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DA20-90DB-40E3-B4F7-67D46A85E990}" v="3" dt="2020-06-20T14:25:16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80" d="100"/>
          <a:sy n="80" d="100"/>
        </p:scale>
        <p:origin x="23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hapiro" userId="9869b8b9caf854e2" providerId="LiveId" clId="{85B2DA20-90DB-40E3-B4F7-67D46A85E990}"/>
    <pc:docChg chg="custSel addSld modSld">
      <pc:chgData name="Peter Shapiro" userId="9869b8b9caf854e2" providerId="LiveId" clId="{85B2DA20-90DB-40E3-B4F7-67D46A85E990}" dt="2020-06-20T14:25:24.538" v="72" actId="14100"/>
      <pc:docMkLst>
        <pc:docMk/>
      </pc:docMkLst>
      <pc:sldChg chg="modSp mod">
        <pc:chgData name="Peter Shapiro" userId="9869b8b9caf854e2" providerId="LiveId" clId="{85B2DA20-90DB-40E3-B4F7-67D46A85E990}" dt="2020-06-20T14:13:44.231" v="2" actId="403"/>
        <pc:sldMkLst>
          <pc:docMk/>
          <pc:sldMk cId="294939498" sldId="259"/>
        </pc:sldMkLst>
        <pc:spChg chg="mod">
          <ac:chgData name="Peter Shapiro" userId="9869b8b9caf854e2" providerId="LiveId" clId="{85B2DA20-90DB-40E3-B4F7-67D46A85E990}" dt="2020-06-20T14:13:44.231" v="2" actId="403"/>
          <ac:spMkLst>
            <pc:docMk/>
            <pc:sldMk cId="294939498" sldId="259"/>
            <ac:spMk id="6" creationId="{FB285AF8-B474-4B52-8F03-A9B8022F5A1C}"/>
          </ac:spMkLst>
        </pc:spChg>
      </pc:sldChg>
      <pc:sldChg chg="addSp delSp modSp add mod">
        <pc:chgData name="Peter Shapiro" userId="9869b8b9caf854e2" providerId="LiveId" clId="{85B2DA20-90DB-40E3-B4F7-67D46A85E990}" dt="2020-06-20T14:25:24.538" v="72" actId="14100"/>
        <pc:sldMkLst>
          <pc:docMk/>
          <pc:sldMk cId="2009458058" sldId="262"/>
        </pc:sldMkLst>
        <pc:spChg chg="mod">
          <ac:chgData name="Peter Shapiro" userId="9869b8b9caf854e2" providerId="LiveId" clId="{85B2DA20-90DB-40E3-B4F7-67D46A85E990}" dt="2020-06-20T14:16:13.602" v="59" actId="1076"/>
          <ac:spMkLst>
            <pc:docMk/>
            <pc:sldMk cId="2009458058" sldId="262"/>
            <ac:spMk id="2" creationId="{00000000-0000-0000-0000-000000000000}"/>
          </ac:spMkLst>
        </pc:spChg>
        <pc:spChg chg="del mod">
          <ac:chgData name="Peter Shapiro" userId="9869b8b9caf854e2" providerId="LiveId" clId="{85B2DA20-90DB-40E3-B4F7-67D46A85E990}" dt="2020-06-20T14:15:43.375" v="6"/>
          <ac:spMkLst>
            <pc:docMk/>
            <pc:sldMk cId="2009458058" sldId="262"/>
            <ac:spMk id="6" creationId="{FB285AF8-B474-4B52-8F03-A9B8022F5A1C}"/>
          </ac:spMkLst>
        </pc:spChg>
        <pc:picChg chg="add del mod">
          <ac:chgData name="Peter Shapiro" userId="9869b8b9caf854e2" providerId="LiveId" clId="{85B2DA20-90DB-40E3-B4F7-67D46A85E990}" dt="2020-06-20T14:25:14.691" v="66" actId="478"/>
          <ac:picMkLst>
            <pc:docMk/>
            <pc:sldMk cId="2009458058" sldId="262"/>
            <ac:picMk id="3" creationId="{D9D4E06C-7215-4F75-8563-90A5B793A132}"/>
          </ac:picMkLst>
        </pc:picChg>
        <pc:picChg chg="add mod">
          <ac:chgData name="Peter Shapiro" userId="9869b8b9caf854e2" providerId="LiveId" clId="{85B2DA20-90DB-40E3-B4F7-67D46A85E990}" dt="2020-06-20T14:25:24.538" v="72" actId="14100"/>
          <ac:picMkLst>
            <pc:docMk/>
            <pc:sldMk cId="2009458058" sldId="262"/>
            <ac:picMk id="4" creationId="{3C097DC7-82E1-4126-BBFE-E7B96D7DD8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9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ensus.gov/cedsci/table?q=race&amp;hidePreview=true&amp;tid=ACSSE2018.K200201&amp;vintage=2018&amp;tp=true&amp;moe=false&amp;g=0400000US36.050000" TargetMode="External"/><Relationship Id="rId2" Type="http://schemas.openxmlformats.org/officeDocument/2006/relationships/hyperlink" Target="https://data.census.gov/cedsc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alth.data.ny.gov/Health/Community-Health-Indicator-Reports-CHIRS-Latest-Da/54ci-sdf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06" y="1143293"/>
            <a:ext cx="5422969" cy="4268965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New York</a:t>
            </a:r>
            <a:br>
              <a:rPr lang="en-US" sz="6600" dirty="0"/>
            </a:br>
            <a:r>
              <a:rPr lang="en-US" sz="6600" dirty="0"/>
              <a:t>Census </a:t>
            </a:r>
            <a:r>
              <a:rPr lang="en-US" sz="4400" dirty="0"/>
              <a:t>Dashboard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75006" y="5537925"/>
            <a:ext cx="5443666" cy="706355"/>
          </a:xfrm>
        </p:spPr>
        <p:txBody>
          <a:bodyPr>
            <a:normAutofit/>
          </a:bodyPr>
          <a:lstStyle/>
          <a:p>
            <a:r>
              <a:rPr lang="en-US" dirty="0"/>
              <a:t>Daniel Bradley, Nate Berman &amp; Peter Shapiro</a:t>
            </a:r>
            <a:endParaRPr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hoto montage of New York C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2" y="1342215"/>
            <a:ext cx="3475868" cy="4395197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5422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92681" y="243983"/>
            <a:ext cx="8488680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 Objective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85AF8-B474-4B52-8F03-A9B8022F5A1C}"/>
              </a:ext>
            </a:extLst>
          </p:cNvPr>
          <p:cNvSpPr txBox="1"/>
          <p:nvPr/>
        </p:nvSpPr>
        <p:spPr>
          <a:xfrm>
            <a:off x="649008" y="3036012"/>
            <a:ext cx="9097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a tool to help analyze various data sets that make up the various counties in New York. This tool can be used to help others draw their own conclusions</a:t>
            </a:r>
          </a:p>
        </p:txBody>
      </p:sp>
    </p:spTree>
    <p:extLst>
      <p:ext uri="{BB962C8B-B14F-4D97-AF65-F5344CB8AC3E}">
        <p14:creationId xmlns:p14="http://schemas.microsoft.com/office/powerpoint/2010/main" val="29493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92681" y="243983"/>
            <a:ext cx="8488680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 Questions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85AF8-B474-4B52-8F03-A9B8022F5A1C}"/>
              </a:ext>
            </a:extLst>
          </p:cNvPr>
          <p:cNvSpPr txBox="1"/>
          <p:nvPr/>
        </p:nvSpPr>
        <p:spPr>
          <a:xfrm>
            <a:off x="845389" y="2685691"/>
            <a:ext cx="909799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Where in NY is obesity most prevalent? </a:t>
            </a:r>
          </a:p>
          <a:p>
            <a:pPr lvl="1" fontAlgn="base"/>
            <a:r>
              <a:rPr lang="en-US" sz="2400" dirty="0"/>
              <a:t>Choropleth Map</a:t>
            </a:r>
          </a:p>
          <a:p>
            <a:pPr lvl="1" fontAlgn="base"/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How is population correlated with income.</a:t>
            </a:r>
          </a:p>
          <a:p>
            <a:pPr lvl="1" fontAlgn="base"/>
            <a:r>
              <a:rPr lang="en-US" sz="2400" dirty="0"/>
              <a:t>Interactive Time Series</a:t>
            </a:r>
          </a:p>
          <a:p>
            <a:pPr lvl="1" fontAlgn="base"/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What is the population make-up of each county?</a:t>
            </a:r>
          </a:p>
          <a:p>
            <a:pPr lvl="1" fontAlgn="base"/>
            <a:r>
              <a:rPr lang="en-US" sz="2400" dirty="0"/>
              <a:t>Pie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8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7330" y="0"/>
            <a:ext cx="11224742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Population Makeup Of Each County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97DC7-82E1-4126-BBFE-E7B96D7D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94" y="2729829"/>
            <a:ext cx="5798558" cy="34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92681" y="243983"/>
            <a:ext cx="8488680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Used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85AF8-B474-4B52-8F03-A9B8022F5A1C}"/>
              </a:ext>
            </a:extLst>
          </p:cNvPr>
          <p:cNvSpPr txBox="1"/>
          <p:nvPr/>
        </p:nvSpPr>
        <p:spPr>
          <a:xfrm>
            <a:off x="863799" y="2667280"/>
            <a:ext cx="9097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US Census (financial data)</a:t>
            </a:r>
          </a:p>
          <a:p>
            <a:pPr lvl="1" fontAlgn="base"/>
            <a:r>
              <a:rPr lang="en-US" u="sng" dirty="0">
                <a:hlinkClick r:id="rId2"/>
              </a:rPr>
              <a:t>https://data.census.gov/cedsci/</a:t>
            </a:r>
            <a:endParaRPr lang="en-US" u="sng" dirty="0"/>
          </a:p>
          <a:p>
            <a:pPr lvl="1" fontAlgn="base"/>
            <a:endParaRPr lang="en-US" dirty="0"/>
          </a:p>
          <a:p>
            <a:pPr fontAlgn="base"/>
            <a:r>
              <a:rPr lang="en-US" b="1" dirty="0"/>
              <a:t>NY - Race by County (population data)</a:t>
            </a:r>
          </a:p>
          <a:p>
            <a:pPr lvl="1" fontAlgn="base"/>
            <a:r>
              <a:rPr lang="en-US" u="sng" dirty="0">
                <a:hlinkClick r:id="rId3"/>
              </a:rPr>
              <a:t>https://data.census.gov/cedsci/table?q=race&amp;hidePreview=true&amp;tid=ACSSE2018.K200201&amp;vintage=2018&amp;tp=true&amp;moe=false&amp;g=0400000US36.050000</a:t>
            </a:r>
            <a:endParaRPr lang="en-US" u="sng" dirty="0"/>
          </a:p>
          <a:p>
            <a:pPr lvl="1" fontAlgn="base"/>
            <a:endParaRPr lang="en-US" dirty="0"/>
          </a:p>
          <a:p>
            <a:pPr fontAlgn="base"/>
            <a:r>
              <a:rPr lang="en-US" b="1" dirty="0"/>
              <a:t>NY - Community Health Indicator Reports (CHIRS)</a:t>
            </a:r>
          </a:p>
          <a:p>
            <a:pPr lvl="1" fontAlgn="base"/>
            <a:r>
              <a:rPr lang="en-US" u="sng" dirty="0">
                <a:hlinkClick r:id="rId4"/>
              </a:rPr>
              <a:t>https://health.data.ny.gov/Health/Community-Health-Indicator-Reports-CHIRS-Latest-Da/54ci-sdfi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848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WebD9C6</Template>
  <TotalTime>23</TotalTime>
  <Words>177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Corbel</vt:lpstr>
      <vt:lpstr>Headlines</vt:lpstr>
      <vt:lpstr>New York Census Dashboard</vt:lpstr>
      <vt:lpstr>Overall Objective</vt:lpstr>
      <vt:lpstr>Research Questions</vt:lpstr>
      <vt:lpstr>The Population Makeup Of Each County</vt:lpstr>
      <vt:lpstr>Data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Census Dashboard</dc:title>
  <dc:creator>Peter Shapiro</dc:creator>
  <cp:lastModifiedBy>Peter Shapiro</cp:lastModifiedBy>
  <cp:revision>2</cp:revision>
  <dcterms:created xsi:type="dcterms:W3CDTF">2020-06-20T14:00:50Z</dcterms:created>
  <dcterms:modified xsi:type="dcterms:W3CDTF">2020-06-20T14:25:37Z</dcterms:modified>
</cp:coreProperties>
</file>