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5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2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2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6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72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8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5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9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4152-9D4A-4EDF-B49D-44D912187BAF}" type="datetimeFigureOut">
              <a:rPr lang="fr-FR" smtClean="0"/>
              <a:t>10/02/2021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241A-2320-49E5-8A15-E698BE483E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0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94270" y="1108160"/>
            <a:ext cx="3111911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Animal</a:t>
            </a:r>
          </a:p>
          <a:p>
            <a:r>
              <a:rPr lang="fr-FR" sz="2400" dirty="0" smtClean="0"/>
              <a:t>----------------------------</a:t>
            </a:r>
          </a:p>
          <a:p>
            <a:r>
              <a:rPr lang="fr-FR" sz="2400" dirty="0" err="1" smtClean="0"/>
              <a:t>name</a:t>
            </a:r>
            <a:endParaRPr lang="fr-FR" sz="2400" dirty="0" smtClean="0"/>
          </a:p>
          <a:p>
            <a:r>
              <a:rPr lang="fr-FR" sz="2400" dirty="0" smtClean="0"/>
              <a:t>type</a:t>
            </a:r>
          </a:p>
          <a:p>
            <a:r>
              <a:rPr lang="fr-FR" sz="2400" dirty="0" err="1" smtClean="0"/>
              <a:t>color</a:t>
            </a:r>
            <a:endParaRPr lang="fr-FR" sz="2400" dirty="0" smtClean="0"/>
          </a:p>
          <a:p>
            <a:r>
              <a:rPr lang="fr-FR" sz="2400" dirty="0" err="1" smtClean="0"/>
              <a:t>weight</a:t>
            </a:r>
            <a:endParaRPr lang="fr-FR" sz="2400" dirty="0" smtClean="0"/>
          </a:p>
          <a:p>
            <a:r>
              <a:rPr lang="fr-FR" sz="2400" dirty="0" err="1" smtClean="0"/>
              <a:t>dob</a:t>
            </a:r>
            <a:endParaRPr lang="fr-FR" sz="2400" dirty="0" smtClean="0"/>
          </a:p>
          <a:p>
            <a:r>
              <a:rPr lang="fr-FR" sz="2400" dirty="0" smtClean="0"/>
              <a:t>----------------------------</a:t>
            </a:r>
          </a:p>
          <a:p>
            <a:r>
              <a:rPr lang="fr-FR" sz="2400" dirty="0" smtClean="0"/>
              <a:t>move()</a:t>
            </a:r>
          </a:p>
          <a:p>
            <a:r>
              <a:rPr lang="fr-FR" sz="2400" dirty="0" err="1" smtClean="0"/>
              <a:t>eat</a:t>
            </a:r>
            <a:r>
              <a:rPr lang="fr-FR" sz="2400" dirty="0" smtClean="0"/>
              <a:t>()</a:t>
            </a:r>
            <a:endParaRPr lang="fr-FR" sz="2400" dirty="0"/>
          </a:p>
          <a:p>
            <a:r>
              <a:rPr lang="fr-FR" sz="2400" dirty="0" err="1" smtClean="0"/>
              <a:t>getAge</a:t>
            </a:r>
            <a:r>
              <a:rPr lang="fr-FR" sz="2400" dirty="0" smtClean="0"/>
              <a:t>()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57999" y="2934929"/>
            <a:ext cx="311191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Human</a:t>
            </a:r>
            <a:endParaRPr lang="fr-FR" sz="2400" b="1" dirty="0" smtClean="0"/>
          </a:p>
          <a:p>
            <a:r>
              <a:rPr lang="fr-FR" sz="2400" dirty="0" smtClean="0"/>
              <a:t>----------------------------</a:t>
            </a:r>
          </a:p>
          <a:p>
            <a:r>
              <a:rPr lang="fr-FR" sz="2400" dirty="0" err="1" smtClean="0"/>
              <a:t>fname</a:t>
            </a:r>
            <a:endParaRPr lang="fr-FR" sz="2400" dirty="0" smtClean="0"/>
          </a:p>
          <a:p>
            <a:r>
              <a:rPr lang="fr-FR" sz="2400" dirty="0" err="1" smtClean="0"/>
              <a:t>weight</a:t>
            </a:r>
            <a:endParaRPr lang="fr-FR" sz="2400" dirty="0" smtClean="0"/>
          </a:p>
          <a:p>
            <a:r>
              <a:rPr lang="fr-FR" sz="2400" dirty="0" err="1" smtClean="0"/>
              <a:t>dob</a:t>
            </a:r>
            <a:endParaRPr lang="fr-FR" sz="2400" dirty="0" smtClean="0"/>
          </a:p>
          <a:p>
            <a:r>
              <a:rPr lang="fr-FR" sz="2400" dirty="0" smtClean="0"/>
              <a:t>----------------------------</a:t>
            </a:r>
            <a:endParaRPr lang="fr-FR" sz="2400" dirty="0" smtClean="0"/>
          </a:p>
          <a:p>
            <a:r>
              <a:rPr lang="fr-FR" sz="2400" dirty="0" smtClean="0"/>
              <a:t>move()</a:t>
            </a:r>
          </a:p>
          <a:p>
            <a:r>
              <a:rPr lang="fr-FR" sz="2400" dirty="0" err="1" smtClean="0"/>
              <a:t>eat</a:t>
            </a:r>
            <a:r>
              <a:rPr lang="fr-FR" sz="2400" dirty="0" smtClean="0"/>
              <a:t>()</a:t>
            </a:r>
          </a:p>
          <a:p>
            <a:r>
              <a:rPr lang="fr-FR" sz="2400" dirty="0" err="1" smtClean="0"/>
              <a:t>getAge</a:t>
            </a:r>
            <a:r>
              <a:rPr lang="fr-FR" sz="2400" dirty="0" smtClean="0"/>
              <a:t>()</a:t>
            </a:r>
            <a:endParaRPr lang="fr-FR" sz="2400" dirty="0"/>
          </a:p>
        </p:txBody>
      </p:sp>
      <p:cxnSp>
        <p:nvCxnSpPr>
          <p:cNvPr id="5" name="Connecteur droit 4"/>
          <p:cNvCxnSpPr>
            <a:stCxn id="4" idx="3"/>
            <a:endCxn id="3" idx="1"/>
          </p:cNvCxnSpPr>
          <p:nvPr/>
        </p:nvCxnSpPr>
        <p:spPr>
          <a:xfrm>
            <a:off x="5206181" y="3185652"/>
            <a:ext cx="1651818" cy="1457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8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Baobab Ingénierie</dc:creator>
  <cp:lastModifiedBy>Baobab Ingénierie</cp:lastModifiedBy>
  <cp:revision>10</cp:revision>
  <dcterms:created xsi:type="dcterms:W3CDTF">2021-02-09T10:27:36Z</dcterms:created>
  <dcterms:modified xsi:type="dcterms:W3CDTF">2021-02-10T14:47:42Z</dcterms:modified>
</cp:coreProperties>
</file>