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804686-8895-4FCB-AD44-29476F7C3CAD}" v="201" dt="2024-10-07T06:11:36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6" autoAdjust="0"/>
    <p:restoredTop sz="94660"/>
  </p:normalViewPr>
  <p:slideViewPr>
    <p:cSldViewPr snapToGrid="0">
      <p:cViewPr>
        <p:scale>
          <a:sx n="97" d="100"/>
          <a:sy n="97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2ED876-4AC2-4D6E-8B1B-AEC7B0779543}" type="doc">
      <dgm:prSet loTypeId="urn:microsoft.com/office/officeart/2008/layout/LinedList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88ABEA2-63AF-45E4-A5A1-2F0915C3CFC2}">
      <dgm:prSet/>
      <dgm:spPr/>
      <dgm:t>
        <a:bodyPr/>
        <a:lstStyle/>
        <a:p>
          <a:r>
            <a:rPr lang="en-US"/>
            <a:t>We began with an STA/LTA detection algorithm</a:t>
          </a:r>
        </a:p>
      </dgm:t>
    </dgm:pt>
    <dgm:pt modelId="{63E534F0-0920-4AC0-9D46-15A91793CD47}" type="parTrans" cxnId="{722FC8C9-F9CE-4198-A3CE-030E58B38E46}">
      <dgm:prSet/>
      <dgm:spPr/>
      <dgm:t>
        <a:bodyPr/>
        <a:lstStyle/>
        <a:p>
          <a:endParaRPr lang="en-US"/>
        </a:p>
      </dgm:t>
    </dgm:pt>
    <dgm:pt modelId="{C0D8F6F8-F165-488F-87CF-337EDC30960D}" type="sibTrans" cxnId="{722FC8C9-F9CE-4198-A3CE-030E58B38E46}">
      <dgm:prSet/>
      <dgm:spPr/>
      <dgm:t>
        <a:bodyPr/>
        <a:lstStyle/>
        <a:p>
          <a:endParaRPr lang="en-US"/>
        </a:p>
      </dgm:t>
    </dgm:pt>
    <dgm:pt modelId="{9F70B6AF-5B83-4ADB-807A-399620DAA94F}">
      <dgm:prSet/>
      <dgm:spPr/>
      <dgm:t>
        <a:bodyPr/>
        <a:lstStyle/>
        <a:p>
          <a:r>
            <a:rPr lang="en-US" dirty="0"/>
            <a:t>Consistently identified the onset of seismic activity [1]</a:t>
          </a:r>
        </a:p>
      </dgm:t>
    </dgm:pt>
    <dgm:pt modelId="{9D54389A-F8FD-49E0-8FE7-0CB622AF2004}" type="parTrans" cxnId="{49CEC26A-70E3-4183-A8FA-8BFFD3F1A0B0}">
      <dgm:prSet/>
      <dgm:spPr/>
      <dgm:t>
        <a:bodyPr/>
        <a:lstStyle/>
        <a:p>
          <a:endParaRPr lang="en-US"/>
        </a:p>
      </dgm:t>
    </dgm:pt>
    <dgm:pt modelId="{71B4F119-E952-4476-B1C6-7E85EE2C70F5}" type="sibTrans" cxnId="{49CEC26A-70E3-4183-A8FA-8BFFD3F1A0B0}">
      <dgm:prSet/>
      <dgm:spPr/>
      <dgm:t>
        <a:bodyPr/>
        <a:lstStyle/>
        <a:p>
          <a:endParaRPr lang="en-US"/>
        </a:p>
      </dgm:t>
    </dgm:pt>
    <dgm:pt modelId="{EBCB7DD8-AA12-405C-9E46-CB8F71E1AA58}">
      <dgm:prSet/>
      <dgm:spPr/>
      <dgm:t>
        <a:bodyPr/>
        <a:lstStyle/>
        <a:p>
          <a:r>
            <a:rPr lang="en-US" dirty="0"/>
            <a:t>Was prone to many false positives [1]</a:t>
          </a:r>
        </a:p>
      </dgm:t>
    </dgm:pt>
    <dgm:pt modelId="{CE1AB72C-C13C-4C51-A434-0343C8306952}" type="parTrans" cxnId="{45EE7DD1-2FA6-456F-8C1E-032178666399}">
      <dgm:prSet/>
      <dgm:spPr/>
      <dgm:t>
        <a:bodyPr/>
        <a:lstStyle/>
        <a:p>
          <a:endParaRPr lang="en-US"/>
        </a:p>
      </dgm:t>
    </dgm:pt>
    <dgm:pt modelId="{E9A759EF-D723-45FC-A57A-B4A050A6CD1D}" type="sibTrans" cxnId="{45EE7DD1-2FA6-456F-8C1E-032178666399}">
      <dgm:prSet/>
      <dgm:spPr/>
      <dgm:t>
        <a:bodyPr/>
        <a:lstStyle/>
        <a:p>
          <a:endParaRPr lang="en-US"/>
        </a:p>
      </dgm:t>
    </dgm:pt>
    <dgm:pt modelId="{2AF49E36-BDD1-4DCB-B2A0-3DBDDD7394CE}">
      <dgm:prSet/>
      <dgm:spPr/>
      <dgm:t>
        <a:bodyPr/>
        <a:lstStyle/>
        <a:p>
          <a:r>
            <a:rPr lang="en-US" dirty="0"/>
            <a:t>Missing information would skew the algorithm [2]</a:t>
          </a:r>
        </a:p>
      </dgm:t>
    </dgm:pt>
    <dgm:pt modelId="{3DDC4479-D18B-48FC-BA72-194574A0CCFB}" type="parTrans" cxnId="{29DDCB4E-14BE-4C31-8FDC-2F4046A9456C}">
      <dgm:prSet/>
      <dgm:spPr/>
      <dgm:t>
        <a:bodyPr/>
        <a:lstStyle/>
        <a:p>
          <a:endParaRPr lang="en-US"/>
        </a:p>
      </dgm:t>
    </dgm:pt>
    <dgm:pt modelId="{0A962B48-2E6F-46AD-AF1A-514265E50D2B}" type="sibTrans" cxnId="{29DDCB4E-14BE-4C31-8FDC-2F4046A9456C}">
      <dgm:prSet/>
      <dgm:spPr/>
      <dgm:t>
        <a:bodyPr/>
        <a:lstStyle/>
        <a:p>
          <a:endParaRPr lang="en-US"/>
        </a:p>
      </dgm:t>
    </dgm:pt>
    <dgm:pt modelId="{48F83DB6-5A20-4480-82D6-A442A9C680EE}" type="pres">
      <dgm:prSet presAssocID="{962ED876-4AC2-4D6E-8B1B-AEC7B0779543}" presName="vert0" presStyleCnt="0">
        <dgm:presLayoutVars>
          <dgm:dir/>
          <dgm:animOne val="branch"/>
          <dgm:animLvl val="lvl"/>
        </dgm:presLayoutVars>
      </dgm:prSet>
      <dgm:spPr/>
    </dgm:pt>
    <dgm:pt modelId="{BBD7BB93-A8F8-459C-BF03-2A9D233059E0}" type="pres">
      <dgm:prSet presAssocID="{388ABEA2-63AF-45E4-A5A1-2F0915C3CFC2}" presName="thickLine" presStyleLbl="alignNode1" presStyleIdx="0" presStyleCnt="4"/>
      <dgm:spPr/>
    </dgm:pt>
    <dgm:pt modelId="{EF51590C-6932-4FCE-AC69-BFB0BEEE4C55}" type="pres">
      <dgm:prSet presAssocID="{388ABEA2-63AF-45E4-A5A1-2F0915C3CFC2}" presName="horz1" presStyleCnt="0"/>
      <dgm:spPr/>
    </dgm:pt>
    <dgm:pt modelId="{31EC5CC3-E8CB-47A7-9620-5CED17428333}" type="pres">
      <dgm:prSet presAssocID="{388ABEA2-63AF-45E4-A5A1-2F0915C3CFC2}" presName="tx1" presStyleLbl="revTx" presStyleIdx="0" presStyleCnt="4"/>
      <dgm:spPr/>
    </dgm:pt>
    <dgm:pt modelId="{1A622980-683A-43A5-9C7E-8CEBB2BA7A97}" type="pres">
      <dgm:prSet presAssocID="{388ABEA2-63AF-45E4-A5A1-2F0915C3CFC2}" presName="vert1" presStyleCnt="0"/>
      <dgm:spPr/>
    </dgm:pt>
    <dgm:pt modelId="{6E79282B-402A-4FF4-94C0-337F78E70FC1}" type="pres">
      <dgm:prSet presAssocID="{9F70B6AF-5B83-4ADB-807A-399620DAA94F}" presName="thickLine" presStyleLbl="alignNode1" presStyleIdx="1" presStyleCnt="4"/>
      <dgm:spPr/>
    </dgm:pt>
    <dgm:pt modelId="{A414DF36-C2B2-4CC4-8A20-35633C515A44}" type="pres">
      <dgm:prSet presAssocID="{9F70B6AF-5B83-4ADB-807A-399620DAA94F}" presName="horz1" presStyleCnt="0"/>
      <dgm:spPr/>
    </dgm:pt>
    <dgm:pt modelId="{1DDB5B57-867A-46F7-AC74-D70903AA4F5F}" type="pres">
      <dgm:prSet presAssocID="{9F70B6AF-5B83-4ADB-807A-399620DAA94F}" presName="tx1" presStyleLbl="revTx" presStyleIdx="1" presStyleCnt="4"/>
      <dgm:spPr/>
    </dgm:pt>
    <dgm:pt modelId="{FA1F27A2-23ED-4D64-BDF0-3A6B63748131}" type="pres">
      <dgm:prSet presAssocID="{9F70B6AF-5B83-4ADB-807A-399620DAA94F}" presName="vert1" presStyleCnt="0"/>
      <dgm:spPr/>
    </dgm:pt>
    <dgm:pt modelId="{51FE3B1F-3EF5-4651-BFE1-2C1AB3EC29CA}" type="pres">
      <dgm:prSet presAssocID="{EBCB7DD8-AA12-405C-9E46-CB8F71E1AA58}" presName="thickLine" presStyleLbl="alignNode1" presStyleIdx="2" presStyleCnt="4"/>
      <dgm:spPr/>
    </dgm:pt>
    <dgm:pt modelId="{5F77392E-721D-4482-8F0C-5D69C2E3F9B6}" type="pres">
      <dgm:prSet presAssocID="{EBCB7DD8-AA12-405C-9E46-CB8F71E1AA58}" presName="horz1" presStyleCnt="0"/>
      <dgm:spPr/>
    </dgm:pt>
    <dgm:pt modelId="{B93850F0-6581-49B8-9C40-4D136719C703}" type="pres">
      <dgm:prSet presAssocID="{EBCB7DD8-AA12-405C-9E46-CB8F71E1AA58}" presName="tx1" presStyleLbl="revTx" presStyleIdx="2" presStyleCnt="4"/>
      <dgm:spPr/>
    </dgm:pt>
    <dgm:pt modelId="{2B710AE8-31EF-4140-A642-8A88494F7C53}" type="pres">
      <dgm:prSet presAssocID="{EBCB7DD8-AA12-405C-9E46-CB8F71E1AA58}" presName="vert1" presStyleCnt="0"/>
      <dgm:spPr/>
    </dgm:pt>
    <dgm:pt modelId="{41B3A615-F09A-4CA9-A38B-DB1983061ED7}" type="pres">
      <dgm:prSet presAssocID="{2AF49E36-BDD1-4DCB-B2A0-3DBDDD7394CE}" presName="thickLine" presStyleLbl="alignNode1" presStyleIdx="3" presStyleCnt="4"/>
      <dgm:spPr/>
    </dgm:pt>
    <dgm:pt modelId="{842554CB-7FAE-4255-B1D8-BF490E749448}" type="pres">
      <dgm:prSet presAssocID="{2AF49E36-BDD1-4DCB-B2A0-3DBDDD7394CE}" presName="horz1" presStyleCnt="0"/>
      <dgm:spPr/>
    </dgm:pt>
    <dgm:pt modelId="{3939A59F-A53D-4B00-9736-CBB8BC0F8B03}" type="pres">
      <dgm:prSet presAssocID="{2AF49E36-BDD1-4DCB-B2A0-3DBDDD7394CE}" presName="tx1" presStyleLbl="revTx" presStyleIdx="3" presStyleCnt="4"/>
      <dgm:spPr/>
    </dgm:pt>
    <dgm:pt modelId="{4D593633-B219-467A-8C03-071001ADBA17}" type="pres">
      <dgm:prSet presAssocID="{2AF49E36-BDD1-4DCB-B2A0-3DBDDD7394CE}" presName="vert1" presStyleCnt="0"/>
      <dgm:spPr/>
    </dgm:pt>
  </dgm:ptLst>
  <dgm:cxnLst>
    <dgm:cxn modelId="{91FD4810-E457-49CC-940C-65B94E2BB3FC}" type="presOf" srcId="{EBCB7DD8-AA12-405C-9E46-CB8F71E1AA58}" destId="{B93850F0-6581-49B8-9C40-4D136719C703}" srcOrd="0" destOrd="0" presId="urn:microsoft.com/office/officeart/2008/layout/LinedList"/>
    <dgm:cxn modelId="{49CEC26A-70E3-4183-A8FA-8BFFD3F1A0B0}" srcId="{962ED876-4AC2-4D6E-8B1B-AEC7B0779543}" destId="{9F70B6AF-5B83-4ADB-807A-399620DAA94F}" srcOrd="1" destOrd="0" parTransId="{9D54389A-F8FD-49E0-8FE7-0CB622AF2004}" sibTransId="{71B4F119-E952-4476-B1C6-7E85EE2C70F5}"/>
    <dgm:cxn modelId="{29DDCB4E-14BE-4C31-8FDC-2F4046A9456C}" srcId="{962ED876-4AC2-4D6E-8B1B-AEC7B0779543}" destId="{2AF49E36-BDD1-4DCB-B2A0-3DBDDD7394CE}" srcOrd="3" destOrd="0" parTransId="{3DDC4479-D18B-48FC-BA72-194574A0CCFB}" sibTransId="{0A962B48-2E6F-46AD-AF1A-514265E50D2B}"/>
    <dgm:cxn modelId="{2E28E558-440A-4ADD-8A74-EBC30F6267B9}" type="presOf" srcId="{9F70B6AF-5B83-4ADB-807A-399620DAA94F}" destId="{1DDB5B57-867A-46F7-AC74-D70903AA4F5F}" srcOrd="0" destOrd="0" presId="urn:microsoft.com/office/officeart/2008/layout/LinedList"/>
    <dgm:cxn modelId="{1C82F0AB-368F-4131-87D5-8E314F957887}" type="presOf" srcId="{388ABEA2-63AF-45E4-A5A1-2F0915C3CFC2}" destId="{31EC5CC3-E8CB-47A7-9620-5CED17428333}" srcOrd="0" destOrd="0" presId="urn:microsoft.com/office/officeart/2008/layout/LinedList"/>
    <dgm:cxn modelId="{722FC8C9-F9CE-4198-A3CE-030E58B38E46}" srcId="{962ED876-4AC2-4D6E-8B1B-AEC7B0779543}" destId="{388ABEA2-63AF-45E4-A5A1-2F0915C3CFC2}" srcOrd="0" destOrd="0" parTransId="{63E534F0-0920-4AC0-9D46-15A91793CD47}" sibTransId="{C0D8F6F8-F165-488F-87CF-337EDC30960D}"/>
    <dgm:cxn modelId="{45EE7DD1-2FA6-456F-8C1E-032178666399}" srcId="{962ED876-4AC2-4D6E-8B1B-AEC7B0779543}" destId="{EBCB7DD8-AA12-405C-9E46-CB8F71E1AA58}" srcOrd="2" destOrd="0" parTransId="{CE1AB72C-C13C-4C51-A434-0343C8306952}" sibTransId="{E9A759EF-D723-45FC-A57A-B4A050A6CD1D}"/>
    <dgm:cxn modelId="{E37942F3-5C60-41A5-880C-B9593BFE7FB9}" type="presOf" srcId="{2AF49E36-BDD1-4DCB-B2A0-3DBDDD7394CE}" destId="{3939A59F-A53D-4B00-9736-CBB8BC0F8B03}" srcOrd="0" destOrd="0" presId="urn:microsoft.com/office/officeart/2008/layout/LinedList"/>
    <dgm:cxn modelId="{381343FE-33D6-4D95-888C-C35C4A91767A}" type="presOf" srcId="{962ED876-4AC2-4D6E-8B1B-AEC7B0779543}" destId="{48F83DB6-5A20-4480-82D6-A442A9C680EE}" srcOrd="0" destOrd="0" presId="urn:microsoft.com/office/officeart/2008/layout/LinedList"/>
    <dgm:cxn modelId="{3C30FD8E-40E1-40F6-8037-8BFAFD1F7F3C}" type="presParOf" srcId="{48F83DB6-5A20-4480-82D6-A442A9C680EE}" destId="{BBD7BB93-A8F8-459C-BF03-2A9D233059E0}" srcOrd="0" destOrd="0" presId="urn:microsoft.com/office/officeart/2008/layout/LinedList"/>
    <dgm:cxn modelId="{3DD1D454-90F7-43D9-AA80-CE806FD863DA}" type="presParOf" srcId="{48F83DB6-5A20-4480-82D6-A442A9C680EE}" destId="{EF51590C-6932-4FCE-AC69-BFB0BEEE4C55}" srcOrd="1" destOrd="0" presId="urn:microsoft.com/office/officeart/2008/layout/LinedList"/>
    <dgm:cxn modelId="{D89E609C-807B-46FE-98D2-BD7C97E8A5EA}" type="presParOf" srcId="{EF51590C-6932-4FCE-AC69-BFB0BEEE4C55}" destId="{31EC5CC3-E8CB-47A7-9620-5CED17428333}" srcOrd="0" destOrd="0" presId="urn:microsoft.com/office/officeart/2008/layout/LinedList"/>
    <dgm:cxn modelId="{38290396-2224-402F-8CB7-60243AA8B8BA}" type="presParOf" srcId="{EF51590C-6932-4FCE-AC69-BFB0BEEE4C55}" destId="{1A622980-683A-43A5-9C7E-8CEBB2BA7A97}" srcOrd="1" destOrd="0" presId="urn:microsoft.com/office/officeart/2008/layout/LinedList"/>
    <dgm:cxn modelId="{2D9BC83E-4C63-4BCF-B958-5A85C49C2ACF}" type="presParOf" srcId="{48F83DB6-5A20-4480-82D6-A442A9C680EE}" destId="{6E79282B-402A-4FF4-94C0-337F78E70FC1}" srcOrd="2" destOrd="0" presId="urn:microsoft.com/office/officeart/2008/layout/LinedList"/>
    <dgm:cxn modelId="{39B560A1-D670-4980-B7AE-3A580030B4DB}" type="presParOf" srcId="{48F83DB6-5A20-4480-82D6-A442A9C680EE}" destId="{A414DF36-C2B2-4CC4-8A20-35633C515A44}" srcOrd="3" destOrd="0" presId="urn:microsoft.com/office/officeart/2008/layout/LinedList"/>
    <dgm:cxn modelId="{63667C5A-5609-4635-9561-12B030C44991}" type="presParOf" srcId="{A414DF36-C2B2-4CC4-8A20-35633C515A44}" destId="{1DDB5B57-867A-46F7-AC74-D70903AA4F5F}" srcOrd="0" destOrd="0" presId="urn:microsoft.com/office/officeart/2008/layout/LinedList"/>
    <dgm:cxn modelId="{C4593DED-D253-46E3-9C16-7CD34ABF7E3F}" type="presParOf" srcId="{A414DF36-C2B2-4CC4-8A20-35633C515A44}" destId="{FA1F27A2-23ED-4D64-BDF0-3A6B63748131}" srcOrd="1" destOrd="0" presId="urn:microsoft.com/office/officeart/2008/layout/LinedList"/>
    <dgm:cxn modelId="{25D9CB53-1812-4E04-8325-936C6543A135}" type="presParOf" srcId="{48F83DB6-5A20-4480-82D6-A442A9C680EE}" destId="{51FE3B1F-3EF5-4651-BFE1-2C1AB3EC29CA}" srcOrd="4" destOrd="0" presId="urn:microsoft.com/office/officeart/2008/layout/LinedList"/>
    <dgm:cxn modelId="{EAD6CFA0-CDCE-451F-8710-F98F00B0B292}" type="presParOf" srcId="{48F83DB6-5A20-4480-82D6-A442A9C680EE}" destId="{5F77392E-721D-4482-8F0C-5D69C2E3F9B6}" srcOrd="5" destOrd="0" presId="urn:microsoft.com/office/officeart/2008/layout/LinedList"/>
    <dgm:cxn modelId="{9841B8D3-8CFB-42CF-B094-80ECAD1114B1}" type="presParOf" srcId="{5F77392E-721D-4482-8F0C-5D69C2E3F9B6}" destId="{B93850F0-6581-49B8-9C40-4D136719C703}" srcOrd="0" destOrd="0" presId="urn:microsoft.com/office/officeart/2008/layout/LinedList"/>
    <dgm:cxn modelId="{B7A5481B-F0CC-42E8-9202-EFEC55FEEBBD}" type="presParOf" srcId="{5F77392E-721D-4482-8F0C-5D69C2E3F9B6}" destId="{2B710AE8-31EF-4140-A642-8A88494F7C53}" srcOrd="1" destOrd="0" presId="urn:microsoft.com/office/officeart/2008/layout/LinedList"/>
    <dgm:cxn modelId="{006DB078-4E8B-45D3-B404-8AC780118BCD}" type="presParOf" srcId="{48F83DB6-5A20-4480-82D6-A442A9C680EE}" destId="{41B3A615-F09A-4CA9-A38B-DB1983061ED7}" srcOrd="6" destOrd="0" presId="urn:microsoft.com/office/officeart/2008/layout/LinedList"/>
    <dgm:cxn modelId="{457E40A4-B198-4E26-BBF9-E5DBEC5D7CA2}" type="presParOf" srcId="{48F83DB6-5A20-4480-82D6-A442A9C680EE}" destId="{842554CB-7FAE-4255-B1D8-BF490E749448}" srcOrd="7" destOrd="0" presId="urn:microsoft.com/office/officeart/2008/layout/LinedList"/>
    <dgm:cxn modelId="{BCE3E97A-BD19-45AC-8AF4-A77447D038CE}" type="presParOf" srcId="{842554CB-7FAE-4255-B1D8-BF490E749448}" destId="{3939A59F-A53D-4B00-9736-CBB8BC0F8B03}" srcOrd="0" destOrd="0" presId="urn:microsoft.com/office/officeart/2008/layout/LinedList"/>
    <dgm:cxn modelId="{2A115B07-F0D6-4162-BD05-7DA229D7B246}" type="presParOf" srcId="{842554CB-7FAE-4255-B1D8-BF490E749448}" destId="{4D593633-B219-467A-8C03-071001ADBA17}" srcOrd="1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EF73E1-4CE0-49B2-B793-A1BEDACE6DC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92C71F-4567-411F-A89C-9F7C7BA6DF5A}">
      <dgm:prSet/>
      <dgm:spPr/>
      <dgm:t>
        <a:bodyPr/>
        <a:lstStyle/>
        <a:p>
          <a:r>
            <a:rPr lang="en-US" dirty="0"/>
            <a:t>Initial datasets not well suited for machine learning</a:t>
          </a:r>
        </a:p>
      </dgm:t>
    </dgm:pt>
    <dgm:pt modelId="{927160BB-DA2F-405E-B403-792081B958ED}" type="parTrans" cxnId="{86CAF542-4A79-491F-929D-D3FDFCF65939}">
      <dgm:prSet/>
      <dgm:spPr/>
      <dgm:t>
        <a:bodyPr/>
        <a:lstStyle/>
        <a:p>
          <a:endParaRPr lang="en-US"/>
        </a:p>
      </dgm:t>
    </dgm:pt>
    <dgm:pt modelId="{0F13A6B7-C340-4F43-AB57-F41B6BBCB763}" type="sibTrans" cxnId="{86CAF542-4A79-491F-929D-D3FDFCF65939}">
      <dgm:prSet/>
      <dgm:spPr/>
      <dgm:t>
        <a:bodyPr/>
        <a:lstStyle/>
        <a:p>
          <a:endParaRPr lang="en-US"/>
        </a:p>
      </dgm:t>
    </dgm:pt>
    <dgm:pt modelId="{E5E4D397-B8F3-4291-A9A4-E981186B59DD}">
      <dgm:prSet/>
      <dgm:spPr/>
      <dgm:t>
        <a:bodyPr/>
        <a:lstStyle/>
        <a:p>
          <a:r>
            <a:rPr lang="en-US"/>
            <a:t>Not yet normalized</a:t>
          </a:r>
        </a:p>
      </dgm:t>
    </dgm:pt>
    <dgm:pt modelId="{3D407E7D-3693-4E15-8420-F25A35B774F8}" type="parTrans" cxnId="{56E05576-44C7-45C1-B1D4-E8179E1501B0}">
      <dgm:prSet/>
      <dgm:spPr/>
      <dgm:t>
        <a:bodyPr/>
        <a:lstStyle/>
        <a:p>
          <a:endParaRPr lang="en-US"/>
        </a:p>
      </dgm:t>
    </dgm:pt>
    <dgm:pt modelId="{09B2419F-01AF-4AA4-8BF4-3F2E4419D89A}" type="sibTrans" cxnId="{56E05576-44C7-45C1-B1D4-E8179E1501B0}">
      <dgm:prSet/>
      <dgm:spPr/>
      <dgm:t>
        <a:bodyPr/>
        <a:lstStyle/>
        <a:p>
          <a:endParaRPr lang="en-US"/>
        </a:p>
      </dgm:t>
    </dgm:pt>
    <dgm:pt modelId="{5A38FB12-CA4B-434F-B3D2-753AF101DF77}">
      <dgm:prSet/>
      <dgm:spPr/>
      <dgm:t>
        <a:bodyPr/>
        <a:lstStyle/>
        <a:p>
          <a:r>
            <a:rPr lang="en-US"/>
            <a:t>Very few positive examples</a:t>
          </a:r>
        </a:p>
      </dgm:t>
    </dgm:pt>
    <dgm:pt modelId="{9E9EBFDD-388F-4457-BD97-3757B4AB09FF}" type="parTrans" cxnId="{A9BFF3F8-2788-4C51-AAFD-620362B26BC4}">
      <dgm:prSet/>
      <dgm:spPr/>
      <dgm:t>
        <a:bodyPr/>
        <a:lstStyle/>
        <a:p>
          <a:endParaRPr lang="en-US"/>
        </a:p>
      </dgm:t>
    </dgm:pt>
    <dgm:pt modelId="{952C124E-8572-43DB-B70A-9B438890B23A}" type="sibTrans" cxnId="{A9BFF3F8-2788-4C51-AAFD-620362B26BC4}">
      <dgm:prSet/>
      <dgm:spPr/>
      <dgm:t>
        <a:bodyPr/>
        <a:lstStyle/>
        <a:p>
          <a:endParaRPr lang="en-US"/>
        </a:p>
      </dgm:t>
    </dgm:pt>
    <dgm:pt modelId="{36107253-1AB2-42EA-90D1-2906FBA486F6}">
      <dgm:prSet/>
      <dgm:spPr/>
      <dgm:t>
        <a:bodyPr/>
        <a:lstStyle/>
        <a:p>
          <a:r>
            <a:rPr lang="en-US"/>
            <a:t>Steps</a:t>
          </a:r>
        </a:p>
      </dgm:t>
    </dgm:pt>
    <dgm:pt modelId="{8FEBD9F6-EEAC-40AC-BCA0-6B2D8E57D99D}" type="parTrans" cxnId="{8132B940-CFB8-4405-8EEE-526FCCBDF385}">
      <dgm:prSet/>
      <dgm:spPr/>
      <dgm:t>
        <a:bodyPr/>
        <a:lstStyle/>
        <a:p>
          <a:endParaRPr lang="en-US"/>
        </a:p>
      </dgm:t>
    </dgm:pt>
    <dgm:pt modelId="{41ED8115-D9FA-4C9D-A1E1-3107A11E2D94}" type="sibTrans" cxnId="{8132B940-CFB8-4405-8EEE-526FCCBDF385}">
      <dgm:prSet/>
      <dgm:spPr/>
      <dgm:t>
        <a:bodyPr/>
        <a:lstStyle/>
        <a:p>
          <a:endParaRPr lang="en-US"/>
        </a:p>
      </dgm:t>
    </dgm:pt>
    <dgm:pt modelId="{65A4C59F-AFB0-4013-876E-264350998EF6}">
      <dgm:prSet/>
      <dgm:spPr/>
      <dgm:t>
        <a:bodyPr/>
        <a:lstStyle/>
        <a:p>
          <a:r>
            <a:rPr lang="en-US"/>
            <a:t>Sliding window approach</a:t>
          </a:r>
        </a:p>
      </dgm:t>
    </dgm:pt>
    <dgm:pt modelId="{3852AD71-185F-4555-AD1B-73AACB40A8FA}" type="parTrans" cxnId="{AA744528-B4DC-4121-83B2-56A16A88A88A}">
      <dgm:prSet/>
      <dgm:spPr/>
      <dgm:t>
        <a:bodyPr/>
        <a:lstStyle/>
        <a:p>
          <a:endParaRPr lang="en-US"/>
        </a:p>
      </dgm:t>
    </dgm:pt>
    <dgm:pt modelId="{1499250F-28A4-4D57-8D3D-D2FF828C3968}" type="sibTrans" cxnId="{AA744528-B4DC-4121-83B2-56A16A88A88A}">
      <dgm:prSet/>
      <dgm:spPr/>
      <dgm:t>
        <a:bodyPr/>
        <a:lstStyle/>
        <a:p>
          <a:endParaRPr lang="en-US"/>
        </a:p>
      </dgm:t>
    </dgm:pt>
    <dgm:pt modelId="{989879E6-322D-442F-A229-7609B8E7074D}">
      <dgm:prSet/>
      <dgm:spPr/>
      <dgm:t>
        <a:bodyPr/>
        <a:lstStyle/>
        <a:p>
          <a:r>
            <a:rPr lang="en-US"/>
            <a:t>Supplement with Earth seismic data</a:t>
          </a:r>
        </a:p>
      </dgm:t>
    </dgm:pt>
    <dgm:pt modelId="{C4A07F24-119D-4D58-9FDD-BE94CB3FCFC7}" type="parTrans" cxnId="{E6A4C1D8-DF01-4153-8BAF-4F433220A79A}">
      <dgm:prSet/>
      <dgm:spPr/>
      <dgm:t>
        <a:bodyPr/>
        <a:lstStyle/>
        <a:p>
          <a:endParaRPr lang="en-US"/>
        </a:p>
      </dgm:t>
    </dgm:pt>
    <dgm:pt modelId="{2ABC4C9C-0E55-4EDE-9227-20BFD8A93358}" type="sibTrans" cxnId="{E6A4C1D8-DF01-4153-8BAF-4F433220A79A}">
      <dgm:prSet/>
      <dgm:spPr/>
      <dgm:t>
        <a:bodyPr/>
        <a:lstStyle/>
        <a:p>
          <a:endParaRPr lang="en-US"/>
        </a:p>
      </dgm:t>
    </dgm:pt>
    <dgm:pt modelId="{20501A36-04B5-4091-86A2-866AB78DED08}">
      <dgm:prSet/>
      <dgm:spPr/>
      <dgm:t>
        <a:bodyPr/>
        <a:lstStyle/>
        <a:p>
          <a:r>
            <a:rPr lang="en-US"/>
            <a:t>Supplement with synthetic data</a:t>
          </a:r>
        </a:p>
      </dgm:t>
    </dgm:pt>
    <dgm:pt modelId="{15C2CDD3-81D4-4B08-BE1E-B48D7BDD4C00}" type="parTrans" cxnId="{03923E83-8AB9-4F02-A181-E8A4DE47FFE0}">
      <dgm:prSet/>
      <dgm:spPr/>
      <dgm:t>
        <a:bodyPr/>
        <a:lstStyle/>
        <a:p>
          <a:endParaRPr lang="en-US"/>
        </a:p>
      </dgm:t>
    </dgm:pt>
    <dgm:pt modelId="{FC46E0CB-FAC6-4CDC-89C1-BA3BE55CBFF3}" type="sibTrans" cxnId="{03923E83-8AB9-4F02-A181-E8A4DE47FFE0}">
      <dgm:prSet/>
      <dgm:spPr/>
      <dgm:t>
        <a:bodyPr/>
        <a:lstStyle/>
        <a:p>
          <a:endParaRPr lang="en-US"/>
        </a:p>
      </dgm:t>
    </dgm:pt>
    <dgm:pt modelId="{A7B02F03-191D-4E6B-80BA-1D34DDB9F218}">
      <dgm:prSet/>
      <dgm:spPr/>
      <dgm:t>
        <a:bodyPr/>
        <a:lstStyle/>
        <a:p>
          <a:r>
            <a:rPr lang="en-US"/>
            <a:t>Normalization</a:t>
          </a:r>
        </a:p>
      </dgm:t>
    </dgm:pt>
    <dgm:pt modelId="{0F48566E-8491-4973-A30F-7D1A2F891030}" type="parTrans" cxnId="{64F327E3-97B4-4A18-A060-A196181C68CD}">
      <dgm:prSet/>
      <dgm:spPr/>
      <dgm:t>
        <a:bodyPr/>
        <a:lstStyle/>
        <a:p>
          <a:endParaRPr lang="en-US"/>
        </a:p>
      </dgm:t>
    </dgm:pt>
    <dgm:pt modelId="{F137BF5B-F9AE-4AB2-9D04-3DDC1B875698}" type="sibTrans" cxnId="{64F327E3-97B4-4A18-A060-A196181C68CD}">
      <dgm:prSet/>
      <dgm:spPr/>
      <dgm:t>
        <a:bodyPr/>
        <a:lstStyle/>
        <a:p>
          <a:endParaRPr lang="en-US"/>
        </a:p>
      </dgm:t>
    </dgm:pt>
    <dgm:pt modelId="{41BC251F-0797-43B2-AEF0-2FB76B9160C2}" type="pres">
      <dgm:prSet presAssocID="{A5EF73E1-4CE0-49B2-B793-A1BEDACE6DC2}" presName="Name0" presStyleCnt="0">
        <dgm:presLayoutVars>
          <dgm:dir/>
          <dgm:animLvl val="lvl"/>
          <dgm:resizeHandles val="exact"/>
        </dgm:presLayoutVars>
      </dgm:prSet>
      <dgm:spPr/>
    </dgm:pt>
    <dgm:pt modelId="{08253791-80EE-4A18-A7EA-77C0C661EF27}" type="pres">
      <dgm:prSet presAssocID="{36107253-1AB2-42EA-90D1-2906FBA486F6}" presName="boxAndChildren" presStyleCnt="0"/>
      <dgm:spPr/>
    </dgm:pt>
    <dgm:pt modelId="{402DBD3C-3847-498E-B2E3-36B985139EF3}" type="pres">
      <dgm:prSet presAssocID="{36107253-1AB2-42EA-90D1-2906FBA486F6}" presName="parentTextBox" presStyleLbl="node1" presStyleIdx="0" presStyleCnt="2"/>
      <dgm:spPr/>
    </dgm:pt>
    <dgm:pt modelId="{73CB856F-E7D4-4B8F-BB3B-9B79E77BF09B}" type="pres">
      <dgm:prSet presAssocID="{36107253-1AB2-42EA-90D1-2906FBA486F6}" presName="entireBox" presStyleLbl="node1" presStyleIdx="0" presStyleCnt="2"/>
      <dgm:spPr/>
    </dgm:pt>
    <dgm:pt modelId="{FA33C71C-4599-41A8-BC5D-A7CC68903D5E}" type="pres">
      <dgm:prSet presAssocID="{36107253-1AB2-42EA-90D1-2906FBA486F6}" presName="descendantBox" presStyleCnt="0"/>
      <dgm:spPr/>
    </dgm:pt>
    <dgm:pt modelId="{AFC5A666-A4F8-4E71-AA78-0177BCCFFD16}" type="pres">
      <dgm:prSet presAssocID="{65A4C59F-AFB0-4013-876E-264350998EF6}" presName="childTextBox" presStyleLbl="fgAccFollowNode1" presStyleIdx="0" presStyleCnt="6">
        <dgm:presLayoutVars>
          <dgm:bulletEnabled val="1"/>
        </dgm:presLayoutVars>
      </dgm:prSet>
      <dgm:spPr/>
    </dgm:pt>
    <dgm:pt modelId="{04C6929B-516A-4AF2-A2D1-42E397BD2AEF}" type="pres">
      <dgm:prSet presAssocID="{989879E6-322D-442F-A229-7609B8E7074D}" presName="childTextBox" presStyleLbl="fgAccFollowNode1" presStyleIdx="1" presStyleCnt="6">
        <dgm:presLayoutVars>
          <dgm:bulletEnabled val="1"/>
        </dgm:presLayoutVars>
      </dgm:prSet>
      <dgm:spPr/>
    </dgm:pt>
    <dgm:pt modelId="{48932039-6AAF-43BE-9226-45EDF858E5F4}" type="pres">
      <dgm:prSet presAssocID="{20501A36-04B5-4091-86A2-866AB78DED08}" presName="childTextBox" presStyleLbl="fgAccFollowNode1" presStyleIdx="2" presStyleCnt="6">
        <dgm:presLayoutVars>
          <dgm:bulletEnabled val="1"/>
        </dgm:presLayoutVars>
      </dgm:prSet>
      <dgm:spPr/>
    </dgm:pt>
    <dgm:pt modelId="{287F2C24-A1B6-42C8-8943-79C03E7F8103}" type="pres">
      <dgm:prSet presAssocID="{A7B02F03-191D-4E6B-80BA-1D34DDB9F218}" presName="childTextBox" presStyleLbl="fgAccFollowNode1" presStyleIdx="3" presStyleCnt="6">
        <dgm:presLayoutVars>
          <dgm:bulletEnabled val="1"/>
        </dgm:presLayoutVars>
      </dgm:prSet>
      <dgm:spPr/>
    </dgm:pt>
    <dgm:pt modelId="{68E63475-9BDA-4E08-BBCE-4F1899CDD3EB}" type="pres">
      <dgm:prSet presAssocID="{0F13A6B7-C340-4F43-AB57-F41B6BBCB763}" presName="sp" presStyleCnt="0"/>
      <dgm:spPr/>
    </dgm:pt>
    <dgm:pt modelId="{A82327C3-8DF3-4892-945B-FB46DF7B608F}" type="pres">
      <dgm:prSet presAssocID="{1B92C71F-4567-411F-A89C-9F7C7BA6DF5A}" presName="arrowAndChildren" presStyleCnt="0"/>
      <dgm:spPr/>
    </dgm:pt>
    <dgm:pt modelId="{05318CC9-3AA2-418D-B3BC-C8DAA8FD2170}" type="pres">
      <dgm:prSet presAssocID="{1B92C71F-4567-411F-A89C-9F7C7BA6DF5A}" presName="parentTextArrow" presStyleLbl="node1" presStyleIdx="0" presStyleCnt="2"/>
      <dgm:spPr/>
    </dgm:pt>
    <dgm:pt modelId="{FDCD8E08-D058-4796-B9A4-589CFC5E014B}" type="pres">
      <dgm:prSet presAssocID="{1B92C71F-4567-411F-A89C-9F7C7BA6DF5A}" presName="arrow" presStyleLbl="node1" presStyleIdx="1" presStyleCnt="2"/>
      <dgm:spPr/>
    </dgm:pt>
    <dgm:pt modelId="{344808C6-3FB0-45F0-85C2-251567C386EC}" type="pres">
      <dgm:prSet presAssocID="{1B92C71F-4567-411F-A89C-9F7C7BA6DF5A}" presName="descendantArrow" presStyleCnt="0"/>
      <dgm:spPr/>
    </dgm:pt>
    <dgm:pt modelId="{C0420C3E-7122-42ED-A297-67A72E1F2B35}" type="pres">
      <dgm:prSet presAssocID="{E5E4D397-B8F3-4291-A9A4-E981186B59DD}" presName="childTextArrow" presStyleLbl="fgAccFollowNode1" presStyleIdx="4" presStyleCnt="6">
        <dgm:presLayoutVars>
          <dgm:bulletEnabled val="1"/>
        </dgm:presLayoutVars>
      </dgm:prSet>
      <dgm:spPr/>
    </dgm:pt>
    <dgm:pt modelId="{27B739C0-0C23-429D-99A1-1F7CDB09718D}" type="pres">
      <dgm:prSet presAssocID="{5A38FB12-CA4B-434F-B3D2-753AF101DF77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DC170909-BF51-4773-87AD-937A9FF6E109}" type="presOf" srcId="{A5EF73E1-4CE0-49B2-B793-A1BEDACE6DC2}" destId="{41BC251F-0797-43B2-AEF0-2FB76B9160C2}" srcOrd="0" destOrd="0" presId="urn:microsoft.com/office/officeart/2005/8/layout/process4"/>
    <dgm:cxn modelId="{AA744528-B4DC-4121-83B2-56A16A88A88A}" srcId="{36107253-1AB2-42EA-90D1-2906FBA486F6}" destId="{65A4C59F-AFB0-4013-876E-264350998EF6}" srcOrd="0" destOrd="0" parTransId="{3852AD71-185F-4555-AD1B-73AACB40A8FA}" sibTransId="{1499250F-28A4-4D57-8D3D-D2FF828C3968}"/>
    <dgm:cxn modelId="{AA001329-1141-429F-AEF9-4DD8F6BFDD4C}" type="presOf" srcId="{E5E4D397-B8F3-4291-A9A4-E981186B59DD}" destId="{C0420C3E-7122-42ED-A297-67A72E1F2B35}" srcOrd="0" destOrd="0" presId="urn:microsoft.com/office/officeart/2005/8/layout/process4"/>
    <dgm:cxn modelId="{B3036729-A854-4260-A4E6-C078FC2996B8}" type="presOf" srcId="{5A38FB12-CA4B-434F-B3D2-753AF101DF77}" destId="{27B739C0-0C23-429D-99A1-1F7CDB09718D}" srcOrd="0" destOrd="0" presId="urn:microsoft.com/office/officeart/2005/8/layout/process4"/>
    <dgm:cxn modelId="{8132B940-CFB8-4405-8EEE-526FCCBDF385}" srcId="{A5EF73E1-4CE0-49B2-B793-A1BEDACE6DC2}" destId="{36107253-1AB2-42EA-90D1-2906FBA486F6}" srcOrd="1" destOrd="0" parTransId="{8FEBD9F6-EEAC-40AC-BCA0-6B2D8E57D99D}" sibTransId="{41ED8115-D9FA-4C9D-A1E1-3107A11E2D94}"/>
    <dgm:cxn modelId="{86CAF542-4A79-491F-929D-D3FDFCF65939}" srcId="{A5EF73E1-4CE0-49B2-B793-A1BEDACE6DC2}" destId="{1B92C71F-4567-411F-A89C-9F7C7BA6DF5A}" srcOrd="0" destOrd="0" parTransId="{927160BB-DA2F-405E-B403-792081B958ED}" sibTransId="{0F13A6B7-C340-4F43-AB57-F41B6BBCB763}"/>
    <dgm:cxn modelId="{428D0750-7743-4872-BF82-FE6D4FE3B811}" type="presOf" srcId="{1B92C71F-4567-411F-A89C-9F7C7BA6DF5A}" destId="{05318CC9-3AA2-418D-B3BC-C8DAA8FD2170}" srcOrd="0" destOrd="0" presId="urn:microsoft.com/office/officeart/2005/8/layout/process4"/>
    <dgm:cxn modelId="{56E05576-44C7-45C1-B1D4-E8179E1501B0}" srcId="{1B92C71F-4567-411F-A89C-9F7C7BA6DF5A}" destId="{E5E4D397-B8F3-4291-A9A4-E981186B59DD}" srcOrd="0" destOrd="0" parTransId="{3D407E7D-3693-4E15-8420-F25A35B774F8}" sibTransId="{09B2419F-01AF-4AA4-8BF4-3F2E4419D89A}"/>
    <dgm:cxn modelId="{03923E83-8AB9-4F02-A181-E8A4DE47FFE0}" srcId="{36107253-1AB2-42EA-90D1-2906FBA486F6}" destId="{20501A36-04B5-4091-86A2-866AB78DED08}" srcOrd="2" destOrd="0" parTransId="{15C2CDD3-81D4-4B08-BE1E-B48D7BDD4C00}" sibTransId="{FC46E0CB-FAC6-4CDC-89C1-BA3BE55CBFF3}"/>
    <dgm:cxn modelId="{50F31A98-D284-4F06-BB8E-0EBFCF6E30B2}" type="presOf" srcId="{1B92C71F-4567-411F-A89C-9F7C7BA6DF5A}" destId="{FDCD8E08-D058-4796-B9A4-589CFC5E014B}" srcOrd="1" destOrd="0" presId="urn:microsoft.com/office/officeart/2005/8/layout/process4"/>
    <dgm:cxn modelId="{06CC819F-324F-4929-B7F2-A6AF1E6E9684}" type="presOf" srcId="{989879E6-322D-442F-A229-7609B8E7074D}" destId="{04C6929B-516A-4AF2-A2D1-42E397BD2AEF}" srcOrd="0" destOrd="0" presId="urn:microsoft.com/office/officeart/2005/8/layout/process4"/>
    <dgm:cxn modelId="{900851AC-E221-4FD3-AB2F-D13F818D926B}" type="presOf" srcId="{36107253-1AB2-42EA-90D1-2906FBA486F6}" destId="{73CB856F-E7D4-4B8F-BB3B-9B79E77BF09B}" srcOrd="1" destOrd="0" presId="urn:microsoft.com/office/officeart/2005/8/layout/process4"/>
    <dgm:cxn modelId="{107037B2-37BA-4BC2-87E4-A19BDB262AE0}" type="presOf" srcId="{A7B02F03-191D-4E6B-80BA-1D34DDB9F218}" destId="{287F2C24-A1B6-42C8-8943-79C03E7F8103}" srcOrd="0" destOrd="0" presId="urn:microsoft.com/office/officeart/2005/8/layout/process4"/>
    <dgm:cxn modelId="{138AD0B3-A951-46E6-A50C-569D6590CF9E}" type="presOf" srcId="{36107253-1AB2-42EA-90D1-2906FBA486F6}" destId="{402DBD3C-3847-498E-B2E3-36B985139EF3}" srcOrd="0" destOrd="0" presId="urn:microsoft.com/office/officeart/2005/8/layout/process4"/>
    <dgm:cxn modelId="{1E45DBC3-452B-4B3C-8384-5F0FC5B8036F}" type="presOf" srcId="{20501A36-04B5-4091-86A2-866AB78DED08}" destId="{48932039-6AAF-43BE-9226-45EDF858E5F4}" srcOrd="0" destOrd="0" presId="urn:microsoft.com/office/officeart/2005/8/layout/process4"/>
    <dgm:cxn modelId="{E6A4C1D8-DF01-4153-8BAF-4F433220A79A}" srcId="{36107253-1AB2-42EA-90D1-2906FBA486F6}" destId="{989879E6-322D-442F-A229-7609B8E7074D}" srcOrd="1" destOrd="0" parTransId="{C4A07F24-119D-4D58-9FDD-BE94CB3FCFC7}" sibTransId="{2ABC4C9C-0E55-4EDE-9227-20BFD8A93358}"/>
    <dgm:cxn modelId="{64F327E3-97B4-4A18-A060-A196181C68CD}" srcId="{36107253-1AB2-42EA-90D1-2906FBA486F6}" destId="{A7B02F03-191D-4E6B-80BA-1D34DDB9F218}" srcOrd="3" destOrd="0" parTransId="{0F48566E-8491-4973-A30F-7D1A2F891030}" sibTransId="{F137BF5B-F9AE-4AB2-9D04-3DDC1B875698}"/>
    <dgm:cxn modelId="{55F385EF-148B-4965-9405-2FD1DB8B8C7C}" type="presOf" srcId="{65A4C59F-AFB0-4013-876E-264350998EF6}" destId="{AFC5A666-A4F8-4E71-AA78-0177BCCFFD16}" srcOrd="0" destOrd="0" presId="urn:microsoft.com/office/officeart/2005/8/layout/process4"/>
    <dgm:cxn modelId="{A9BFF3F8-2788-4C51-AAFD-620362B26BC4}" srcId="{1B92C71F-4567-411F-A89C-9F7C7BA6DF5A}" destId="{5A38FB12-CA4B-434F-B3D2-753AF101DF77}" srcOrd="1" destOrd="0" parTransId="{9E9EBFDD-388F-4457-BD97-3757B4AB09FF}" sibTransId="{952C124E-8572-43DB-B70A-9B438890B23A}"/>
    <dgm:cxn modelId="{A242FCE7-F637-4E9F-8937-401C764A9CFC}" type="presParOf" srcId="{41BC251F-0797-43B2-AEF0-2FB76B9160C2}" destId="{08253791-80EE-4A18-A7EA-77C0C661EF27}" srcOrd="0" destOrd="0" presId="urn:microsoft.com/office/officeart/2005/8/layout/process4"/>
    <dgm:cxn modelId="{98889CCF-A98D-479B-87CD-046ADC96EDCE}" type="presParOf" srcId="{08253791-80EE-4A18-A7EA-77C0C661EF27}" destId="{402DBD3C-3847-498E-B2E3-36B985139EF3}" srcOrd="0" destOrd="0" presId="urn:microsoft.com/office/officeart/2005/8/layout/process4"/>
    <dgm:cxn modelId="{81B62BD0-F42D-4372-A4EC-56B8C7C1C56F}" type="presParOf" srcId="{08253791-80EE-4A18-A7EA-77C0C661EF27}" destId="{73CB856F-E7D4-4B8F-BB3B-9B79E77BF09B}" srcOrd="1" destOrd="0" presId="urn:microsoft.com/office/officeart/2005/8/layout/process4"/>
    <dgm:cxn modelId="{47A74FF4-39F6-4776-A682-736F54E24786}" type="presParOf" srcId="{08253791-80EE-4A18-A7EA-77C0C661EF27}" destId="{FA33C71C-4599-41A8-BC5D-A7CC68903D5E}" srcOrd="2" destOrd="0" presId="urn:microsoft.com/office/officeart/2005/8/layout/process4"/>
    <dgm:cxn modelId="{9B3A3070-C8EC-48DB-999D-1EF2CF2ABAF6}" type="presParOf" srcId="{FA33C71C-4599-41A8-BC5D-A7CC68903D5E}" destId="{AFC5A666-A4F8-4E71-AA78-0177BCCFFD16}" srcOrd="0" destOrd="0" presId="urn:microsoft.com/office/officeart/2005/8/layout/process4"/>
    <dgm:cxn modelId="{BC42D81C-18E0-4A51-B4C6-1932B35609F1}" type="presParOf" srcId="{FA33C71C-4599-41A8-BC5D-A7CC68903D5E}" destId="{04C6929B-516A-4AF2-A2D1-42E397BD2AEF}" srcOrd="1" destOrd="0" presId="urn:microsoft.com/office/officeart/2005/8/layout/process4"/>
    <dgm:cxn modelId="{2C8DA194-8BC6-4BAE-A852-99A718EB1DA4}" type="presParOf" srcId="{FA33C71C-4599-41A8-BC5D-A7CC68903D5E}" destId="{48932039-6AAF-43BE-9226-45EDF858E5F4}" srcOrd="2" destOrd="0" presId="urn:microsoft.com/office/officeart/2005/8/layout/process4"/>
    <dgm:cxn modelId="{47177767-E453-4F37-86CA-19A82BBB0AAD}" type="presParOf" srcId="{FA33C71C-4599-41A8-BC5D-A7CC68903D5E}" destId="{287F2C24-A1B6-42C8-8943-79C03E7F8103}" srcOrd="3" destOrd="0" presId="urn:microsoft.com/office/officeart/2005/8/layout/process4"/>
    <dgm:cxn modelId="{5278B37A-DF6D-41AA-ABFC-7FAD956E77F4}" type="presParOf" srcId="{41BC251F-0797-43B2-AEF0-2FB76B9160C2}" destId="{68E63475-9BDA-4E08-BBCE-4F1899CDD3EB}" srcOrd="1" destOrd="0" presId="urn:microsoft.com/office/officeart/2005/8/layout/process4"/>
    <dgm:cxn modelId="{22306312-1AFF-4797-910E-D117D86CB1D6}" type="presParOf" srcId="{41BC251F-0797-43B2-AEF0-2FB76B9160C2}" destId="{A82327C3-8DF3-4892-945B-FB46DF7B608F}" srcOrd="2" destOrd="0" presId="urn:microsoft.com/office/officeart/2005/8/layout/process4"/>
    <dgm:cxn modelId="{6E062BC3-AC34-48CB-96BE-C0304B69FEB2}" type="presParOf" srcId="{A82327C3-8DF3-4892-945B-FB46DF7B608F}" destId="{05318CC9-3AA2-418D-B3BC-C8DAA8FD2170}" srcOrd="0" destOrd="0" presId="urn:microsoft.com/office/officeart/2005/8/layout/process4"/>
    <dgm:cxn modelId="{30CE901F-7DF0-4297-9281-4B5F77558699}" type="presParOf" srcId="{A82327C3-8DF3-4892-945B-FB46DF7B608F}" destId="{FDCD8E08-D058-4796-B9A4-589CFC5E014B}" srcOrd="1" destOrd="0" presId="urn:microsoft.com/office/officeart/2005/8/layout/process4"/>
    <dgm:cxn modelId="{A501754E-3763-46C3-A325-7802AE09CCE7}" type="presParOf" srcId="{A82327C3-8DF3-4892-945B-FB46DF7B608F}" destId="{344808C6-3FB0-45F0-85C2-251567C386EC}" srcOrd="2" destOrd="0" presId="urn:microsoft.com/office/officeart/2005/8/layout/process4"/>
    <dgm:cxn modelId="{0DA04A68-C14A-47E3-8324-0397ED2C8182}" type="presParOf" srcId="{344808C6-3FB0-45F0-85C2-251567C386EC}" destId="{C0420C3E-7122-42ED-A297-67A72E1F2B35}" srcOrd="0" destOrd="0" presId="urn:microsoft.com/office/officeart/2005/8/layout/process4"/>
    <dgm:cxn modelId="{73585A28-F959-4703-8C80-A32DBB4486F9}" type="presParOf" srcId="{344808C6-3FB0-45F0-85C2-251567C386EC}" destId="{27B739C0-0C23-429D-99A1-1F7CDB09718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7BB93-A8F8-459C-BF03-2A9D233059E0}">
      <dsp:nvSpPr>
        <dsp:cNvPr id="0" name=""/>
        <dsp:cNvSpPr/>
      </dsp:nvSpPr>
      <dsp:spPr>
        <a:xfrm>
          <a:off x="0" y="0"/>
          <a:ext cx="563224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EC5CC3-E8CB-47A7-9620-5CED17428333}">
      <dsp:nvSpPr>
        <dsp:cNvPr id="0" name=""/>
        <dsp:cNvSpPr/>
      </dsp:nvSpPr>
      <dsp:spPr>
        <a:xfrm>
          <a:off x="0" y="0"/>
          <a:ext cx="5632246" cy="89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began with an STA/LTA detection algorithm</a:t>
          </a:r>
        </a:p>
      </dsp:txBody>
      <dsp:txXfrm>
        <a:off x="0" y="0"/>
        <a:ext cx="5632246" cy="899829"/>
      </dsp:txXfrm>
    </dsp:sp>
    <dsp:sp modelId="{6E79282B-402A-4FF4-94C0-337F78E70FC1}">
      <dsp:nvSpPr>
        <dsp:cNvPr id="0" name=""/>
        <dsp:cNvSpPr/>
      </dsp:nvSpPr>
      <dsp:spPr>
        <a:xfrm>
          <a:off x="0" y="899829"/>
          <a:ext cx="563224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DB5B57-867A-46F7-AC74-D70903AA4F5F}">
      <dsp:nvSpPr>
        <dsp:cNvPr id="0" name=""/>
        <dsp:cNvSpPr/>
      </dsp:nvSpPr>
      <dsp:spPr>
        <a:xfrm>
          <a:off x="0" y="899829"/>
          <a:ext cx="5632246" cy="89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Consistently identified the onset of seismic activity [1]</a:t>
          </a:r>
        </a:p>
      </dsp:txBody>
      <dsp:txXfrm>
        <a:off x="0" y="899829"/>
        <a:ext cx="5632246" cy="899829"/>
      </dsp:txXfrm>
    </dsp:sp>
    <dsp:sp modelId="{51FE3B1F-3EF5-4651-BFE1-2C1AB3EC29CA}">
      <dsp:nvSpPr>
        <dsp:cNvPr id="0" name=""/>
        <dsp:cNvSpPr/>
      </dsp:nvSpPr>
      <dsp:spPr>
        <a:xfrm>
          <a:off x="0" y="1799658"/>
          <a:ext cx="563224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3850F0-6581-49B8-9C40-4D136719C703}">
      <dsp:nvSpPr>
        <dsp:cNvPr id="0" name=""/>
        <dsp:cNvSpPr/>
      </dsp:nvSpPr>
      <dsp:spPr>
        <a:xfrm>
          <a:off x="0" y="1799658"/>
          <a:ext cx="5632246" cy="89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Was prone to many false positives [1]</a:t>
          </a:r>
        </a:p>
      </dsp:txBody>
      <dsp:txXfrm>
        <a:off x="0" y="1799658"/>
        <a:ext cx="5632246" cy="899829"/>
      </dsp:txXfrm>
    </dsp:sp>
    <dsp:sp modelId="{41B3A615-F09A-4CA9-A38B-DB1983061ED7}">
      <dsp:nvSpPr>
        <dsp:cNvPr id="0" name=""/>
        <dsp:cNvSpPr/>
      </dsp:nvSpPr>
      <dsp:spPr>
        <a:xfrm>
          <a:off x="0" y="2699487"/>
          <a:ext cx="563224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939A59F-A53D-4B00-9736-CBB8BC0F8B03}">
      <dsp:nvSpPr>
        <dsp:cNvPr id="0" name=""/>
        <dsp:cNvSpPr/>
      </dsp:nvSpPr>
      <dsp:spPr>
        <a:xfrm>
          <a:off x="0" y="2699487"/>
          <a:ext cx="5632246" cy="89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Missing information would skew the algorithm [2]</a:t>
          </a:r>
        </a:p>
      </dsp:txBody>
      <dsp:txXfrm>
        <a:off x="0" y="2699487"/>
        <a:ext cx="5632246" cy="8998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B856F-E7D4-4B8F-BB3B-9B79E77BF09B}">
      <dsp:nvSpPr>
        <dsp:cNvPr id="0" name=""/>
        <dsp:cNvSpPr/>
      </dsp:nvSpPr>
      <dsp:spPr>
        <a:xfrm>
          <a:off x="0" y="3173248"/>
          <a:ext cx="6007290" cy="2081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Steps</a:t>
          </a:r>
        </a:p>
      </dsp:txBody>
      <dsp:txXfrm>
        <a:off x="0" y="3173248"/>
        <a:ext cx="6007290" cy="1124277"/>
      </dsp:txXfrm>
    </dsp:sp>
    <dsp:sp modelId="{AFC5A666-A4F8-4E71-AA78-0177BCCFFD16}">
      <dsp:nvSpPr>
        <dsp:cNvPr id="0" name=""/>
        <dsp:cNvSpPr/>
      </dsp:nvSpPr>
      <dsp:spPr>
        <a:xfrm>
          <a:off x="0" y="4255885"/>
          <a:ext cx="1501822" cy="9577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Sliding window approach</a:t>
          </a:r>
        </a:p>
      </dsp:txBody>
      <dsp:txXfrm>
        <a:off x="0" y="4255885"/>
        <a:ext cx="1501822" cy="957717"/>
      </dsp:txXfrm>
    </dsp:sp>
    <dsp:sp modelId="{04C6929B-516A-4AF2-A2D1-42E397BD2AEF}">
      <dsp:nvSpPr>
        <dsp:cNvPr id="0" name=""/>
        <dsp:cNvSpPr/>
      </dsp:nvSpPr>
      <dsp:spPr>
        <a:xfrm>
          <a:off x="1501822" y="4255885"/>
          <a:ext cx="1501822" cy="9577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Supplement with Earth seismic data</a:t>
          </a:r>
        </a:p>
      </dsp:txBody>
      <dsp:txXfrm>
        <a:off x="1501822" y="4255885"/>
        <a:ext cx="1501822" cy="957717"/>
      </dsp:txXfrm>
    </dsp:sp>
    <dsp:sp modelId="{48932039-6AAF-43BE-9226-45EDF858E5F4}">
      <dsp:nvSpPr>
        <dsp:cNvPr id="0" name=""/>
        <dsp:cNvSpPr/>
      </dsp:nvSpPr>
      <dsp:spPr>
        <a:xfrm>
          <a:off x="3003645" y="4255885"/>
          <a:ext cx="1501822" cy="9577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Supplement with synthetic data</a:t>
          </a:r>
        </a:p>
      </dsp:txBody>
      <dsp:txXfrm>
        <a:off x="3003645" y="4255885"/>
        <a:ext cx="1501822" cy="957717"/>
      </dsp:txXfrm>
    </dsp:sp>
    <dsp:sp modelId="{287F2C24-A1B6-42C8-8943-79C03E7F8103}">
      <dsp:nvSpPr>
        <dsp:cNvPr id="0" name=""/>
        <dsp:cNvSpPr/>
      </dsp:nvSpPr>
      <dsp:spPr>
        <a:xfrm>
          <a:off x="4505467" y="4255885"/>
          <a:ext cx="1501822" cy="9577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Normalization</a:t>
          </a:r>
        </a:p>
      </dsp:txBody>
      <dsp:txXfrm>
        <a:off x="4505467" y="4255885"/>
        <a:ext cx="1501822" cy="957717"/>
      </dsp:txXfrm>
    </dsp:sp>
    <dsp:sp modelId="{FDCD8E08-D058-4796-B9A4-589CFC5E014B}">
      <dsp:nvSpPr>
        <dsp:cNvPr id="0" name=""/>
        <dsp:cNvSpPr/>
      </dsp:nvSpPr>
      <dsp:spPr>
        <a:xfrm rot="10800000">
          <a:off x="0" y="2370"/>
          <a:ext cx="6007290" cy="320210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Initial datasets not well suited for machine learning</a:t>
          </a:r>
        </a:p>
      </dsp:txBody>
      <dsp:txXfrm rot="-10800000">
        <a:off x="0" y="2370"/>
        <a:ext cx="6007290" cy="1123939"/>
      </dsp:txXfrm>
    </dsp:sp>
    <dsp:sp modelId="{C0420C3E-7122-42ED-A297-67A72E1F2B35}">
      <dsp:nvSpPr>
        <dsp:cNvPr id="0" name=""/>
        <dsp:cNvSpPr/>
      </dsp:nvSpPr>
      <dsp:spPr>
        <a:xfrm>
          <a:off x="0" y="1126310"/>
          <a:ext cx="3003645" cy="9574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Not yet normalized</a:t>
          </a:r>
        </a:p>
      </dsp:txBody>
      <dsp:txXfrm>
        <a:off x="0" y="1126310"/>
        <a:ext cx="3003645" cy="957430"/>
      </dsp:txXfrm>
    </dsp:sp>
    <dsp:sp modelId="{27B739C0-0C23-429D-99A1-1F7CDB09718D}">
      <dsp:nvSpPr>
        <dsp:cNvPr id="0" name=""/>
        <dsp:cNvSpPr/>
      </dsp:nvSpPr>
      <dsp:spPr>
        <a:xfrm>
          <a:off x="3003645" y="1126310"/>
          <a:ext cx="3003645" cy="9574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Very few positive examples</a:t>
          </a:r>
        </a:p>
      </dsp:txBody>
      <dsp:txXfrm>
        <a:off x="3003645" y="1126310"/>
        <a:ext cx="3003645" cy="957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6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585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177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20574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7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00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404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42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C4A6868-2568-4CC9-B302-F37117B01A6E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8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4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6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1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3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8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19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1" descr="Triangular abstract background">
            <a:extLst>
              <a:ext uri="{FF2B5EF4-FFF2-40B4-BE49-F238E27FC236}">
                <a16:creationId xmlns:a16="http://schemas.microsoft.com/office/drawing/2014/main" id="{FC89F9D9-45A7-4FAD-8C24-D5C8F92810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208" name="Rectangle 207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FE328-A255-3ECA-86FB-874F252AD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4402667"/>
            <a:ext cx="8133478" cy="940240"/>
          </a:xfrm>
        </p:spPr>
        <p:txBody>
          <a:bodyPr>
            <a:normAutofit/>
          </a:bodyPr>
          <a:lstStyle/>
          <a:p>
            <a:r>
              <a:rPr lang="en-US" sz="3000" b="1"/>
              <a:t>Project Quake or Not to Quake</a:t>
            </a:r>
            <a:br>
              <a:rPr lang="en-US" sz="3000" b="1"/>
            </a:br>
            <a:endParaRPr lang="en-US" sz="3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151D6-9817-B6DE-0C3D-D2137A03B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352" y="5337066"/>
            <a:ext cx="8968085" cy="406566"/>
          </a:xfrm>
        </p:spPr>
        <p:txBody>
          <a:bodyPr>
            <a:noAutofit/>
          </a:bodyPr>
          <a:lstStyle/>
          <a:p>
            <a:pPr algn="l"/>
            <a:r>
              <a:rPr lang="en-US" sz="1400" dirty="0"/>
              <a:t>Team Members: Alex Ayala, Alexandre Beauchamp, Anthony Ambs, Brett Baker, Ian Alderson, and Rayne Taylor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3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3526-1AD0-601A-E5DA-94AD7508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57300-3091-9648-A274-35320EEC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Planetary seismology missions face challenges with handling data</a:t>
            </a:r>
          </a:p>
          <a:p>
            <a:pPr lvl="1"/>
            <a:r>
              <a:rPr lang="en-US" dirty="0"/>
              <a:t>High power requirements for continuous transmission to Earth</a:t>
            </a:r>
          </a:p>
          <a:p>
            <a:pPr lvl="1"/>
            <a:r>
              <a:rPr lang="en-US" dirty="0"/>
              <a:t>Large amounts of noise are needlessly transmitted </a:t>
            </a:r>
          </a:p>
          <a:p>
            <a:r>
              <a:rPr lang="en-US" dirty="0"/>
              <a:t>We created a program to identify seismic activity</a:t>
            </a:r>
          </a:p>
          <a:p>
            <a:pPr lvl="1"/>
            <a:r>
              <a:rPr lang="en-US" dirty="0"/>
              <a:t>Will reduce the amount of data transmitted</a:t>
            </a:r>
          </a:p>
          <a:p>
            <a:pPr lvl="1"/>
            <a:r>
              <a:rPr lang="en-US" dirty="0"/>
              <a:t>Used data from Apollo missions and Mars </a:t>
            </a:r>
            <a:r>
              <a:rPr lang="en-US" dirty="0" err="1"/>
              <a:t>InSight</a:t>
            </a:r>
            <a:r>
              <a:rPr lang="en-US" dirty="0"/>
              <a:t> </a:t>
            </a:r>
            <a:r>
              <a:rPr lang="en-US" dirty="0" err="1"/>
              <a:t>Lande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87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F965-649E-2B5B-325A-774FCE70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 sz="2300" dirty="0"/>
              <a:t>Short-term Average/Long-term Average (STA/LTA) Detection Algorithm</a:t>
            </a:r>
          </a:p>
        </p:txBody>
      </p:sp>
      <p:graphicFrame>
        <p:nvGraphicFramePr>
          <p:cNvPr id="73" name="Content Placeholder 2">
            <a:extLst>
              <a:ext uri="{FF2B5EF4-FFF2-40B4-BE49-F238E27FC236}">
                <a16:creationId xmlns:a16="http://schemas.microsoft.com/office/drawing/2014/main" id="{E9DA4650-4140-010B-3483-45FD05EF8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67033"/>
              </p:ext>
            </p:extLst>
          </p:nvPr>
        </p:nvGraphicFramePr>
        <p:xfrm>
          <a:off x="680322" y="2336873"/>
          <a:ext cx="5632246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06A1CB4-491C-8389-C79F-806C79100A4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471" r="4" b="4"/>
          <a:stretch/>
        </p:blipFill>
        <p:spPr>
          <a:xfrm>
            <a:off x="6984387" y="484632"/>
            <a:ext cx="4719805" cy="283608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396A62-FD50-B239-2852-D0AA200A6B2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995" r="4" b="4"/>
          <a:stretch/>
        </p:blipFill>
        <p:spPr>
          <a:xfrm>
            <a:off x="6992890" y="3907705"/>
            <a:ext cx="4719805" cy="27435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1FEDB3-E504-A3D1-7752-53CFD61424C0}"/>
              </a:ext>
            </a:extLst>
          </p:cNvPr>
          <p:cNvSpPr txBox="1"/>
          <p:nvPr/>
        </p:nvSpPr>
        <p:spPr>
          <a:xfrm>
            <a:off x="7973961" y="74626"/>
            <a:ext cx="257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070F0-4F2C-7541-220F-458D3C06B8AF}"/>
              </a:ext>
            </a:extLst>
          </p:cNvPr>
          <p:cNvSpPr txBox="1"/>
          <p:nvPr/>
        </p:nvSpPr>
        <p:spPr>
          <a:xfrm>
            <a:off x="8341398" y="3462418"/>
            <a:ext cx="200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252283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081D-741D-0F17-1355-1B7C2AAD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092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tx1"/>
                </a:solidFill>
              </a:rPr>
              <a:t>Data Preparation for Machine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8C3922-3AF4-CABE-7A13-67E5411EA3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051089"/>
              </p:ext>
            </p:extLst>
          </p:nvPr>
        </p:nvGraphicFramePr>
        <p:xfrm>
          <a:off x="804672" y="798444"/>
          <a:ext cx="6007290" cy="5257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15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F0782-EB2E-2F60-1962-863DCB1E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tx2"/>
                </a:solidFill>
              </a:rPr>
              <a:t>Sliding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4BCB5-558A-08D1-DAF4-AC9EE58D4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EA6A6"/>
              </a:buClr>
            </a:pPr>
            <a:r>
              <a:rPr lang="en-US"/>
              <a:t>Create a window of configurable size</a:t>
            </a:r>
          </a:p>
          <a:p>
            <a:pPr>
              <a:buClr>
                <a:srgbClr val="FEA6A6"/>
              </a:buClr>
            </a:pPr>
            <a:r>
              <a:rPr lang="en-US"/>
              <a:t>Slide the window by a configurable size</a:t>
            </a:r>
          </a:p>
          <a:p>
            <a:pPr>
              <a:buClr>
                <a:srgbClr val="FEA6A6"/>
              </a:buClr>
            </a:pPr>
            <a:r>
              <a:rPr lang="en-US"/>
              <a:t>Mark the edges as “dead zones” to avoid penalizing models</a:t>
            </a:r>
          </a:p>
          <a:p>
            <a:pPr>
              <a:buClr>
                <a:srgbClr val="FEA6A6"/>
              </a:buClr>
            </a:pPr>
            <a:r>
              <a:rPr lang="en-US"/>
              <a:t>For the provided Apollo 12 training set, increase positive examples from 76 -&gt; 1,200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12F479B2-3969-14F6-F2AB-D22B9FB9D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6" r="3" b="3"/>
          <a:stretch/>
        </p:blipFill>
        <p:spPr>
          <a:xfrm>
            <a:off x="1030469" y="2130527"/>
            <a:ext cx="5055059" cy="440781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17598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8F2DA7-1CD7-A61F-5052-7D65B7089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165" y="426210"/>
            <a:ext cx="4698358" cy="3599316"/>
          </a:xfrm>
        </p:spPr>
        <p:txBody>
          <a:bodyPr/>
          <a:lstStyle/>
          <a:p>
            <a:pPr algn="ctr"/>
            <a:r>
              <a:rPr lang="en-US" dirty="0"/>
              <a:t>Supplemented training data with Earth Seismic samples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341C35-D2B1-7670-9D45-432449928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1628" y="413173"/>
            <a:ext cx="4700058" cy="3599316"/>
          </a:xfrm>
        </p:spPr>
        <p:txBody>
          <a:bodyPr/>
          <a:lstStyle/>
          <a:p>
            <a:pPr algn="ctr"/>
            <a:r>
              <a:rPr lang="en-US" b="0" i="0" dirty="0">
                <a:effectLst/>
                <a:latin typeface="gg sans"/>
              </a:rPr>
              <a:t>Synthetic positive examples are produced by overlaying a true positive and true negative example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071CBEB-14A7-6EFD-C98E-2CE43403B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51" y="2326914"/>
            <a:ext cx="4867223" cy="405601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2F1A85-E706-5D67-E384-86EFB6A5F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467" y="2319753"/>
            <a:ext cx="6054211" cy="403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9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471BC-FF88-61F9-E101-B0E11D7F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Training Pipeline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9E6E-D578-23DD-64FB-3F7E2971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 We completed the pretraining step</a:t>
            </a:r>
          </a:p>
          <a:p>
            <a:pPr lvl="1"/>
            <a:r>
              <a:rPr lang="en-US" sz="1400" dirty="0"/>
              <a:t>Offers a pre-trained model for other researchers</a:t>
            </a:r>
          </a:p>
          <a:p>
            <a:r>
              <a:rPr lang="en-US" sz="1800" dirty="0"/>
              <a:t>Further steps will be to finetune </a:t>
            </a:r>
            <a:r>
              <a:rPr lang="en-US" sz="1800" dirty="0" err="1"/>
              <a:t>WaveNet</a:t>
            </a:r>
            <a:r>
              <a:rPr lang="en-US" sz="1800" dirty="0"/>
              <a:t> Architecture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D67C5-56AF-C406-671D-36AC35975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88878"/>
            <a:ext cx="6303134" cy="404976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5043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112</TotalTime>
  <Words>250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gg sans</vt:lpstr>
      <vt:lpstr>Trebuchet MS</vt:lpstr>
      <vt:lpstr>Berlin</vt:lpstr>
      <vt:lpstr>Project Quake or Not to Quake </vt:lpstr>
      <vt:lpstr>The Challenge</vt:lpstr>
      <vt:lpstr>Short-term Average/Long-term Average (STA/LTA) Detection Algorithm</vt:lpstr>
      <vt:lpstr>Data Preparation for Machine Learning</vt:lpstr>
      <vt:lpstr>Sliding Window</vt:lpstr>
      <vt:lpstr>PowerPoint Presentation</vt:lpstr>
      <vt:lpstr>Training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Ambs</dc:creator>
  <cp:lastModifiedBy>Anthony Ambs</cp:lastModifiedBy>
  <cp:revision>2</cp:revision>
  <dcterms:created xsi:type="dcterms:W3CDTF">2024-10-07T04:27:17Z</dcterms:created>
  <dcterms:modified xsi:type="dcterms:W3CDTF">2024-10-07T06:19:34Z</dcterms:modified>
</cp:coreProperties>
</file>