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2" r:id="rId2"/>
    <p:sldId id="263" r:id="rId3"/>
    <p:sldId id="291" r:id="rId4"/>
    <p:sldId id="316" r:id="rId5"/>
    <p:sldId id="277" r:id="rId6"/>
    <p:sldId id="318" r:id="rId7"/>
    <p:sldId id="317" r:id="rId8"/>
    <p:sldId id="319" r:id="rId9"/>
    <p:sldId id="320" r:id="rId10"/>
    <p:sldId id="321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민상" initials="유" lastIdx="0" clrIdx="0">
    <p:extLst>
      <p:ext uri="{19B8F6BF-5375-455C-9EA6-DF929625EA0E}">
        <p15:presenceInfo xmlns:p15="http://schemas.microsoft.com/office/powerpoint/2012/main" userId="687ff5ff808e1c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1" autoAdjust="0"/>
    <p:restoredTop sz="94125" autoAdjust="0"/>
  </p:normalViewPr>
  <p:slideViewPr>
    <p:cSldViewPr>
      <p:cViewPr varScale="1">
        <p:scale>
          <a:sx n="80" d="100"/>
          <a:sy n="80" d="100"/>
        </p:scale>
        <p:origin x="1426" y="67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52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889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61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1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9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BF09-D113-481C-ABB2-744D0E5D3543}" type="datetime1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115D-BC84-47FC-98CD-B902DF8AFCDB}" type="datetime1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A265-8430-48A4-8D17-EFACBA04F82B}" type="datetime1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7A92-6A57-4077-9D12-DF07EEF7AA8D}" type="datetime1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22A9-062C-4DCA-A37B-B91D0A0CA200}" type="datetime1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267A-B9A1-4431-9028-4AB8AE27F150}" type="datetime1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AF98-187F-4FBC-A884-4D2BCD60165B}" type="datetime1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F561-8A8A-4ACA-85B3-FFD5944C4469}" type="datetime1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C679-6D06-4D2A-917E-77CFCB234089}" type="datetime1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449D-4057-4E3B-87DF-F012513F7538}" type="datetime1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CFB0-E868-4A6B-8032-A596F0BE0D11}" type="datetime1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tx1">
              <a:lumMod val="85000"/>
              <a:lumOff val="15000"/>
            </a:schemeClr>
          </a:fgClr>
          <a:bgClr>
            <a:schemeClr val="tx1">
              <a:lumMod val="95000"/>
              <a:lumOff val="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E4365CE-F523-43CC-B81C-FB77800428EF}" type="datetime1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6"/>
            <a:ext cx="2542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ds.bablabs.com/" TargetMode="External"/><Relationship Id="rId2" Type="http://schemas.openxmlformats.org/officeDocument/2006/relationships/hyperlink" Target="https://opengov.seoul.go.kr/data/601245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8784" y="836712"/>
            <a:ext cx="57606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spc="-150" dirty="0">
                <a:solidFill>
                  <a:schemeClr val="bg1"/>
                </a:solidFill>
                <a:latin typeface="Trebuchet MS" panose="020B0603020202020204" pitchFamily="34" charset="0"/>
                <a:ea typeface="나눔고딕 ExtraBold" panose="020D0904000000000000" pitchFamily="50" charset="-127"/>
              </a:rPr>
              <a:t>GLC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24808" y="2924944"/>
            <a:ext cx="936104" cy="55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32364" y="5285522"/>
            <a:ext cx="4373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201739425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80992" y="4149080"/>
            <a:ext cx="489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spc="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유민상</a:t>
            </a:r>
            <a:endParaRPr lang="en-US" altLang="ko-KR" sz="4800" spc="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31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4504" y="0"/>
            <a:ext cx="302688" cy="6858000"/>
            <a:chOff x="-8728" y="0"/>
            <a:chExt cx="302688" cy="6858000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-8728" y="0"/>
              <a:ext cx="302688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 userDrawn="1"/>
          </p:nvGrpSpPr>
          <p:grpSpPr>
            <a:xfrm>
              <a:off x="66176" y="90677"/>
              <a:ext cx="140128" cy="6658856"/>
              <a:chOff x="66176" y="90677"/>
              <a:chExt cx="140128" cy="6658856"/>
            </a:xfrm>
          </p:grpSpPr>
          <p:sp>
            <p:nvSpPr>
              <p:cNvPr id="8" name="모서리가 둥근 직사각형 7"/>
              <p:cNvSpPr/>
              <p:nvPr userDrawn="1"/>
            </p:nvSpPr>
            <p:spPr>
              <a:xfrm>
                <a:off x="66176" y="9067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8"/>
              <p:cNvSpPr/>
              <p:nvPr userDrawn="1"/>
            </p:nvSpPr>
            <p:spPr>
              <a:xfrm>
                <a:off x="66176" y="44461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9"/>
              <p:cNvSpPr/>
              <p:nvPr userDrawn="1"/>
            </p:nvSpPr>
            <p:spPr>
              <a:xfrm>
                <a:off x="66176" y="79854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10"/>
              <p:cNvSpPr/>
              <p:nvPr userDrawn="1"/>
            </p:nvSpPr>
            <p:spPr>
              <a:xfrm>
                <a:off x="66176" y="115248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 userDrawn="1"/>
            </p:nvSpPr>
            <p:spPr>
              <a:xfrm>
                <a:off x="66176" y="150641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 userDrawn="1"/>
            </p:nvSpPr>
            <p:spPr>
              <a:xfrm>
                <a:off x="66176" y="186035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 userDrawn="1"/>
            </p:nvSpPr>
            <p:spPr>
              <a:xfrm>
                <a:off x="66176" y="221428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 userDrawn="1"/>
            </p:nvSpPr>
            <p:spPr>
              <a:xfrm>
                <a:off x="66176" y="256822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15"/>
              <p:cNvSpPr/>
              <p:nvPr userDrawn="1"/>
            </p:nvSpPr>
            <p:spPr>
              <a:xfrm>
                <a:off x="66176" y="292215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 userDrawn="1"/>
            </p:nvSpPr>
            <p:spPr>
              <a:xfrm>
                <a:off x="66176" y="327609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모서리가 둥근 직사각형 17"/>
              <p:cNvSpPr/>
              <p:nvPr userDrawn="1"/>
            </p:nvSpPr>
            <p:spPr>
              <a:xfrm>
                <a:off x="66176" y="363002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모서리가 둥근 직사각형 18"/>
              <p:cNvSpPr/>
              <p:nvPr userDrawn="1"/>
            </p:nvSpPr>
            <p:spPr>
              <a:xfrm>
                <a:off x="66176" y="398396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 userDrawn="1"/>
            </p:nvSpPr>
            <p:spPr>
              <a:xfrm>
                <a:off x="66176" y="433789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 userDrawn="1"/>
            </p:nvSpPr>
            <p:spPr>
              <a:xfrm>
                <a:off x="66176" y="469183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1"/>
              <p:cNvSpPr/>
              <p:nvPr userDrawn="1"/>
            </p:nvSpPr>
            <p:spPr>
              <a:xfrm>
                <a:off x="66176" y="504576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직사각형 22"/>
              <p:cNvSpPr/>
              <p:nvPr userDrawn="1"/>
            </p:nvSpPr>
            <p:spPr>
              <a:xfrm>
                <a:off x="66176" y="539970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 userDrawn="1"/>
            </p:nvSpPr>
            <p:spPr>
              <a:xfrm>
                <a:off x="66176" y="575363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4"/>
              <p:cNvSpPr/>
              <p:nvPr userDrawn="1"/>
            </p:nvSpPr>
            <p:spPr>
              <a:xfrm>
                <a:off x="66176" y="610757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5"/>
              <p:cNvSpPr/>
              <p:nvPr userDrawn="1"/>
            </p:nvSpPr>
            <p:spPr>
              <a:xfrm>
                <a:off x="66176" y="6461501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1" name="직사각형 50"/>
          <p:cNvSpPr/>
          <p:nvPr/>
        </p:nvSpPr>
        <p:spPr>
          <a:xfrm>
            <a:off x="725098" y="838699"/>
            <a:ext cx="17796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03473" y="269297"/>
            <a:ext cx="1638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성과</a:t>
            </a:r>
          </a:p>
        </p:txBody>
      </p:sp>
      <p:sp>
        <p:nvSpPr>
          <p:cNvPr id="56" name="한쪽 모서리가 잘린 사각형 55"/>
          <p:cNvSpPr/>
          <p:nvPr/>
        </p:nvSpPr>
        <p:spPr>
          <a:xfrm flipH="1">
            <a:off x="487615" y="937152"/>
            <a:ext cx="8861503" cy="5633503"/>
          </a:xfrm>
          <a:prstGeom prst="snip1Rect">
            <a:avLst>
              <a:gd name="adj" fmla="val 2328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1A477C7-DE41-4B3F-BD7F-FE6D69C88A80}"/>
              </a:ext>
            </a:extLst>
          </p:cNvPr>
          <p:cNvGrpSpPr/>
          <p:nvPr/>
        </p:nvGrpSpPr>
        <p:grpSpPr>
          <a:xfrm>
            <a:off x="877498" y="1628800"/>
            <a:ext cx="8107949" cy="4631172"/>
            <a:chOff x="845336" y="1599402"/>
            <a:chExt cx="2379471" cy="3026527"/>
          </a:xfrm>
        </p:grpSpPr>
        <p:sp>
          <p:nvSpPr>
            <p:cNvPr id="43" name="액자 42">
              <a:extLst>
                <a:ext uri="{FF2B5EF4-FFF2-40B4-BE49-F238E27FC236}">
                  <a16:creationId xmlns:a16="http://schemas.microsoft.com/office/drawing/2014/main" id="{C38D3FCD-D9A5-4010-B292-C46BE79AAF50}"/>
                </a:ext>
              </a:extLst>
            </p:cNvPr>
            <p:cNvSpPr/>
            <p:nvPr/>
          </p:nvSpPr>
          <p:spPr>
            <a:xfrm>
              <a:off x="845336" y="1599402"/>
              <a:ext cx="2379471" cy="3026527"/>
            </a:xfrm>
            <a:prstGeom prst="frame">
              <a:avLst>
                <a:gd name="adj1" fmla="val 157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8D7360-C91A-47B6-829B-C3A82834CB78}"/>
                </a:ext>
              </a:extLst>
            </p:cNvPr>
            <p:cNvSpPr txBox="1"/>
            <p:nvPr/>
          </p:nvSpPr>
          <p:spPr>
            <a:xfrm>
              <a:off x="1674735" y="1743465"/>
              <a:ext cx="163967" cy="3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endParaRPr lang="en-US" altLang="ko-KR" sz="2000" b="1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BF63B55-485C-49EB-B45A-76C9E9CE47E8}"/>
              </a:ext>
            </a:extLst>
          </p:cNvPr>
          <p:cNvSpPr/>
          <p:nvPr/>
        </p:nvSpPr>
        <p:spPr>
          <a:xfrm>
            <a:off x="1996978" y="2618796"/>
            <a:ext cx="5476302" cy="242697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GLC(</a:t>
            </a:r>
            <a:r>
              <a:rPr lang="en-US" altLang="ko-KR" dirty="0" err="1"/>
              <a:t>Gachon</a:t>
            </a:r>
            <a:r>
              <a:rPr lang="en-US" altLang="ko-KR" dirty="0"/>
              <a:t> Life Community) </a:t>
            </a:r>
            <a:r>
              <a:rPr lang="ko-KR" altLang="en-US" dirty="0"/>
              <a:t>앱</a:t>
            </a:r>
            <a:r>
              <a:rPr lang="en-US" altLang="ko-KR" dirty="0"/>
              <a:t>, </a:t>
            </a:r>
            <a:r>
              <a:rPr lang="ko-KR" altLang="en-US" dirty="0"/>
              <a:t>제안서</a:t>
            </a:r>
            <a:endParaRPr lang="en-US" altLang="ko-KR" dirty="0"/>
          </a:p>
          <a:p>
            <a:pPr algn="ctr"/>
            <a:r>
              <a:rPr lang="ko-KR" altLang="en-US" dirty="0"/>
              <a:t>완료 보고서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553678-1F40-46A9-BDE5-AEB861FABFE6}"/>
              </a:ext>
            </a:extLst>
          </p:cNvPr>
          <p:cNvSpPr/>
          <p:nvPr/>
        </p:nvSpPr>
        <p:spPr>
          <a:xfrm>
            <a:off x="1640632" y="2214287"/>
            <a:ext cx="1502703" cy="6419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개발성과</a:t>
            </a:r>
          </a:p>
        </p:txBody>
      </p:sp>
    </p:spTree>
    <p:extLst>
      <p:ext uri="{BB962C8B-B14F-4D97-AF65-F5344CB8AC3E}">
        <p14:creationId xmlns:p14="http://schemas.microsoft.com/office/powerpoint/2010/main" val="180938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16496" y="404664"/>
            <a:ext cx="955105" cy="703597"/>
            <a:chOff x="397495" y="548680"/>
            <a:chExt cx="955105" cy="703597"/>
          </a:xfrm>
        </p:grpSpPr>
        <p:sp>
          <p:nvSpPr>
            <p:cNvPr id="5" name="TextBox 4"/>
            <p:cNvSpPr txBox="1"/>
            <p:nvPr/>
          </p:nvSpPr>
          <p:spPr>
            <a:xfrm>
              <a:off x="397495" y="548680"/>
              <a:ext cx="9252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목차</a:t>
              </a:r>
              <a:endParaRPr lang="en-US" altLang="ko-KR" sz="32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16496" y="1196752"/>
              <a:ext cx="936104" cy="55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64254" y="1628802"/>
            <a:ext cx="8577492" cy="3669131"/>
            <a:chOff x="903473" y="2561363"/>
            <a:chExt cx="8081975" cy="1947758"/>
          </a:xfrm>
        </p:grpSpPr>
        <p:grpSp>
          <p:nvGrpSpPr>
            <p:cNvPr id="20" name="그룹 19"/>
            <p:cNvGrpSpPr/>
            <p:nvPr/>
          </p:nvGrpSpPr>
          <p:grpSpPr>
            <a:xfrm>
              <a:off x="920552" y="2626618"/>
              <a:ext cx="8064896" cy="1882503"/>
              <a:chOff x="992560" y="2626618"/>
              <a:chExt cx="8064896" cy="1882503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489303" y="4363591"/>
                <a:ext cx="6927394" cy="555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992560" y="2626618"/>
                <a:ext cx="8064896" cy="1882503"/>
                <a:chOff x="992560" y="2626618"/>
                <a:chExt cx="8064896" cy="1882503"/>
              </a:xfrm>
            </p:grpSpPr>
            <p:sp>
              <p:nvSpPr>
                <p:cNvPr id="8" name="한쪽 모서리가 잘린 사각형 7"/>
                <p:cNvSpPr/>
                <p:nvPr/>
              </p:nvSpPr>
              <p:spPr>
                <a:xfrm flipH="1">
                  <a:off x="992560" y="2636912"/>
                  <a:ext cx="1872208" cy="1872208"/>
                </a:xfrm>
                <a:prstGeom prst="snip1Rect">
                  <a:avLst>
                    <a:gd name="adj" fmla="val 23281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한쪽 모서리가 잘린 사각형 15"/>
                <p:cNvSpPr/>
                <p:nvPr/>
              </p:nvSpPr>
              <p:spPr>
                <a:xfrm flipH="1">
                  <a:off x="3056789" y="2636912"/>
                  <a:ext cx="1872208" cy="1872208"/>
                </a:xfrm>
                <a:prstGeom prst="snip1Rect">
                  <a:avLst>
                    <a:gd name="adj" fmla="val 23281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한쪽 모서리가 잘린 사각형 16"/>
                <p:cNvSpPr/>
                <p:nvPr/>
              </p:nvSpPr>
              <p:spPr>
                <a:xfrm flipH="1">
                  <a:off x="5121018" y="2636913"/>
                  <a:ext cx="1872208" cy="1872208"/>
                </a:xfrm>
                <a:prstGeom prst="snip1Rect">
                  <a:avLst>
                    <a:gd name="adj" fmla="val 23281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한쪽 모서리가 잘린 사각형 17"/>
                <p:cNvSpPr/>
                <p:nvPr/>
              </p:nvSpPr>
              <p:spPr>
                <a:xfrm flipH="1">
                  <a:off x="7185248" y="2626618"/>
                  <a:ext cx="1872208" cy="1872208"/>
                </a:xfrm>
                <a:prstGeom prst="snip1Rect">
                  <a:avLst>
                    <a:gd name="adj" fmla="val 23281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5" name="직사각형 24"/>
            <p:cNvSpPr/>
            <p:nvPr/>
          </p:nvSpPr>
          <p:spPr>
            <a:xfrm>
              <a:off x="903473" y="2561363"/>
              <a:ext cx="86594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571500" indent="-571500">
                <a:buFont typeface="+mj-lt"/>
                <a:buAutoNum type="romanUcPeriod"/>
              </a:pPr>
              <a:r>
                <a:rPr lang="en-US" altLang="ko-KR" sz="3200" spc="-150" dirty="0">
                  <a:solidFill>
                    <a:srgbClr val="FFFFFF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 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984781" y="2561363"/>
              <a:ext cx="86594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571500" indent="-571500">
                <a:buFont typeface="+mj-lt"/>
                <a:buAutoNum type="romanUcPeriod" startAt="2"/>
              </a:pPr>
              <a:r>
                <a:rPr lang="en-US" altLang="ko-KR" sz="3200" spc="-150" dirty="0">
                  <a:solidFill>
                    <a:srgbClr val="FFFFFF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 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048266" y="2561363"/>
              <a:ext cx="86594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571500" indent="-571500">
                <a:buFont typeface="+mj-lt"/>
                <a:buAutoNum type="romanUcPeriod" startAt="3"/>
              </a:pPr>
              <a:r>
                <a:rPr lang="en-US" altLang="ko-KR" sz="3200" spc="-150" dirty="0">
                  <a:solidFill>
                    <a:srgbClr val="FFFFFF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 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113240" y="2561363"/>
              <a:ext cx="86594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571500" indent="-571500">
                <a:buFont typeface="+mj-lt"/>
                <a:buAutoNum type="romanUcPeriod" startAt="4"/>
              </a:pPr>
              <a:r>
                <a:rPr lang="en-US" altLang="ko-KR" sz="3200" spc="-150" dirty="0">
                  <a:solidFill>
                    <a:srgbClr val="FFFFFF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 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50873" y="3456523"/>
              <a:ext cx="1285651" cy="212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서비스 내용</a:t>
              </a:r>
              <a:endParaRPr lang="en-US" altLang="ko-KR" sz="20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88911" y="3450478"/>
              <a:ext cx="1201069" cy="245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15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개발내용</a:t>
              </a:r>
              <a:endParaRPr lang="en-US" altLang="ko-KR" sz="24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D3E0F15-C6FE-4918-8130-774C89C51171}"/>
              </a:ext>
            </a:extLst>
          </p:cNvPr>
          <p:cNvSpPr txBox="1"/>
          <p:nvPr/>
        </p:nvSpPr>
        <p:spPr>
          <a:xfrm>
            <a:off x="1123771" y="3334468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제안배경</a:t>
            </a:r>
            <a:endParaRPr lang="en-US" altLang="ko-KR" sz="2000" spc="-15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C0B45B-54F1-4056-B4B3-DED18F1C38C0}"/>
              </a:ext>
            </a:extLst>
          </p:cNvPr>
          <p:cNvSpPr txBox="1"/>
          <p:nvPr/>
        </p:nvSpPr>
        <p:spPr>
          <a:xfrm>
            <a:off x="7678219" y="2878387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개발 전략</a:t>
            </a:r>
            <a:endParaRPr lang="en-US" altLang="ko-KR" sz="2000" spc="-15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66746C-EE12-4C78-BEE5-FA18F0B1552F}"/>
              </a:ext>
            </a:extLst>
          </p:cNvPr>
          <p:cNvSpPr txBox="1"/>
          <p:nvPr/>
        </p:nvSpPr>
        <p:spPr>
          <a:xfrm>
            <a:off x="7678219" y="3951087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개</a:t>
            </a:r>
            <a:r>
              <a:rPr lang="ko-KR" altLang="en-US" sz="2000" spc="-15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발 </a:t>
            </a:r>
            <a:r>
              <a:rPr lang="ko-KR" altLang="en-US" sz="20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성과</a:t>
            </a:r>
            <a:endParaRPr lang="en-US" altLang="ko-KR" sz="2000" spc="-15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405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3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4504" y="0"/>
            <a:ext cx="302688" cy="6858000"/>
            <a:chOff x="-8728" y="0"/>
            <a:chExt cx="302688" cy="6858000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-8728" y="0"/>
              <a:ext cx="302688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 userDrawn="1"/>
          </p:nvGrpSpPr>
          <p:grpSpPr>
            <a:xfrm>
              <a:off x="66176" y="90677"/>
              <a:ext cx="140128" cy="6658856"/>
              <a:chOff x="66176" y="90677"/>
              <a:chExt cx="140128" cy="6658856"/>
            </a:xfrm>
          </p:grpSpPr>
          <p:sp>
            <p:nvSpPr>
              <p:cNvPr id="8" name="모서리가 둥근 직사각형 7"/>
              <p:cNvSpPr/>
              <p:nvPr userDrawn="1"/>
            </p:nvSpPr>
            <p:spPr>
              <a:xfrm>
                <a:off x="66176" y="9067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8"/>
              <p:cNvSpPr/>
              <p:nvPr userDrawn="1"/>
            </p:nvSpPr>
            <p:spPr>
              <a:xfrm>
                <a:off x="66176" y="44461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9"/>
              <p:cNvSpPr/>
              <p:nvPr userDrawn="1"/>
            </p:nvSpPr>
            <p:spPr>
              <a:xfrm>
                <a:off x="66176" y="79854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10"/>
              <p:cNvSpPr/>
              <p:nvPr userDrawn="1"/>
            </p:nvSpPr>
            <p:spPr>
              <a:xfrm>
                <a:off x="66176" y="115248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 userDrawn="1"/>
            </p:nvSpPr>
            <p:spPr>
              <a:xfrm>
                <a:off x="66176" y="150641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 userDrawn="1"/>
            </p:nvSpPr>
            <p:spPr>
              <a:xfrm>
                <a:off x="66176" y="186035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 userDrawn="1"/>
            </p:nvSpPr>
            <p:spPr>
              <a:xfrm>
                <a:off x="66176" y="221428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 userDrawn="1"/>
            </p:nvSpPr>
            <p:spPr>
              <a:xfrm>
                <a:off x="66176" y="256822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15"/>
              <p:cNvSpPr/>
              <p:nvPr userDrawn="1"/>
            </p:nvSpPr>
            <p:spPr>
              <a:xfrm>
                <a:off x="66176" y="292215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 userDrawn="1"/>
            </p:nvSpPr>
            <p:spPr>
              <a:xfrm>
                <a:off x="66176" y="327609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모서리가 둥근 직사각형 17"/>
              <p:cNvSpPr/>
              <p:nvPr userDrawn="1"/>
            </p:nvSpPr>
            <p:spPr>
              <a:xfrm>
                <a:off x="66176" y="363002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모서리가 둥근 직사각형 18"/>
              <p:cNvSpPr/>
              <p:nvPr userDrawn="1"/>
            </p:nvSpPr>
            <p:spPr>
              <a:xfrm>
                <a:off x="66176" y="398396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 userDrawn="1"/>
            </p:nvSpPr>
            <p:spPr>
              <a:xfrm>
                <a:off x="66176" y="433789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 userDrawn="1"/>
            </p:nvSpPr>
            <p:spPr>
              <a:xfrm>
                <a:off x="66176" y="469183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1"/>
              <p:cNvSpPr/>
              <p:nvPr userDrawn="1"/>
            </p:nvSpPr>
            <p:spPr>
              <a:xfrm>
                <a:off x="66176" y="504576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직사각형 22"/>
              <p:cNvSpPr/>
              <p:nvPr userDrawn="1"/>
            </p:nvSpPr>
            <p:spPr>
              <a:xfrm>
                <a:off x="66176" y="539970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 userDrawn="1"/>
            </p:nvSpPr>
            <p:spPr>
              <a:xfrm>
                <a:off x="66176" y="575363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4"/>
              <p:cNvSpPr/>
              <p:nvPr userDrawn="1"/>
            </p:nvSpPr>
            <p:spPr>
              <a:xfrm>
                <a:off x="66176" y="610757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5"/>
              <p:cNvSpPr/>
              <p:nvPr userDrawn="1"/>
            </p:nvSpPr>
            <p:spPr>
              <a:xfrm>
                <a:off x="66176" y="6461501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1" name="직사각형 50"/>
          <p:cNvSpPr/>
          <p:nvPr/>
        </p:nvSpPr>
        <p:spPr>
          <a:xfrm>
            <a:off x="725098" y="838699"/>
            <a:ext cx="17796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03473" y="269297"/>
            <a:ext cx="3214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ko-KR" altLang="en-US" sz="2400" dirty="0">
                <a:solidFill>
                  <a:schemeClr val="bg1"/>
                </a:solidFill>
              </a:rPr>
              <a:t>제안배경 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필요성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6" name="한쪽 모서리가 잘린 사각형 55"/>
          <p:cNvSpPr/>
          <p:nvPr/>
        </p:nvSpPr>
        <p:spPr>
          <a:xfrm flipH="1">
            <a:off x="496150" y="955200"/>
            <a:ext cx="8861503" cy="5633503"/>
          </a:xfrm>
          <a:prstGeom prst="snip1Rect">
            <a:avLst>
              <a:gd name="adj" fmla="val 2328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84848" y="1676673"/>
            <a:ext cx="69460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GLC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en-US" altLang="ko-KR" sz="3200" dirty="0" err="1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Gachon</a:t>
            </a:r>
            <a:r>
              <a:rPr lang="en-US" altLang="ko-KR" sz="32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L</a:t>
            </a:r>
            <a:r>
              <a:rPr lang="en-US" altLang="ko-KR" sz="32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ife </a:t>
            </a:r>
            <a:r>
              <a:rPr lang="en-US" altLang="ko-KR" sz="3200" b="1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</a:t>
            </a:r>
            <a:r>
              <a:rPr lang="en-US" altLang="ko-KR" sz="32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ommunity)</a:t>
            </a:r>
            <a:endParaRPr lang="ko-KR" altLang="en-US" sz="32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9454C4A-085C-4686-B640-A88204B3EFC9}"/>
              </a:ext>
            </a:extLst>
          </p:cNvPr>
          <p:cNvGrpSpPr/>
          <p:nvPr/>
        </p:nvGrpSpPr>
        <p:grpSpPr>
          <a:xfrm>
            <a:off x="6597278" y="3068960"/>
            <a:ext cx="2283686" cy="3089792"/>
            <a:chOff x="845336" y="1599402"/>
            <a:chExt cx="2379471" cy="3026527"/>
          </a:xfrm>
        </p:grpSpPr>
        <p:sp>
          <p:nvSpPr>
            <p:cNvPr id="35" name="액자 34">
              <a:extLst>
                <a:ext uri="{FF2B5EF4-FFF2-40B4-BE49-F238E27FC236}">
                  <a16:creationId xmlns:a16="http://schemas.microsoft.com/office/drawing/2014/main" id="{5123C18C-7B75-4CFB-B9C4-5CF5EB8E6A1C}"/>
                </a:ext>
              </a:extLst>
            </p:cNvPr>
            <p:cNvSpPr/>
            <p:nvPr/>
          </p:nvSpPr>
          <p:spPr>
            <a:xfrm>
              <a:off x="845336" y="1599402"/>
              <a:ext cx="2379471" cy="3026527"/>
            </a:xfrm>
            <a:prstGeom prst="frame">
              <a:avLst>
                <a:gd name="adj1" fmla="val 157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8CA238-9F6B-4D17-A57B-69131241CCFF}"/>
                </a:ext>
              </a:extLst>
            </p:cNvPr>
            <p:cNvSpPr txBox="1"/>
            <p:nvPr/>
          </p:nvSpPr>
          <p:spPr>
            <a:xfrm>
              <a:off x="1674735" y="1743465"/>
              <a:ext cx="163967" cy="3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endParaRPr lang="en-US" altLang="ko-KR" sz="2000" b="1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3681AAE-51A4-4035-BF6A-3A8BE639C63C}"/>
                </a:ext>
              </a:extLst>
            </p:cNvPr>
            <p:cNvSpPr txBox="1"/>
            <p:nvPr/>
          </p:nvSpPr>
          <p:spPr>
            <a:xfrm>
              <a:off x="1305012" y="2776251"/>
              <a:ext cx="1460123" cy="557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ko-KR" altLang="en-US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다양한 </a:t>
              </a:r>
              <a:r>
                <a:rPr lang="en-US" altLang="ko-KR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API</a:t>
              </a:r>
              <a:r>
                <a:rPr lang="ko-KR" altLang="en-US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를 </a:t>
              </a:r>
              <a:endParaRPr lang="en-US" altLang="ko-KR" sz="15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  <a:p>
              <a:pPr algn="ctr">
                <a:spcBef>
                  <a:spcPts val="500"/>
                </a:spcBef>
              </a:pPr>
              <a:r>
                <a:rPr lang="ko-KR" altLang="en-US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사용해보고 싶다</a:t>
              </a:r>
              <a:r>
                <a:rPr lang="en-US" altLang="ko-KR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.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CB161CA-3A54-4288-8FF7-A3E03A18F930}"/>
              </a:ext>
            </a:extLst>
          </p:cNvPr>
          <p:cNvGrpSpPr/>
          <p:nvPr/>
        </p:nvGrpSpPr>
        <p:grpSpPr>
          <a:xfrm>
            <a:off x="3547992" y="3068961"/>
            <a:ext cx="2283686" cy="3089792"/>
            <a:chOff x="845336" y="1599402"/>
            <a:chExt cx="2379471" cy="3026527"/>
          </a:xfrm>
        </p:grpSpPr>
        <p:sp>
          <p:nvSpPr>
            <p:cNvPr id="39" name="액자 38">
              <a:extLst>
                <a:ext uri="{FF2B5EF4-FFF2-40B4-BE49-F238E27FC236}">
                  <a16:creationId xmlns:a16="http://schemas.microsoft.com/office/drawing/2014/main" id="{BC946184-2A01-4A8F-9D9C-54C29C11485D}"/>
                </a:ext>
              </a:extLst>
            </p:cNvPr>
            <p:cNvSpPr/>
            <p:nvPr/>
          </p:nvSpPr>
          <p:spPr>
            <a:xfrm>
              <a:off x="845336" y="1599402"/>
              <a:ext cx="2379471" cy="3026527"/>
            </a:xfrm>
            <a:prstGeom prst="frame">
              <a:avLst>
                <a:gd name="adj1" fmla="val 157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4366DDD-D33E-4794-A041-6B4670CE6CDB}"/>
                </a:ext>
              </a:extLst>
            </p:cNvPr>
            <p:cNvSpPr txBox="1"/>
            <p:nvPr/>
          </p:nvSpPr>
          <p:spPr>
            <a:xfrm>
              <a:off x="1674735" y="1743465"/>
              <a:ext cx="163967" cy="3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endParaRPr lang="en-US" altLang="ko-KR" sz="2000" b="1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3728058-75A3-4015-83FB-7F8FD3578F1D}"/>
                </a:ext>
              </a:extLst>
            </p:cNvPr>
            <p:cNvSpPr txBox="1"/>
            <p:nvPr/>
          </p:nvSpPr>
          <p:spPr>
            <a:xfrm>
              <a:off x="961779" y="2776251"/>
              <a:ext cx="2146590" cy="823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ko-KR" altLang="en-US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페이스북 이나 인스타그램</a:t>
              </a:r>
              <a:endParaRPr lang="en-US" altLang="ko-KR" sz="15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  <a:p>
              <a:pPr algn="ctr">
                <a:spcBef>
                  <a:spcPts val="500"/>
                </a:spcBef>
              </a:pPr>
              <a:r>
                <a:rPr lang="ko-KR" altLang="en-US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같은 </a:t>
              </a:r>
              <a:r>
                <a:rPr lang="en-US" altLang="ko-KR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SNS </a:t>
              </a:r>
              <a:r>
                <a:rPr lang="ko-KR" altLang="en-US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앱을 만들어 </a:t>
              </a:r>
              <a:endParaRPr lang="en-US" altLang="ko-KR" sz="15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  <a:p>
              <a:pPr algn="ctr">
                <a:spcBef>
                  <a:spcPts val="500"/>
                </a:spcBef>
              </a:pPr>
              <a:r>
                <a:rPr lang="ko-KR" altLang="en-US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보고싶다</a:t>
              </a:r>
              <a:r>
                <a:rPr lang="en-US" altLang="ko-KR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.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1A477C7-DE41-4B3F-BD7F-FE6D69C88A80}"/>
              </a:ext>
            </a:extLst>
          </p:cNvPr>
          <p:cNvGrpSpPr/>
          <p:nvPr/>
        </p:nvGrpSpPr>
        <p:grpSpPr>
          <a:xfrm>
            <a:off x="877498" y="3029772"/>
            <a:ext cx="2283686" cy="3230200"/>
            <a:chOff x="845336" y="1599402"/>
            <a:chExt cx="2379471" cy="3026527"/>
          </a:xfrm>
        </p:grpSpPr>
        <p:sp>
          <p:nvSpPr>
            <p:cNvPr id="43" name="액자 42">
              <a:extLst>
                <a:ext uri="{FF2B5EF4-FFF2-40B4-BE49-F238E27FC236}">
                  <a16:creationId xmlns:a16="http://schemas.microsoft.com/office/drawing/2014/main" id="{C38D3FCD-D9A5-4010-B292-C46BE79AAF50}"/>
                </a:ext>
              </a:extLst>
            </p:cNvPr>
            <p:cNvSpPr/>
            <p:nvPr/>
          </p:nvSpPr>
          <p:spPr>
            <a:xfrm>
              <a:off x="845336" y="1599402"/>
              <a:ext cx="2379471" cy="3026527"/>
            </a:xfrm>
            <a:prstGeom prst="frame">
              <a:avLst>
                <a:gd name="adj1" fmla="val 157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8D7360-C91A-47B6-829B-C3A82834CB78}"/>
                </a:ext>
              </a:extLst>
            </p:cNvPr>
            <p:cNvSpPr txBox="1"/>
            <p:nvPr/>
          </p:nvSpPr>
          <p:spPr>
            <a:xfrm>
              <a:off x="1674735" y="1743465"/>
              <a:ext cx="163967" cy="3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endParaRPr lang="en-US" altLang="ko-KR" sz="2000" b="1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E7B8316-D3D7-497A-8120-64F79D1C6E66}"/>
                </a:ext>
              </a:extLst>
            </p:cNvPr>
            <p:cNvSpPr txBox="1"/>
            <p:nvPr/>
          </p:nvSpPr>
          <p:spPr>
            <a:xfrm>
              <a:off x="913792" y="2684905"/>
              <a:ext cx="2186675" cy="823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ko-KR" altLang="en-US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학교생활에 편의성을 </a:t>
              </a:r>
              <a:endParaRPr lang="en-US" altLang="ko-KR" sz="15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  <a:p>
              <a:pPr algn="ctr">
                <a:spcBef>
                  <a:spcPts val="500"/>
                </a:spcBef>
              </a:pPr>
              <a:r>
                <a:rPr lang="ko-KR" altLang="en-US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높여주는 기능을 모아 놓은</a:t>
              </a:r>
              <a:endParaRPr lang="en-US" altLang="ko-KR" sz="15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  <a:p>
              <a:pPr algn="ctr">
                <a:spcBef>
                  <a:spcPts val="500"/>
                </a:spcBef>
              </a:pPr>
              <a:r>
                <a:rPr lang="ko-KR" altLang="en-US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 앱이 있었으면</a:t>
              </a:r>
              <a:r>
                <a:rPr lang="en-US" altLang="ko-KR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..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06494321-BDD7-4AF3-852E-2F2FD7C07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00" y="1302401"/>
            <a:ext cx="1553853" cy="15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2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4504" y="0"/>
            <a:ext cx="302688" cy="6858000"/>
            <a:chOff x="-8728" y="0"/>
            <a:chExt cx="302688" cy="6858000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-8728" y="0"/>
              <a:ext cx="302688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 userDrawn="1"/>
          </p:nvGrpSpPr>
          <p:grpSpPr>
            <a:xfrm>
              <a:off x="66176" y="90677"/>
              <a:ext cx="140128" cy="6658856"/>
              <a:chOff x="66176" y="90677"/>
              <a:chExt cx="140128" cy="6658856"/>
            </a:xfrm>
          </p:grpSpPr>
          <p:sp>
            <p:nvSpPr>
              <p:cNvPr id="8" name="모서리가 둥근 직사각형 7"/>
              <p:cNvSpPr/>
              <p:nvPr userDrawn="1"/>
            </p:nvSpPr>
            <p:spPr>
              <a:xfrm>
                <a:off x="66176" y="9067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8"/>
              <p:cNvSpPr/>
              <p:nvPr userDrawn="1"/>
            </p:nvSpPr>
            <p:spPr>
              <a:xfrm>
                <a:off x="66176" y="44461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9"/>
              <p:cNvSpPr/>
              <p:nvPr userDrawn="1"/>
            </p:nvSpPr>
            <p:spPr>
              <a:xfrm>
                <a:off x="66176" y="79854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10"/>
              <p:cNvSpPr/>
              <p:nvPr userDrawn="1"/>
            </p:nvSpPr>
            <p:spPr>
              <a:xfrm>
                <a:off x="66176" y="115248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 userDrawn="1"/>
            </p:nvSpPr>
            <p:spPr>
              <a:xfrm>
                <a:off x="66176" y="150641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 userDrawn="1"/>
            </p:nvSpPr>
            <p:spPr>
              <a:xfrm>
                <a:off x="66176" y="186035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 userDrawn="1"/>
            </p:nvSpPr>
            <p:spPr>
              <a:xfrm>
                <a:off x="66176" y="221428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 userDrawn="1"/>
            </p:nvSpPr>
            <p:spPr>
              <a:xfrm>
                <a:off x="66176" y="256822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15"/>
              <p:cNvSpPr/>
              <p:nvPr userDrawn="1"/>
            </p:nvSpPr>
            <p:spPr>
              <a:xfrm>
                <a:off x="66176" y="292215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 userDrawn="1"/>
            </p:nvSpPr>
            <p:spPr>
              <a:xfrm>
                <a:off x="66176" y="327609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모서리가 둥근 직사각형 17"/>
              <p:cNvSpPr/>
              <p:nvPr userDrawn="1"/>
            </p:nvSpPr>
            <p:spPr>
              <a:xfrm>
                <a:off x="66176" y="363002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모서리가 둥근 직사각형 18"/>
              <p:cNvSpPr/>
              <p:nvPr userDrawn="1"/>
            </p:nvSpPr>
            <p:spPr>
              <a:xfrm>
                <a:off x="66176" y="398396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 userDrawn="1"/>
            </p:nvSpPr>
            <p:spPr>
              <a:xfrm>
                <a:off x="66176" y="433789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 userDrawn="1"/>
            </p:nvSpPr>
            <p:spPr>
              <a:xfrm>
                <a:off x="66176" y="469183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1"/>
              <p:cNvSpPr/>
              <p:nvPr userDrawn="1"/>
            </p:nvSpPr>
            <p:spPr>
              <a:xfrm>
                <a:off x="66176" y="504576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직사각형 22"/>
              <p:cNvSpPr/>
              <p:nvPr userDrawn="1"/>
            </p:nvSpPr>
            <p:spPr>
              <a:xfrm>
                <a:off x="66176" y="539970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 userDrawn="1"/>
            </p:nvSpPr>
            <p:spPr>
              <a:xfrm>
                <a:off x="66176" y="575363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4"/>
              <p:cNvSpPr/>
              <p:nvPr userDrawn="1"/>
            </p:nvSpPr>
            <p:spPr>
              <a:xfrm>
                <a:off x="66176" y="610757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5"/>
              <p:cNvSpPr/>
              <p:nvPr userDrawn="1"/>
            </p:nvSpPr>
            <p:spPr>
              <a:xfrm>
                <a:off x="66176" y="6461501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1" name="직사각형 50"/>
          <p:cNvSpPr/>
          <p:nvPr/>
        </p:nvSpPr>
        <p:spPr>
          <a:xfrm>
            <a:off x="704528" y="798547"/>
            <a:ext cx="2141239" cy="55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72597" y="293465"/>
            <a:ext cx="8659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altLang="ko-KR" sz="3200" spc="-150" dirty="0">
                <a:solidFill>
                  <a:srgbClr val="FFFFFF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80592" y="320239"/>
            <a:ext cx="4315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서비스 개요</a:t>
            </a:r>
            <a:endParaRPr lang="en-US" altLang="ko-KR" sz="2800" spc="-15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3730324" y="919363"/>
            <a:ext cx="1908212" cy="37135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70724" y="545053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오른쪽 화살표 26">
            <a:extLst>
              <a:ext uri="{FF2B5EF4-FFF2-40B4-BE49-F238E27FC236}">
                <a16:creationId xmlns:a16="http://schemas.microsoft.com/office/drawing/2014/main" id="{EBB28437-0A42-40F3-8642-6E78BDCE1ED9}"/>
              </a:ext>
            </a:extLst>
          </p:cNvPr>
          <p:cNvSpPr/>
          <p:nvPr/>
        </p:nvSpPr>
        <p:spPr>
          <a:xfrm rot="10800000">
            <a:off x="3730324" y="5526462"/>
            <a:ext cx="1908212" cy="37135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332607-CA30-4EB4-A723-7CE82F951091}"/>
              </a:ext>
            </a:extLst>
          </p:cNvPr>
          <p:cNvSpPr txBox="1"/>
          <p:nvPr/>
        </p:nvSpPr>
        <p:spPr>
          <a:xfrm>
            <a:off x="6929890" y="5462693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매칭 서버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A3626A-B4AA-4459-AE56-FECA54128585}"/>
              </a:ext>
            </a:extLst>
          </p:cNvPr>
          <p:cNvSpPr txBox="1"/>
          <p:nvPr/>
        </p:nvSpPr>
        <p:spPr>
          <a:xfrm>
            <a:off x="7362567" y="3938808"/>
            <a:ext cx="1334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GLC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7211E6A4-8AF3-4371-98E7-A87BA7DE8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343" y="1860352"/>
            <a:ext cx="1553853" cy="1553853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25125831-C9CE-4289-A642-CB3DB4EC45B9}"/>
              </a:ext>
            </a:extLst>
          </p:cNvPr>
          <p:cNvGrpSpPr/>
          <p:nvPr/>
        </p:nvGrpSpPr>
        <p:grpSpPr>
          <a:xfrm>
            <a:off x="6646999" y="1395729"/>
            <a:ext cx="2542540" cy="3938070"/>
            <a:chOff x="845336" y="1599402"/>
            <a:chExt cx="2379471" cy="3026527"/>
          </a:xfrm>
        </p:grpSpPr>
        <p:sp>
          <p:nvSpPr>
            <p:cNvPr id="47" name="액자 46">
              <a:extLst>
                <a:ext uri="{FF2B5EF4-FFF2-40B4-BE49-F238E27FC236}">
                  <a16:creationId xmlns:a16="http://schemas.microsoft.com/office/drawing/2014/main" id="{1EAFFBF4-F205-405C-8B42-5D0058271903}"/>
                </a:ext>
              </a:extLst>
            </p:cNvPr>
            <p:cNvSpPr/>
            <p:nvPr/>
          </p:nvSpPr>
          <p:spPr>
            <a:xfrm>
              <a:off x="845336" y="1599402"/>
              <a:ext cx="2379471" cy="3026527"/>
            </a:xfrm>
            <a:prstGeom prst="frame">
              <a:avLst>
                <a:gd name="adj1" fmla="val 157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E35176B-5CFC-4C4F-ADA3-2212A1D73BEF}"/>
                </a:ext>
              </a:extLst>
            </p:cNvPr>
            <p:cNvSpPr txBox="1"/>
            <p:nvPr/>
          </p:nvSpPr>
          <p:spPr>
            <a:xfrm>
              <a:off x="1674735" y="1743465"/>
              <a:ext cx="163967" cy="3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endParaRPr lang="en-US" altLang="ko-KR" sz="2000" b="1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BCD6D5B-FC59-4212-A055-313247DA7D46}"/>
              </a:ext>
            </a:extLst>
          </p:cNvPr>
          <p:cNvGrpSpPr/>
          <p:nvPr/>
        </p:nvGrpSpPr>
        <p:grpSpPr>
          <a:xfrm>
            <a:off x="779574" y="1488294"/>
            <a:ext cx="2542540" cy="3938070"/>
            <a:chOff x="845336" y="1599402"/>
            <a:chExt cx="2379471" cy="3026527"/>
          </a:xfrm>
        </p:grpSpPr>
        <p:sp>
          <p:nvSpPr>
            <p:cNvPr id="52" name="액자 51">
              <a:extLst>
                <a:ext uri="{FF2B5EF4-FFF2-40B4-BE49-F238E27FC236}">
                  <a16:creationId xmlns:a16="http://schemas.microsoft.com/office/drawing/2014/main" id="{4FF4F891-4DDD-474B-8F68-7C30E7B07134}"/>
                </a:ext>
              </a:extLst>
            </p:cNvPr>
            <p:cNvSpPr/>
            <p:nvPr/>
          </p:nvSpPr>
          <p:spPr>
            <a:xfrm>
              <a:off x="845336" y="1599402"/>
              <a:ext cx="2379471" cy="3026527"/>
            </a:xfrm>
            <a:prstGeom prst="frame">
              <a:avLst>
                <a:gd name="adj1" fmla="val 157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A42B652-7FBA-4C35-A0AF-0357FD81C07F}"/>
                </a:ext>
              </a:extLst>
            </p:cNvPr>
            <p:cNvSpPr txBox="1"/>
            <p:nvPr/>
          </p:nvSpPr>
          <p:spPr>
            <a:xfrm>
              <a:off x="1674735" y="1743465"/>
              <a:ext cx="163967" cy="3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endParaRPr lang="en-US" altLang="ko-KR" sz="2000" b="1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0D0C9C5B-37A9-4F2F-AB1A-A9AEEC94F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751" y="2196273"/>
            <a:ext cx="2060755" cy="211963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5883540-0979-46F8-86C0-E6C8CCF775F0}"/>
              </a:ext>
            </a:extLst>
          </p:cNvPr>
          <p:cNvSpPr txBox="1"/>
          <p:nvPr/>
        </p:nvSpPr>
        <p:spPr>
          <a:xfrm>
            <a:off x="3572162" y="2337365"/>
            <a:ext cx="28885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회원가입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로그인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SNS </a:t>
            </a:r>
            <a:r>
              <a:rPr lang="ko-KR" altLang="en-US" dirty="0">
                <a:solidFill>
                  <a:schemeClr val="bg1"/>
                </a:solidFill>
              </a:rPr>
              <a:t>글쓰기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SNS </a:t>
            </a:r>
            <a:r>
              <a:rPr lang="ko-KR" altLang="en-US" dirty="0">
                <a:solidFill>
                  <a:schemeClr val="bg1"/>
                </a:solidFill>
              </a:rPr>
              <a:t>글 수정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SNS </a:t>
            </a:r>
            <a:r>
              <a:rPr lang="ko-KR" altLang="en-US" dirty="0">
                <a:solidFill>
                  <a:schemeClr val="bg1"/>
                </a:solidFill>
              </a:rPr>
              <a:t>글 삭제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지하철 도착시간 정보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학식 정보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기타 편의시설 안내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72AD614-4E6C-428B-85D1-A93228D53D99}"/>
              </a:ext>
            </a:extLst>
          </p:cNvPr>
          <p:cNvGrpSpPr/>
          <p:nvPr/>
        </p:nvGrpSpPr>
        <p:grpSpPr>
          <a:xfrm>
            <a:off x="6799399" y="1548129"/>
            <a:ext cx="2542540" cy="3938070"/>
            <a:chOff x="845336" y="1599402"/>
            <a:chExt cx="2379471" cy="3026527"/>
          </a:xfrm>
        </p:grpSpPr>
        <p:sp>
          <p:nvSpPr>
            <p:cNvPr id="55" name="액자 54">
              <a:extLst>
                <a:ext uri="{FF2B5EF4-FFF2-40B4-BE49-F238E27FC236}">
                  <a16:creationId xmlns:a16="http://schemas.microsoft.com/office/drawing/2014/main" id="{68003BF6-37F3-4650-80F4-A0FBF516279A}"/>
                </a:ext>
              </a:extLst>
            </p:cNvPr>
            <p:cNvSpPr/>
            <p:nvPr/>
          </p:nvSpPr>
          <p:spPr>
            <a:xfrm>
              <a:off x="845336" y="1599402"/>
              <a:ext cx="2379471" cy="3026527"/>
            </a:xfrm>
            <a:prstGeom prst="frame">
              <a:avLst>
                <a:gd name="adj1" fmla="val 157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C7E5BB7-13AC-4963-B4DE-93A2406E963C}"/>
                </a:ext>
              </a:extLst>
            </p:cNvPr>
            <p:cNvSpPr txBox="1"/>
            <p:nvPr/>
          </p:nvSpPr>
          <p:spPr>
            <a:xfrm>
              <a:off x="1674735" y="1743465"/>
              <a:ext cx="163967" cy="3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endParaRPr lang="en-US" altLang="ko-KR" sz="2000" b="1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700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/>
      <p:bldP spid="40" grpId="0" animBg="1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4504" y="0"/>
            <a:ext cx="302688" cy="6858000"/>
            <a:chOff x="-8728" y="0"/>
            <a:chExt cx="302688" cy="6858000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-8728" y="0"/>
              <a:ext cx="302688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 userDrawn="1"/>
          </p:nvGrpSpPr>
          <p:grpSpPr>
            <a:xfrm>
              <a:off x="66176" y="90677"/>
              <a:ext cx="140128" cy="6658856"/>
              <a:chOff x="66176" y="90677"/>
              <a:chExt cx="140128" cy="6658856"/>
            </a:xfrm>
          </p:grpSpPr>
          <p:sp>
            <p:nvSpPr>
              <p:cNvPr id="8" name="모서리가 둥근 직사각형 7"/>
              <p:cNvSpPr/>
              <p:nvPr userDrawn="1"/>
            </p:nvSpPr>
            <p:spPr>
              <a:xfrm>
                <a:off x="66176" y="9067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8"/>
              <p:cNvSpPr/>
              <p:nvPr userDrawn="1"/>
            </p:nvSpPr>
            <p:spPr>
              <a:xfrm>
                <a:off x="66176" y="44461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9"/>
              <p:cNvSpPr/>
              <p:nvPr userDrawn="1"/>
            </p:nvSpPr>
            <p:spPr>
              <a:xfrm>
                <a:off x="66176" y="79854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10"/>
              <p:cNvSpPr/>
              <p:nvPr userDrawn="1"/>
            </p:nvSpPr>
            <p:spPr>
              <a:xfrm>
                <a:off x="66176" y="115248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 userDrawn="1"/>
            </p:nvSpPr>
            <p:spPr>
              <a:xfrm>
                <a:off x="66176" y="150641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 userDrawn="1"/>
            </p:nvSpPr>
            <p:spPr>
              <a:xfrm>
                <a:off x="66176" y="186035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 userDrawn="1"/>
            </p:nvSpPr>
            <p:spPr>
              <a:xfrm>
                <a:off x="66176" y="221428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 userDrawn="1"/>
            </p:nvSpPr>
            <p:spPr>
              <a:xfrm>
                <a:off x="66176" y="256822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15"/>
              <p:cNvSpPr/>
              <p:nvPr userDrawn="1"/>
            </p:nvSpPr>
            <p:spPr>
              <a:xfrm>
                <a:off x="66176" y="292215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 userDrawn="1"/>
            </p:nvSpPr>
            <p:spPr>
              <a:xfrm>
                <a:off x="66176" y="327609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모서리가 둥근 직사각형 17"/>
              <p:cNvSpPr/>
              <p:nvPr userDrawn="1"/>
            </p:nvSpPr>
            <p:spPr>
              <a:xfrm>
                <a:off x="66176" y="363002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모서리가 둥근 직사각형 18"/>
              <p:cNvSpPr/>
              <p:nvPr userDrawn="1"/>
            </p:nvSpPr>
            <p:spPr>
              <a:xfrm>
                <a:off x="66176" y="398396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 userDrawn="1"/>
            </p:nvSpPr>
            <p:spPr>
              <a:xfrm>
                <a:off x="66176" y="433789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 userDrawn="1"/>
            </p:nvSpPr>
            <p:spPr>
              <a:xfrm>
                <a:off x="66176" y="469183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1"/>
              <p:cNvSpPr/>
              <p:nvPr userDrawn="1"/>
            </p:nvSpPr>
            <p:spPr>
              <a:xfrm>
                <a:off x="66176" y="504576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직사각형 22"/>
              <p:cNvSpPr/>
              <p:nvPr userDrawn="1"/>
            </p:nvSpPr>
            <p:spPr>
              <a:xfrm>
                <a:off x="66176" y="539970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 userDrawn="1"/>
            </p:nvSpPr>
            <p:spPr>
              <a:xfrm>
                <a:off x="66176" y="575363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4"/>
              <p:cNvSpPr/>
              <p:nvPr userDrawn="1"/>
            </p:nvSpPr>
            <p:spPr>
              <a:xfrm>
                <a:off x="66176" y="610757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5"/>
              <p:cNvSpPr/>
              <p:nvPr userDrawn="1"/>
            </p:nvSpPr>
            <p:spPr>
              <a:xfrm>
                <a:off x="66176" y="6461501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1" name="직사각형 50"/>
          <p:cNvSpPr/>
          <p:nvPr/>
        </p:nvSpPr>
        <p:spPr>
          <a:xfrm>
            <a:off x="704528" y="798547"/>
            <a:ext cx="2141239" cy="55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72597" y="293465"/>
            <a:ext cx="8659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altLang="ko-KR" sz="3200" spc="-150" dirty="0">
                <a:solidFill>
                  <a:srgbClr val="FFFFFF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80592" y="320239"/>
            <a:ext cx="4315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개발내용</a:t>
            </a:r>
            <a:r>
              <a:rPr lang="en-US" altLang="ko-KR" sz="28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8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</a:t>
            </a:r>
            <a:endParaRPr lang="en-US" altLang="ko-KR" sz="28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84848" y="1559398"/>
            <a:ext cx="2160240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endParaRPr lang="en-US" altLang="ko-KR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1106" y="1625164"/>
            <a:ext cx="1364077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실행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000221-320D-4CF5-9810-EAC16D767764}"/>
              </a:ext>
            </a:extLst>
          </p:cNvPr>
          <p:cNvSpPr txBox="1"/>
          <p:nvPr/>
        </p:nvSpPr>
        <p:spPr>
          <a:xfrm>
            <a:off x="7041232" y="3078061"/>
            <a:ext cx="216024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8578AA-9D3F-445F-A218-6FBBCF1BC7C0}"/>
              </a:ext>
            </a:extLst>
          </p:cNvPr>
          <p:cNvSpPr txBox="1"/>
          <p:nvPr/>
        </p:nvSpPr>
        <p:spPr>
          <a:xfrm>
            <a:off x="3584848" y="3071810"/>
            <a:ext cx="216024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59DC35-DC18-47B4-8137-DE0045FB60EF}"/>
              </a:ext>
            </a:extLst>
          </p:cNvPr>
          <p:cNvSpPr txBox="1"/>
          <p:nvPr/>
        </p:nvSpPr>
        <p:spPr>
          <a:xfrm>
            <a:off x="7114753" y="1523080"/>
            <a:ext cx="2160240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</a:t>
            </a:r>
            <a:r>
              <a:rPr lang="ko-KR" altLang="en-US" sz="2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엑티비티</a:t>
            </a:r>
            <a:endParaRPr lang="en-US" altLang="ko-KR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(SNS</a:t>
            </a:r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1F22E7A-2B58-4614-AE07-A06064BC1611}"/>
              </a:ext>
            </a:extLst>
          </p:cNvPr>
          <p:cNvGrpSpPr/>
          <p:nvPr/>
        </p:nvGrpSpPr>
        <p:grpSpPr>
          <a:xfrm>
            <a:off x="581082" y="1307057"/>
            <a:ext cx="9124445" cy="2964937"/>
            <a:chOff x="845336" y="1599402"/>
            <a:chExt cx="2379471" cy="3026527"/>
          </a:xfrm>
        </p:grpSpPr>
        <p:sp>
          <p:nvSpPr>
            <p:cNvPr id="38" name="액자 37">
              <a:extLst>
                <a:ext uri="{FF2B5EF4-FFF2-40B4-BE49-F238E27FC236}">
                  <a16:creationId xmlns:a16="http://schemas.microsoft.com/office/drawing/2014/main" id="{D43895BF-297A-4460-98B1-3ACABACDA2AC}"/>
                </a:ext>
              </a:extLst>
            </p:cNvPr>
            <p:cNvSpPr/>
            <p:nvPr/>
          </p:nvSpPr>
          <p:spPr>
            <a:xfrm>
              <a:off x="845336" y="1599402"/>
              <a:ext cx="2379471" cy="3026527"/>
            </a:xfrm>
            <a:prstGeom prst="frame">
              <a:avLst>
                <a:gd name="adj1" fmla="val 157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6D55B99-505C-47A1-90B9-E9D4E9E3CDFE}"/>
                </a:ext>
              </a:extLst>
            </p:cNvPr>
            <p:cNvSpPr txBox="1"/>
            <p:nvPr/>
          </p:nvSpPr>
          <p:spPr>
            <a:xfrm>
              <a:off x="1674735" y="1743465"/>
              <a:ext cx="163967" cy="3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endParaRPr lang="en-US" altLang="ko-KR" sz="2000" b="1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C5811E-A182-4882-9D38-F85E61AFB513}"/>
              </a:ext>
            </a:extLst>
          </p:cNvPr>
          <p:cNvSpPr/>
          <p:nvPr/>
        </p:nvSpPr>
        <p:spPr>
          <a:xfrm>
            <a:off x="416496" y="942563"/>
            <a:ext cx="2429271" cy="6168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 동작원리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2664FEF-6CC4-4BD8-91D6-548289496027}"/>
              </a:ext>
            </a:extLst>
          </p:cNvPr>
          <p:cNvSpPr/>
          <p:nvPr/>
        </p:nvSpPr>
        <p:spPr>
          <a:xfrm>
            <a:off x="6054650" y="1709875"/>
            <a:ext cx="826555" cy="4069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BA1E40E0-2B21-493C-8CF3-D5C2B388EE80}"/>
              </a:ext>
            </a:extLst>
          </p:cNvPr>
          <p:cNvSpPr/>
          <p:nvPr/>
        </p:nvSpPr>
        <p:spPr>
          <a:xfrm>
            <a:off x="2637607" y="1872826"/>
            <a:ext cx="826555" cy="4069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CF41035F-E310-4FC7-B692-20EF07090500}"/>
              </a:ext>
            </a:extLst>
          </p:cNvPr>
          <p:cNvSpPr/>
          <p:nvPr/>
        </p:nvSpPr>
        <p:spPr>
          <a:xfrm>
            <a:off x="5979882" y="3191509"/>
            <a:ext cx="826555" cy="4069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DE13A588-69B6-46C2-88D5-3D43004C18DF}"/>
              </a:ext>
            </a:extLst>
          </p:cNvPr>
          <p:cNvSpPr/>
          <p:nvPr/>
        </p:nvSpPr>
        <p:spPr>
          <a:xfrm rot="2144392">
            <a:off x="6124483" y="2733172"/>
            <a:ext cx="676871" cy="29970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E948E794-2BCA-414A-8204-FD12AE8EB882}"/>
              </a:ext>
            </a:extLst>
          </p:cNvPr>
          <p:cNvSpPr/>
          <p:nvPr/>
        </p:nvSpPr>
        <p:spPr>
          <a:xfrm rot="12820775">
            <a:off x="6262150" y="2459924"/>
            <a:ext cx="676871" cy="29970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64E98162-25A3-4FAF-A2B3-A542D7EB81D8}"/>
              </a:ext>
            </a:extLst>
          </p:cNvPr>
          <p:cNvSpPr/>
          <p:nvPr/>
        </p:nvSpPr>
        <p:spPr>
          <a:xfrm rot="5400000">
            <a:off x="4404303" y="2458026"/>
            <a:ext cx="521330" cy="4069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6448DF-5362-4F25-8696-12D7384865E2}"/>
              </a:ext>
            </a:extLst>
          </p:cNvPr>
          <p:cNvSpPr txBox="1"/>
          <p:nvPr/>
        </p:nvSpPr>
        <p:spPr>
          <a:xfrm>
            <a:off x="3913939" y="1600588"/>
            <a:ext cx="628757" cy="340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endParaRPr lang="en-US" altLang="ko-KR" sz="2000" b="1" spc="-15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B51028-BE25-4DE6-A76A-FD3FE17FB63D}"/>
              </a:ext>
            </a:extLst>
          </p:cNvPr>
          <p:cNvSpPr txBox="1"/>
          <p:nvPr/>
        </p:nvSpPr>
        <p:spPr>
          <a:xfrm>
            <a:off x="581082" y="4337897"/>
            <a:ext cx="91244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</a:rPr>
              <a:t>앱 </a:t>
            </a:r>
            <a:r>
              <a:rPr lang="ko-KR" altLang="en-US" sz="1400" dirty="0" err="1">
                <a:solidFill>
                  <a:schemeClr val="bg1"/>
                </a:solidFill>
              </a:rPr>
              <a:t>실행시</a:t>
            </a:r>
            <a:r>
              <a:rPr lang="ko-KR" altLang="en-US" sz="1400" dirty="0">
                <a:solidFill>
                  <a:schemeClr val="bg1"/>
                </a:solidFill>
              </a:rPr>
              <a:t> 로그인 화면이 나오고 회원가입 을 하거나 로그인을 </a:t>
            </a:r>
            <a:r>
              <a:rPr lang="ko-KR" altLang="en-US" sz="1400" dirty="0" err="1">
                <a:solidFill>
                  <a:schemeClr val="bg1"/>
                </a:solidFill>
              </a:rPr>
              <a:t>할수있다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</a:rPr>
              <a:t>회원가입 버튼 </a:t>
            </a:r>
            <a:r>
              <a:rPr lang="ko-KR" altLang="en-US" sz="1400" dirty="0" err="1">
                <a:solidFill>
                  <a:schemeClr val="bg1"/>
                </a:solidFill>
              </a:rPr>
              <a:t>입력시</a:t>
            </a:r>
            <a:r>
              <a:rPr lang="ko-KR" altLang="en-US" sz="1400" dirty="0">
                <a:solidFill>
                  <a:schemeClr val="bg1"/>
                </a:solidFill>
              </a:rPr>
              <a:t> 화원가입 액티비티로 이동하고 정보를 입력하고 회원가입을 버튼을 누른다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bg1"/>
                </a:solidFill>
              </a:rPr>
              <a:t>DB</a:t>
            </a:r>
            <a:r>
              <a:rPr lang="ko-KR" altLang="en-US" sz="1400" dirty="0">
                <a:solidFill>
                  <a:schemeClr val="bg1"/>
                </a:solidFill>
              </a:rPr>
              <a:t>에 입력한 정보를 이용해서 회원 테이블에 회원 레코드를 생성한다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</a:rPr>
              <a:t>다시 로그인 화면으로 돌아오고 아이디와 비밀번호를 입력하고 로그인 버튼을 입력하면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bg1"/>
                </a:solidFill>
              </a:rPr>
              <a:t>DB </a:t>
            </a:r>
            <a:r>
              <a:rPr lang="ko-KR" altLang="en-US" sz="1400" dirty="0">
                <a:solidFill>
                  <a:schemeClr val="bg1"/>
                </a:solidFill>
              </a:rPr>
              <a:t>와 정보를 대조해서 일치 할 경우 메인 </a:t>
            </a:r>
            <a:r>
              <a:rPr lang="ko-KR" altLang="en-US" sz="1400" dirty="0" err="1">
                <a:solidFill>
                  <a:schemeClr val="bg1"/>
                </a:solidFill>
              </a:rPr>
              <a:t>엑티비티</a:t>
            </a:r>
            <a:r>
              <a:rPr lang="ko-KR" altLang="en-US" sz="1400" dirty="0">
                <a:solidFill>
                  <a:schemeClr val="bg1"/>
                </a:solidFill>
              </a:rPr>
              <a:t> 로  이동하고 일치하지 </a:t>
            </a:r>
            <a:r>
              <a:rPr lang="ko-KR" altLang="en-US" sz="1400" dirty="0" err="1">
                <a:solidFill>
                  <a:schemeClr val="bg1"/>
                </a:solidFill>
              </a:rPr>
              <a:t>않을경우</a:t>
            </a:r>
            <a:r>
              <a:rPr lang="ko-KR" altLang="en-US" sz="1400" dirty="0">
                <a:solidFill>
                  <a:schemeClr val="bg1"/>
                </a:solidFill>
              </a:rPr>
              <a:t> 일치하지 않는다는 </a:t>
            </a:r>
            <a:r>
              <a:rPr lang="en-US" altLang="ko-KR" sz="1400" dirty="0">
                <a:solidFill>
                  <a:schemeClr val="bg1"/>
                </a:solidFill>
              </a:rPr>
              <a:t>Toast </a:t>
            </a:r>
            <a:r>
              <a:rPr lang="ko-KR" altLang="en-US" sz="1400" dirty="0">
                <a:solidFill>
                  <a:schemeClr val="bg1"/>
                </a:solidFill>
              </a:rPr>
              <a:t>메시지 출력 </a:t>
            </a:r>
          </a:p>
        </p:txBody>
      </p:sp>
    </p:spTree>
    <p:extLst>
      <p:ext uri="{BB962C8B-B14F-4D97-AF65-F5344CB8AC3E}">
        <p14:creationId xmlns:p14="http://schemas.microsoft.com/office/powerpoint/2010/main" val="378387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/>
      <p:bldP spid="33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4504" y="0"/>
            <a:ext cx="302688" cy="6858000"/>
            <a:chOff x="-8728" y="0"/>
            <a:chExt cx="302688" cy="6858000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-8728" y="0"/>
              <a:ext cx="302688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 userDrawn="1"/>
          </p:nvGrpSpPr>
          <p:grpSpPr>
            <a:xfrm>
              <a:off x="66176" y="90677"/>
              <a:ext cx="140128" cy="6658856"/>
              <a:chOff x="66176" y="90677"/>
              <a:chExt cx="140128" cy="6658856"/>
            </a:xfrm>
          </p:grpSpPr>
          <p:sp>
            <p:nvSpPr>
              <p:cNvPr id="8" name="모서리가 둥근 직사각형 7"/>
              <p:cNvSpPr/>
              <p:nvPr userDrawn="1"/>
            </p:nvSpPr>
            <p:spPr>
              <a:xfrm>
                <a:off x="66176" y="9067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8"/>
              <p:cNvSpPr/>
              <p:nvPr userDrawn="1"/>
            </p:nvSpPr>
            <p:spPr>
              <a:xfrm>
                <a:off x="66176" y="44461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9"/>
              <p:cNvSpPr/>
              <p:nvPr userDrawn="1"/>
            </p:nvSpPr>
            <p:spPr>
              <a:xfrm>
                <a:off x="66176" y="79854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10"/>
              <p:cNvSpPr/>
              <p:nvPr userDrawn="1"/>
            </p:nvSpPr>
            <p:spPr>
              <a:xfrm>
                <a:off x="66176" y="115248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 userDrawn="1"/>
            </p:nvSpPr>
            <p:spPr>
              <a:xfrm>
                <a:off x="66176" y="150641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 userDrawn="1"/>
            </p:nvSpPr>
            <p:spPr>
              <a:xfrm>
                <a:off x="66176" y="186035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 userDrawn="1"/>
            </p:nvSpPr>
            <p:spPr>
              <a:xfrm>
                <a:off x="66176" y="221428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 userDrawn="1"/>
            </p:nvSpPr>
            <p:spPr>
              <a:xfrm>
                <a:off x="66176" y="256822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15"/>
              <p:cNvSpPr/>
              <p:nvPr userDrawn="1"/>
            </p:nvSpPr>
            <p:spPr>
              <a:xfrm>
                <a:off x="66176" y="292215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 userDrawn="1"/>
            </p:nvSpPr>
            <p:spPr>
              <a:xfrm>
                <a:off x="66176" y="327609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모서리가 둥근 직사각형 17"/>
              <p:cNvSpPr/>
              <p:nvPr userDrawn="1"/>
            </p:nvSpPr>
            <p:spPr>
              <a:xfrm>
                <a:off x="66176" y="363002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모서리가 둥근 직사각형 18"/>
              <p:cNvSpPr/>
              <p:nvPr userDrawn="1"/>
            </p:nvSpPr>
            <p:spPr>
              <a:xfrm>
                <a:off x="66176" y="398396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 userDrawn="1"/>
            </p:nvSpPr>
            <p:spPr>
              <a:xfrm>
                <a:off x="66176" y="433789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 userDrawn="1"/>
            </p:nvSpPr>
            <p:spPr>
              <a:xfrm>
                <a:off x="66176" y="469183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1"/>
              <p:cNvSpPr/>
              <p:nvPr userDrawn="1"/>
            </p:nvSpPr>
            <p:spPr>
              <a:xfrm>
                <a:off x="66176" y="504576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직사각형 22"/>
              <p:cNvSpPr/>
              <p:nvPr userDrawn="1"/>
            </p:nvSpPr>
            <p:spPr>
              <a:xfrm>
                <a:off x="66176" y="539970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 userDrawn="1"/>
            </p:nvSpPr>
            <p:spPr>
              <a:xfrm>
                <a:off x="66176" y="575363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4"/>
              <p:cNvSpPr/>
              <p:nvPr userDrawn="1"/>
            </p:nvSpPr>
            <p:spPr>
              <a:xfrm>
                <a:off x="66176" y="610757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5"/>
              <p:cNvSpPr/>
              <p:nvPr userDrawn="1"/>
            </p:nvSpPr>
            <p:spPr>
              <a:xfrm>
                <a:off x="66176" y="6461501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1" name="직사각형 50"/>
          <p:cNvSpPr/>
          <p:nvPr/>
        </p:nvSpPr>
        <p:spPr>
          <a:xfrm>
            <a:off x="704528" y="798547"/>
            <a:ext cx="2141239" cy="55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72597" y="293465"/>
            <a:ext cx="8659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altLang="ko-KR" sz="3200" spc="-150" dirty="0">
                <a:solidFill>
                  <a:srgbClr val="FFFFFF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80592" y="320239"/>
            <a:ext cx="4315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개발내용</a:t>
            </a:r>
            <a:r>
              <a:rPr lang="en-US" altLang="ko-KR" sz="28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-SNS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2759" y="2755776"/>
            <a:ext cx="159800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SNS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4528" y="2695307"/>
            <a:ext cx="948695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j-lt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000221-320D-4CF5-9810-EAC16D767764}"/>
              </a:ext>
            </a:extLst>
          </p:cNvPr>
          <p:cNvSpPr txBox="1"/>
          <p:nvPr/>
        </p:nvSpPr>
        <p:spPr>
          <a:xfrm>
            <a:off x="6119735" y="2529460"/>
            <a:ext cx="2066824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8578AA-9D3F-445F-A218-6FBBCF1BC7C0}"/>
              </a:ext>
            </a:extLst>
          </p:cNvPr>
          <p:cNvSpPr txBox="1"/>
          <p:nvPr/>
        </p:nvSpPr>
        <p:spPr>
          <a:xfrm>
            <a:off x="2722772" y="1709875"/>
            <a:ext cx="21602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SNS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1F22E7A-2B58-4614-AE07-A06064BC1611}"/>
              </a:ext>
            </a:extLst>
          </p:cNvPr>
          <p:cNvGrpSpPr/>
          <p:nvPr/>
        </p:nvGrpSpPr>
        <p:grpSpPr>
          <a:xfrm>
            <a:off x="581082" y="1307057"/>
            <a:ext cx="9124445" cy="2964937"/>
            <a:chOff x="845336" y="1599402"/>
            <a:chExt cx="2379471" cy="3026527"/>
          </a:xfrm>
        </p:grpSpPr>
        <p:sp>
          <p:nvSpPr>
            <p:cNvPr id="38" name="액자 37">
              <a:extLst>
                <a:ext uri="{FF2B5EF4-FFF2-40B4-BE49-F238E27FC236}">
                  <a16:creationId xmlns:a16="http://schemas.microsoft.com/office/drawing/2014/main" id="{D43895BF-297A-4460-98B1-3ACABACDA2AC}"/>
                </a:ext>
              </a:extLst>
            </p:cNvPr>
            <p:cNvSpPr/>
            <p:nvPr/>
          </p:nvSpPr>
          <p:spPr>
            <a:xfrm>
              <a:off x="845336" y="1599402"/>
              <a:ext cx="2379471" cy="3026527"/>
            </a:xfrm>
            <a:prstGeom prst="frame">
              <a:avLst>
                <a:gd name="adj1" fmla="val 157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6D55B99-505C-47A1-90B9-E9D4E9E3CDFE}"/>
                </a:ext>
              </a:extLst>
            </p:cNvPr>
            <p:cNvSpPr txBox="1"/>
            <p:nvPr/>
          </p:nvSpPr>
          <p:spPr>
            <a:xfrm>
              <a:off x="1674735" y="1743465"/>
              <a:ext cx="163967" cy="3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endParaRPr lang="en-US" altLang="ko-KR" sz="2000" b="1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C5811E-A182-4882-9D38-F85E61AFB513}"/>
              </a:ext>
            </a:extLst>
          </p:cNvPr>
          <p:cNvSpPr/>
          <p:nvPr/>
        </p:nvSpPr>
        <p:spPr>
          <a:xfrm>
            <a:off x="416496" y="942563"/>
            <a:ext cx="2429271" cy="6168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SNS</a:t>
            </a:r>
            <a:r>
              <a:rPr lang="ko-KR" altLang="en-US" dirty="0"/>
              <a:t> 동작원리</a:t>
            </a: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BA1E40E0-2B21-493C-8CF3-D5C2B388EE80}"/>
              </a:ext>
            </a:extLst>
          </p:cNvPr>
          <p:cNvSpPr/>
          <p:nvPr/>
        </p:nvSpPr>
        <p:spPr>
          <a:xfrm>
            <a:off x="1913473" y="2724945"/>
            <a:ext cx="826555" cy="4069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E948E794-2BCA-414A-8204-FD12AE8EB882}"/>
              </a:ext>
            </a:extLst>
          </p:cNvPr>
          <p:cNvSpPr/>
          <p:nvPr/>
        </p:nvSpPr>
        <p:spPr>
          <a:xfrm rot="16200000">
            <a:off x="3725363" y="2167749"/>
            <a:ext cx="603498" cy="42567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64E98162-25A3-4FAF-A2B3-A542D7EB81D8}"/>
              </a:ext>
            </a:extLst>
          </p:cNvPr>
          <p:cNvSpPr/>
          <p:nvPr/>
        </p:nvSpPr>
        <p:spPr>
          <a:xfrm rot="5400000">
            <a:off x="3329431" y="2233500"/>
            <a:ext cx="521330" cy="4069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B51028-BE25-4DE6-A76A-FD3FE17FB63D}"/>
              </a:ext>
            </a:extLst>
          </p:cNvPr>
          <p:cNvSpPr txBox="1"/>
          <p:nvPr/>
        </p:nvSpPr>
        <p:spPr>
          <a:xfrm>
            <a:off x="581082" y="4337897"/>
            <a:ext cx="91244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</a:rPr>
              <a:t>로그인 이후 </a:t>
            </a:r>
            <a:r>
              <a:rPr lang="en-US" altLang="ko-KR" sz="1400" dirty="0">
                <a:solidFill>
                  <a:schemeClr val="bg1"/>
                </a:solidFill>
              </a:rPr>
              <a:t>SNS </a:t>
            </a:r>
            <a:r>
              <a:rPr lang="ko-KR" altLang="en-US" sz="1400" dirty="0">
                <a:solidFill>
                  <a:schemeClr val="bg1"/>
                </a:solidFill>
              </a:rPr>
              <a:t>화면으로 이동한다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bg1"/>
                </a:solidFill>
              </a:rPr>
              <a:t>SNS UI</a:t>
            </a:r>
            <a:r>
              <a:rPr lang="ko-KR" altLang="en-US" sz="1400" dirty="0">
                <a:solidFill>
                  <a:schemeClr val="bg1"/>
                </a:solidFill>
              </a:rPr>
              <a:t>는 페이스북이나 인스타그램 처럼 구성하고 </a:t>
            </a:r>
            <a:r>
              <a:rPr lang="ko-KR" altLang="en-US" sz="1400" dirty="0" err="1">
                <a:solidFill>
                  <a:schemeClr val="bg1"/>
                </a:solidFill>
              </a:rPr>
              <a:t>글제목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  <a:r>
              <a:rPr lang="ko-KR" altLang="en-US" sz="1400" dirty="0">
                <a:solidFill>
                  <a:schemeClr val="bg1"/>
                </a:solidFill>
              </a:rPr>
              <a:t>아이디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  <a:r>
              <a:rPr lang="ko-KR" altLang="en-US" sz="1400" dirty="0">
                <a:solidFill>
                  <a:schemeClr val="bg1"/>
                </a:solidFill>
              </a:rPr>
              <a:t>글쓰기 버튼 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</a:rPr>
              <a:t>글수정</a:t>
            </a:r>
            <a:r>
              <a:rPr lang="ko-KR" altLang="en-US" sz="1400" dirty="0">
                <a:solidFill>
                  <a:schemeClr val="bg1"/>
                </a:solidFill>
              </a:rPr>
              <a:t> 버튼 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  <a:r>
              <a:rPr lang="ko-KR" altLang="en-US" sz="1400" dirty="0">
                <a:solidFill>
                  <a:schemeClr val="bg1"/>
                </a:solidFill>
              </a:rPr>
              <a:t>글 삭제 버튼 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  <a:r>
              <a:rPr lang="ko-KR" altLang="en-US" sz="1400" dirty="0">
                <a:solidFill>
                  <a:schemeClr val="bg1"/>
                </a:solidFill>
              </a:rPr>
              <a:t> 댓글 가기 버튼구현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</a:rPr>
              <a:t>글쓰기 나 수정 버튼 </a:t>
            </a:r>
            <a:r>
              <a:rPr lang="ko-KR" altLang="en-US" sz="1400" dirty="0" err="1">
                <a:solidFill>
                  <a:schemeClr val="bg1"/>
                </a:solidFill>
              </a:rPr>
              <a:t>클릭시</a:t>
            </a:r>
            <a:r>
              <a:rPr lang="ko-KR" altLang="en-US" sz="1400" dirty="0">
                <a:solidFill>
                  <a:schemeClr val="bg1"/>
                </a:solidFill>
              </a:rPr>
              <a:t> 글 수정 액티비티로 이동하며 제목과 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내용 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사진을 입력하고 글 입력 버튼실행시 제목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  <a:r>
              <a:rPr lang="ko-KR" altLang="en-US" sz="1400" dirty="0">
                <a:solidFill>
                  <a:schemeClr val="bg1"/>
                </a:solidFill>
              </a:rPr>
              <a:t>내용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  <a:r>
              <a:rPr lang="ko-KR" altLang="en-US" sz="1400" dirty="0">
                <a:solidFill>
                  <a:schemeClr val="bg1"/>
                </a:solidFill>
              </a:rPr>
              <a:t>아이디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  <a:r>
              <a:rPr lang="ko-KR" altLang="en-US" sz="1400" dirty="0">
                <a:solidFill>
                  <a:schemeClr val="bg1"/>
                </a:solidFill>
              </a:rPr>
              <a:t>사진정보는 </a:t>
            </a:r>
            <a:r>
              <a:rPr lang="en-US" altLang="ko-KR" sz="1400" dirty="0">
                <a:solidFill>
                  <a:schemeClr val="bg1"/>
                </a:solidFill>
              </a:rPr>
              <a:t>DB</a:t>
            </a:r>
            <a:r>
              <a:rPr lang="ko-KR" altLang="en-US" sz="1400" dirty="0">
                <a:solidFill>
                  <a:schemeClr val="bg1"/>
                </a:solidFill>
              </a:rPr>
              <a:t>로 전송되며 사진파일은 웹하드로 전송된다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bg1"/>
                </a:solidFill>
              </a:rPr>
              <a:t>DB</a:t>
            </a:r>
            <a:r>
              <a:rPr lang="ko-KR" altLang="en-US" sz="1400" dirty="0">
                <a:solidFill>
                  <a:schemeClr val="bg1"/>
                </a:solidFill>
              </a:rPr>
              <a:t>에서 제목 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아이디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</a:rPr>
              <a:t>글내용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사진정보를 가져와서 </a:t>
            </a:r>
            <a:r>
              <a:rPr lang="en-US" altLang="ko-KR" sz="1400" dirty="0">
                <a:solidFill>
                  <a:schemeClr val="bg1"/>
                </a:solidFill>
              </a:rPr>
              <a:t>SNS UI</a:t>
            </a:r>
            <a:r>
              <a:rPr lang="ko-KR" altLang="en-US" sz="1400" dirty="0">
                <a:solidFill>
                  <a:schemeClr val="bg1"/>
                </a:solidFill>
              </a:rPr>
              <a:t>에 예쁘게 배치한다</a:t>
            </a:r>
            <a:r>
              <a:rPr lang="en-US" altLang="ko-KR" sz="1400" dirty="0">
                <a:solidFill>
                  <a:schemeClr val="bg1"/>
                </a:solidFill>
              </a:rPr>
              <a:t>. </a:t>
            </a:r>
            <a:r>
              <a:rPr lang="ko-KR" altLang="en-US" sz="1400" dirty="0">
                <a:solidFill>
                  <a:schemeClr val="bg1"/>
                </a:solidFill>
              </a:rPr>
              <a:t>사진은 피카소 라이브러리를 사용해서 사진정보를 대입시켜서 출력한다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</a:rPr>
              <a:t>하단에 지하철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학식 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  <a:r>
              <a:rPr lang="ko-KR" altLang="en-US" sz="1400" dirty="0">
                <a:solidFill>
                  <a:schemeClr val="bg1"/>
                </a:solidFill>
              </a:rPr>
              <a:t>기타 편의시설로 </a:t>
            </a:r>
            <a:r>
              <a:rPr lang="ko-KR" altLang="en-US" sz="1400" dirty="0" err="1">
                <a:solidFill>
                  <a:schemeClr val="bg1"/>
                </a:solidFill>
              </a:rPr>
              <a:t>갈수있는</a:t>
            </a:r>
            <a:r>
              <a:rPr lang="ko-KR" altLang="en-US" sz="1400" dirty="0">
                <a:solidFill>
                  <a:schemeClr val="bg1"/>
                </a:solidFill>
              </a:rPr>
              <a:t> 탭을 생성해서 이동 할 수 있게 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D62907D6-5C27-4024-88F4-2054251F2454}"/>
              </a:ext>
            </a:extLst>
          </p:cNvPr>
          <p:cNvSpPr/>
          <p:nvPr/>
        </p:nvSpPr>
        <p:spPr>
          <a:xfrm>
            <a:off x="5190820" y="2851466"/>
            <a:ext cx="711627" cy="3399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7CDB202E-EE96-4FE0-94D4-6E6C82BC51FF}"/>
              </a:ext>
            </a:extLst>
          </p:cNvPr>
          <p:cNvSpPr/>
          <p:nvPr/>
        </p:nvSpPr>
        <p:spPr>
          <a:xfrm rot="10800000">
            <a:off x="5156611" y="2436966"/>
            <a:ext cx="654429" cy="40693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98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4504" y="0"/>
            <a:ext cx="302688" cy="6858000"/>
            <a:chOff x="-8728" y="0"/>
            <a:chExt cx="302688" cy="6858000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-8728" y="0"/>
              <a:ext cx="302688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 userDrawn="1"/>
          </p:nvGrpSpPr>
          <p:grpSpPr>
            <a:xfrm>
              <a:off x="66176" y="90677"/>
              <a:ext cx="140128" cy="6658856"/>
              <a:chOff x="66176" y="90677"/>
              <a:chExt cx="140128" cy="6658856"/>
            </a:xfrm>
          </p:grpSpPr>
          <p:sp>
            <p:nvSpPr>
              <p:cNvPr id="8" name="모서리가 둥근 직사각형 7"/>
              <p:cNvSpPr/>
              <p:nvPr userDrawn="1"/>
            </p:nvSpPr>
            <p:spPr>
              <a:xfrm>
                <a:off x="66176" y="9067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8"/>
              <p:cNvSpPr/>
              <p:nvPr userDrawn="1"/>
            </p:nvSpPr>
            <p:spPr>
              <a:xfrm>
                <a:off x="66176" y="44461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9"/>
              <p:cNvSpPr/>
              <p:nvPr userDrawn="1"/>
            </p:nvSpPr>
            <p:spPr>
              <a:xfrm>
                <a:off x="66176" y="79854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10"/>
              <p:cNvSpPr/>
              <p:nvPr userDrawn="1"/>
            </p:nvSpPr>
            <p:spPr>
              <a:xfrm>
                <a:off x="66176" y="115248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 userDrawn="1"/>
            </p:nvSpPr>
            <p:spPr>
              <a:xfrm>
                <a:off x="66176" y="150641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 userDrawn="1"/>
            </p:nvSpPr>
            <p:spPr>
              <a:xfrm>
                <a:off x="66176" y="186035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 userDrawn="1"/>
            </p:nvSpPr>
            <p:spPr>
              <a:xfrm>
                <a:off x="66176" y="221428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 userDrawn="1"/>
            </p:nvSpPr>
            <p:spPr>
              <a:xfrm>
                <a:off x="66176" y="256822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15"/>
              <p:cNvSpPr/>
              <p:nvPr userDrawn="1"/>
            </p:nvSpPr>
            <p:spPr>
              <a:xfrm>
                <a:off x="66176" y="292215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 userDrawn="1"/>
            </p:nvSpPr>
            <p:spPr>
              <a:xfrm>
                <a:off x="66176" y="327609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모서리가 둥근 직사각형 17"/>
              <p:cNvSpPr/>
              <p:nvPr userDrawn="1"/>
            </p:nvSpPr>
            <p:spPr>
              <a:xfrm>
                <a:off x="66176" y="363002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모서리가 둥근 직사각형 18"/>
              <p:cNvSpPr/>
              <p:nvPr userDrawn="1"/>
            </p:nvSpPr>
            <p:spPr>
              <a:xfrm>
                <a:off x="66176" y="398396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 userDrawn="1"/>
            </p:nvSpPr>
            <p:spPr>
              <a:xfrm>
                <a:off x="66176" y="433789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 userDrawn="1"/>
            </p:nvSpPr>
            <p:spPr>
              <a:xfrm>
                <a:off x="66176" y="469183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1"/>
              <p:cNvSpPr/>
              <p:nvPr userDrawn="1"/>
            </p:nvSpPr>
            <p:spPr>
              <a:xfrm>
                <a:off x="66176" y="504576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직사각형 22"/>
              <p:cNvSpPr/>
              <p:nvPr userDrawn="1"/>
            </p:nvSpPr>
            <p:spPr>
              <a:xfrm>
                <a:off x="66176" y="539970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 userDrawn="1"/>
            </p:nvSpPr>
            <p:spPr>
              <a:xfrm>
                <a:off x="66176" y="575363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4"/>
              <p:cNvSpPr/>
              <p:nvPr userDrawn="1"/>
            </p:nvSpPr>
            <p:spPr>
              <a:xfrm>
                <a:off x="66176" y="610757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5"/>
              <p:cNvSpPr/>
              <p:nvPr userDrawn="1"/>
            </p:nvSpPr>
            <p:spPr>
              <a:xfrm>
                <a:off x="66176" y="6461501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1" name="직사각형 50"/>
          <p:cNvSpPr/>
          <p:nvPr/>
        </p:nvSpPr>
        <p:spPr>
          <a:xfrm>
            <a:off x="704528" y="798547"/>
            <a:ext cx="2141239" cy="55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72597" y="293465"/>
            <a:ext cx="8659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altLang="ko-KR" sz="3200" spc="-150" dirty="0">
                <a:solidFill>
                  <a:srgbClr val="FFFFFF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80592" y="320239"/>
            <a:ext cx="4315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개발내용</a:t>
            </a:r>
            <a:r>
              <a:rPr lang="en-US" altLang="ko-KR" sz="28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8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</a:t>
            </a:r>
            <a:endParaRPr lang="en-US" altLang="ko-KR" sz="28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281267" y="333738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오른쪽 화살표 26">
            <a:extLst>
              <a:ext uri="{FF2B5EF4-FFF2-40B4-BE49-F238E27FC236}">
                <a16:creationId xmlns:a16="http://schemas.microsoft.com/office/drawing/2014/main" id="{EBB28437-0A42-40F3-8642-6E78BDCE1ED9}"/>
              </a:ext>
            </a:extLst>
          </p:cNvPr>
          <p:cNvSpPr/>
          <p:nvPr/>
        </p:nvSpPr>
        <p:spPr>
          <a:xfrm rot="10800000">
            <a:off x="1585212" y="2634725"/>
            <a:ext cx="491571" cy="23005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332607-CA30-4EB4-A723-7CE82F951091}"/>
              </a:ext>
            </a:extLst>
          </p:cNvPr>
          <p:cNvSpPr txBox="1"/>
          <p:nvPr/>
        </p:nvSpPr>
        <p:spPr>
          <a:xfrm>
            <a:off x="4227174" y="569044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정보 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BCD6D5B-FC59-4212-A055-313247DA7D46}"/>
              </a:ext>
            </a:extLst>
          </p:cNvPr>
          <p:cNvGrpSpPr/>
          <p:nvPr/>
        </p:nvGrpSpPr>
        <p:grpSpPr>
          <a:xfrm>
            <a:off x="2210811" y="1086579"/>
            <a:ext cx="7417196" cy="3894933"/>
            <a:chOff x="845336" y="1599402"/>
            <a:chExt cx="2379471" cy="3026527"/>
          </a:xfrm>
        </p:grpSpPr>
        <p:sp>
          <p:nvSpPr>
            <p:cNvPr id="52" name="액자 51">
              <a:extLst>
                <a:ext uri="{FF2B5EF4-FFF2-40B4-BE49-F238E27FC236}">
                  <a16:creationId xmlns:a16="http://schemas.microsoft.com/office/drawing/2014/main" id="{4FF4F891-4DDD-474B-8F68-7C30E7B07134}"/>
                </a:ext>
              </a:extLst>
            </p:cNvPr>
            <p:cNvSpPr/>
            <p:nvPr/>
          </p:nvSpPr>
          <p:spPr>
            <a:xfrm>
              <a:off x="845336" y="1599402"/>
              <a:ext cx="2379471" cy="3026527"/>
            </a:xfrm>
            <a:prstGeom prst="frame">
              <a:avLst>
                <a:gd name="adj1" fmla="val 157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A42B652-7FBA-4C35-A0AF-0357FD81C07F}"/>
                </a:ext>
              </a:extLst>
            </p:cNvPr>
            <p:cNvSpPr txBox="1"/>
            <p:nvPr/>
          </p:nvSpPr>
          <p:spPr>
            <a:xfrm>
              <a:off x="1674735" y="1743465"/>
              <a:ext cx="163967" cy="3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endParaRPr lang="en-US" altLang="ko-KR" sz="2000" b="1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0D0C9C5B-37A9-4F2F-AB1A-A9AEEC94F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8" y="1625382"/>
            <a:ext cx="1422270" cy="1462906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872AD614-4E6C-428B-85D1-A93228D53D99}"/>
              </a:ext>
            </a:extLst>
          </p:cNvPr>
          <p:cNvGrpSpPr/>
          <p:nvPr/>
        </p:nvGrpSpPr>
        <p:grpSpPr>
          <a:xfrm>
            <a:off x="3652392" y="5363956"/>
            <a:ext cx="5428957" cy="1186656"/>
            <a:chOff x="845336" y="1599402"/>
            <a:chExt cx="2379471" cy="3026527"/>
          </a:xfrm>
        </p:grpSpPr>
        <p:sp>
          <p:nvSpPr>
            <p:cNvPr id="55" name="액자 54">
              <a:extLst>
                <a:ext uri="{FF2B5EF4-FFF2-40B4-BE49-F238E27FC236}">
                  <a16:creationId xmlns:a16="http://schemas.microsoft.com/office/drawing/2014/main" id="{68003BF6-37F3-4650-80F4-A0FBF516279A}"/>
                </a:ext>
              </a:extLst>
            </p:cNvPr>
            <p:cNvSpPr/>
            <p:nvPr/>
          </p:nvSpPr>
          <p:spPr>
            <a:xfrm>
              <a:off x="845336" y="1599402"/>
              <a:ext cx="2379471" cy="3026527"/>
            </a:xfrm>
            <a:prstGeom prst="frame">
              <a:avLst>
                <a:gd name="adj1" fmla="val 157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C7E5BB7-13AC-4963-B4DE-93A2406E963C}"/>
                </a:ext>
              </a:extLst>
            </p:cNvPr>
            <p:cNvSpPr txBox="1"/>
            <p:nvPr/>
          </p:nvSpPr>
          <p:spPr>
            <a:xfrm>
              <a:off x="1674735" y="1743465"/>
              <a:ext cx="163967" cy="3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endParaRPr lang="en-US" altLang="ko-KR" sz="2000" b="1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9258023-2FFB-45E1-9B44-BCD79D20132B}"/>
              </a:ext>
            </a:extLst>
          </p:cNvPr>
          <p:cNvGrpSpPr/>
          <p:nvPr/>
        </p:nvGrpSpPr>
        <p:grpSpPr>
          <a:xfrm>
            <a:off x="2572271" y="1303815"/>
            <a:ext cx="2596753" cy="1405105"/>
            <a:chOff x="845336" y="1599402"/>
            <a:chExt cx="2379471" cy="3026527"/>
          </a:xfrm>
        </p:grpSpPr>
        <p:sp>
          <p:nvSpPr>
            <p:cNvPr id="57" name="액자 56">
              <a:extLst>
                <a:ext uri="{FF2B5EF4-FFF2-40B4-BE49-F238E27FC236}">
                  <a16:creationId xmlns:a16="http://schemas.microsoft.com/office/drawing/2014/main" id="{9E0D57D5-7F1C-441C-BDC8-7D7DF36AF6BD}"/>
                </a:ext>
              </a:extLst>
            </p:cNvPr>
            <p:cNvSpPr/>
            <p:nvPr/>
          </p:nvSpPr>
          <p:spPr>
            <a:xfrm>
              <a:off x="845336" y="1599402"/>
              <a:ext cx="2379471" cy="3026527"/>
            </a:xfrm>
            <a:prstGeom prst="frame">
              <a:avLst>
                <a:gd name="adj1" fmla="val 157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679B01-EA58-4AAB-9FC6-4B9E0E857D7A}"/>
                </a:ext>
              </a:extLst>
            </p:cNvPr>
            <p:cNvSpPr txBox="1"/>
            <p:nvPr/>
          </p:nvSpPr>
          <p:spPr>
            <a:xfrm>
              <a:off x="1674735" y="1743465"/>
              <a:ext cx="163967" cy="3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endParaRPr lang="en-US" altLang="ko-KR" sz="2000" b="1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A93767-1E29-471D-82DE-5AC1033C4CD9}"/>
              </a:ext>
            </a:extLst>
          </p:cNvPr>
          <p:cNvSpPr/>
          <p:nvPr/>
        </p:nvSpPr>
        <p:spPr>
          <a:xfrm>
            <a:off x="2421279" y="1179473"/>
            <a:ext cx="1228601" cy="44737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548C74-D471-49DE-8A6A-2EB0D2AE92A1}"/>
              </a:ext>
            </a:extLst>
          </p:cNvPr>
          <p:cNvSpPr txBox="1"/>
          <p:nvPr/>
        </p:nvSpPr>
        <p:spPr>
          <a:xfrm>
            <a:off x="2572271" y="1794449"/>
            <a:ext cx="2596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로그인 회원가입 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91AF34E-E758-43AF-9ABD-A67766D64E59}"/>
              </a:ext>
            </a:extLst>
          </p:cNvPr>
          <p:cNvGrpSpPr/>
          <p:nvPr/>
        </p:nvGrpSpPr>
        <p:grpSpPr>
          <a:xfrm>
            <a:off x="6517605" y="1313094"/>
            <a:ext cx="2596753" cy="1405105"/>
            <a:chOff x="845336" y="1599402"/>
            <a:chExt cx="2379471" cy="3026527"/>
          </a:xfrm>
        </p:grpSpPr>
        <p:sp>
          <p:nvSpPr>
            <p:cNvPr id="60" name="액자 59">
              <a:extLst>
                <a:ext uri="{FF2B5EF4-FFF2-40B4-BE49-F238E27FC236}">
                  <a16:creationId xmlns:a16="http://schemas.microsoft.com/office/drawing/2014/main" id="{4B7D53D6-2DC1-4873-A684-1704453B4829}"/>
                </a:ext>
              </a:extLst>
            </p:cNvPr>
            <p:cNvSpPr/>
            <p:nvPr/>
          </p:nvSpPr>
          <p:spPr>
            <a:xfrm>
              <a:off x="845336" y="1599402"/>
              <a:ext cx="2379471" cy="3026527"/>
            </a:xfrm>
            <a:prstGeom prst="frame">
              <a:avLst>
                <a:gd name="adj1" fmla="val 157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899FFE2-1648-474F-AFDE-7E2ECE06AA06}"/>
                </a:ext>
              </a:extLst>
            </p:cNvPr>
            <p:cNvSpPr txBox="1"/>
            <p:nvPr/>
          </p:nvSpPr>
          <p:spPr>
            <a:xfrm>
              <a:off x="1674735" y="1743465"/>
              <a:ext cx="163967" cy="3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endParaRPr lang="en-US" altLang="ko-KR" sz="2000" b="1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1F3577D-E161-4399-8CEB-C7AF075A5EA7}"/>
              </a:ext>
            </a:extLst>
          </p:cNvPr>
          <p:cNvSpPr/>
          <p:nvPr/>
        </p:nvSpPr>
        <p:spPr>
          <a:xfrm>
            <a:off x="6366613" y="1188752"/>
            <a:ext cx="1228601" cy="44737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SNS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1130A8-2C6B-4DAB-B364-18CF42B03CC3}"/>
              </a:ext>
            </a:extLst>
          </p:cNvPr>
          <p:cNvSpPr txBox="1"/>
          <p:nvPr/>
        </p:nvSpPr>
        <p:spPr>
          <a:xfrm>
            <a:off x="6517605" y="1803728"/>
            <a:ext cx="2596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글 쓰기 글 수정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글 삭제 댓글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0A87073-0A0C-490B-B448-633BD6250F48}"/>
              </a:ext>
            </a:extLst>
          </p:cNvPr>
          <p:cNvGrpSpPr/>
          <p:nvPr/>
        </p:nvGrpSpPr>
        <p:grpSpPr>
          <a:xfrm>
            <a:off x="2485938" y="2975233"/>
            <a:ext cx="2107022" cy="1521823"/>
            <a:chOff x="845336" y="1599402"/>
            <a:chExt cx="2379471" cy="3026527"/>
          </a:xfrm>
        </p:grpSpPr>
        <p:sp>
          <p:nvSpPr>
            <p:cNvPr id="70" name="액자 69">
              <a:extLst>
                <a:ext uri="{FF2B5EF4-FFF2-40B4-BE49-F238E27FC236}">
                  <a16:creationId xmlns:a16="http://schemas.microsoft.com/office/drawing/2014/main" id="{A0EF3175-55DA-4025-85C3-7A5B50037611}"/>
                </a:ext>
              </a:extLst>
            </p:cNvPr>
            <p:cNvSpPr/>
            <p:nvPr/>
          </p:nvSpPr>
          <p:spPr>
            <a:xfrm>
              <a:off x="845336" y="1599402"/>
              <a:ext cx="2379471" cy="3026527"/>
            </a:xfrm>
            <a:prstGeom prst="frame">
              <a:avLst>
                <a:gd name="adj1" fmla="val 157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C84988B-8558-43E8-A195-9DB254B30A03}"/>
                </a:ext>
              </a:extLst>
            </p:cNvPr>
            <p:cNvSpPr txBox="1"/>
            <p:nvPr/>
          </p:nvSpPr>
          <p:spPr>
            <a:xfrm>
              <a:off x="1674735" y="1743465"/>
              <a:ext cx="169274" cy="795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endParaRPr lang="en-US" altLang="ko-KR" b="1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F510353-FA91-4EE9-BB08-38CB92DE3A13}"/>
              </a:ext>
            </a:extLst>
          </p:cNvPr>
          <p:cNvSpPr/>
          <p:nvPr/>
        </p:nvSpPr>
        <p:spPr>
          <a:xfrm>
            <a:off x="2334947" y="2850891"/>
            <a:ext cx="996894" cy="484539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지하철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BC861C6-6CDD-410E-B2AA-E0CAA507EC4F}"/>
              </a:ext>
            </a:extLst>
          </p:cNvPr>
          <p:cNvSpPr txBox="1"/>
          <p:nvPr/>
        </p:nvSpPr>
        <p:spPr>
          <a:xfrm>
            <a:off x="2485938" y="3465867"/>
            <a:ext cx="2107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지하철 도착정보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0380423-46B9-4F15-B143-17A5E0E3698C}"/>
              </a:ext>
            </a:extLst>
          </p:cNvPr>
          <p:cNvGrpSpPr/>
          <p:nvPr/>
        </p:nvGrpSpPr>
        <p:grpSpPr>
          <a:xfrm>
            <a:off x="4743952" y="3075853"/>
            <a:ext cx="2107022" cy="1405105"/>
            <a:chOff x="845336" y="1599402"/>
            <a:chExt cx="2379471" cy="3026527"/>
          </a:xfrm>
        </p:grpSpPr>
        <p:sp>
          <p:nvSpPr>
            <p:cNvPr id="75" name="액자 74">
              <a:extLst>
                <a:ext uri="{FF2B5EF4-FFF2-40B4-BE49-F238E27FC236}">
                  <a16:creationId xmlns:a16="http://schemas.microsoft.com/office/drawing/2014/main" id="{3D451B14-47EB-464B-A88D-7BC331517823}"/>
                </a:ext>
              </a:extLst>
            </p:cNvPr>
            <p:cNvSpPr/>
            <p:nvPr/>
          </p:nvSpPr>
          <p:spPr>
            <a:xfrm>
              <a:off x="845336" y="1599402"/>
              <a:ext cx="2379471" cy="3026527"/>
            </a:xfrm>
            <a:prstGeom prst="frame">
              <a:avLst>
                <a:gd name="adj1" fmla="val 157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3F34D5B-88B7-4FCE-8DCA-16EF0042C908}"/>
                </a:ext>
              </a:extLst>
            </p:cNvPr>
            <p:cNvSpPr txBox="1"/>
            <p:nvPr/>
          </p:nvSpPr>
          <p:spPr>
            <a:xfrm>
              <a:off x="1674735" y="1743465"/>
              <a:ext cx="163967" cy="3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endParaRPr lang="en-US" altLang="ko-KR" sz="2000" b="1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362C58D-30BA-4769-91DE-1AC0CF995A78}"/>
              </a:ext>
            </a:extLst>
          </p:cNvPr>
          <p:cNvSpPr/>
          <p:nvPr/>
        </p:nvSpPr>
        <p:spPr>
          <a:xfrm>
            <a:off x="4592959" y="2951511"/>
            <a:ext cx="996895" cy="44737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학식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AF1F48F-DBE9-4170-BDB0-6EF10CFD098C}"/>
              </a:ext>
            </a:extLst>
          </p:cNvPr>
          <p:cNvSpPr txBox="1"/>
          <p:nvPr/>
        </p:nvSpPr>
        <p:spPr>
          <a:xfrm>
            <a:off x="4743952" y="3566487"/>
            <a:ext cx="2107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</a:rPr>
              <a:t>가천대</a:t>
            </a:r>
            <a:r>
              <a:rPr lang="ko-KR" altLang="en-US" sz="2400" dirty="0">
                <a:solidFill>
                  <a:schemeClr val="bg1"/>
                </a:solidFill>
              </a:rPr>
              <a:t> 학식정보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F3B4A69-F361-45CD-A810-FBF8E47F659C}"/>
              </a:ext>
            </a:extLst>
          </p:cNvPr>
          <p:cNvGrpSpPr/>
          <p:nvPr/>
        </p:nvGrpSpPr>
        <p:grpSpPr>
          <a:xfrm>
            <a:off x="6988501" y="3089578"/>
            <a:ext cx="2422508" cy="1405105"/>
            <a:chOff x="845336" y="1599402"/>
            <a:chExt cx="2379471" cy="3026527"/>
          </a:xfrm>
        </p:grpSpPr>
        <p:sp>
          <p:nvSpPr>
            <p:cNvPr id="80" name="액자 79">
              <a:extLst>
                <a:ext uri="{FF2B5EF4-FFF2-40B4-BE49-F238E27FC236}">
                  <a16:creationId xmlns:a16="http://schemas.microsoft.com/office/drawing/2014/main" id="{6C52F157-1D09-47F8-A9CF-E19189008550}"/>
                </a:ext>
              </a:extLst>
            </p:cNvPr>
            <p:cNvSpPr/>
            <p:nvPr/>
          </p:nvSpPr>
          <p:spPr>
            <a:xfrm>
              <a:off x="845336" y="1599402"/>
              <a:ext cx="2379471" cy="3026527"/>
            </a:xfrm>
            <a:prstGeom prst="frame">
              <a:avLst>
                <a:gd name="adj1" fmla="val 157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8AD0CEF-FB80-49B3-87F2-0309B0104F50}"/>
                </a:ext>
              </a:extLst>
            </p:cNvPr>
            <p:cNvSpPr txBox="1"/>
            <p:nvPr/>
          </p:nvSpPr>
          <p:spPr>
            <a:xfrm>
              <a:off x="1674735" y="1743465"/>
              <a:ext cx="163967" cy="3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endParaRPr lang="en-US" altLang="ko-KR" sz="2000" b="1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A238194-DF48-4EB7-9CD2-5B4199FF32E6}"/>
              </a:ext>
            </a:extLst>
          </p:cNvPr>
          <p:cNvSpPr/>
          <p:nvPr/>
        </p:nvSpPr>
        <p:spPr>
          <a:xfrm>
            <a:off x="6837508" y="2965236"/>
            <a:ext cx="1146161" cy="37019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52FCBC-6089-49DE-92CB-88384A654A58}"/>
              </a:ext>
            </a:extLst>
          </p:cNvPr>
          <p:cNvSpPr txBox="1"/>
          <p:nvPr/>
        </p:nvSpPr>
        <p:spPr>
          <a:xfrm>
            <a:off x="6988501" y="3438257"/>
            <a:ext cx="2422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도서관 정보 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편의시설 정보 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셔틀버스 정보</a:t>
            </a:r>
          </a:p>
        </p:txBody>
      </p:sp>
      <p:sp>
        <p:nvSpPr>
          <p:cNvPr id="84" name="오른쪽 화살표 26">
            <a:extLst>
              <a:ext uri="{FF2B5EF4-FFF2-40B4-BE49-F238E27FC236}">
                <a16:creationId xmlns:a16="http://schemas.microsoft.com/office/drawing/2014/main" id="{24471B21-68B6-44ED-94CD-148623EA65B0}"/>
              </a:ext>
            </a:extLst>
          </p:cNvPr>
          <p:cNvSpPr/>
          <p:nvPr/>
        </p:nvSpPr>
        <p:spPr>
          <a:xfrm>
            <a:off x="1599000" y="2241809"/>
            <a:ext cx="491571" cy="23005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오른쪽 화살표 26">
            <a:extLst>
              <a:ext uri="{FF2B5EF4-FFF2-40B4-BE49-F238E27FC236}">
                <a16:creationId xmlns:a16="http://schemas.microsoft.com/office/drawing/2014/main" id="{A6C2D11B-9F60-4FD9-88D8-9A5603AEC370}"/>
              </a:ext>
            </a:extLst>
          </p:cNvPr>
          <p:cNvSpPr/>
          <p:nvPr/>
        </p:nvSpPr>
        <p:spPr>
          <a:xfrm rot="16200000">
            <a:off x="6120827" y="5003145"/>
            <a:ext cx="491571" cy="230051"/>
          </a:xfrm>
          <a:prstGeom prst="rightArrow">
            <a:avLst>
              <a:gd name="adj1" fmla="val 41729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오른쪽 화살표 26">
            <a:extLst>
              <a:ext uri="{FF2B5EF4-FFF2-40B4-BE49-F238E27FC236}">
                <a16:creationId xmlns:a16="http://schemas.microsoft.com/office/drawing/2014/main" id="{C9AEB0F3-4E66-415E-BEEA-E0271295A248}"/>
              </a:ext>
            </a:extLst>
          </p:cNvPr>
          <p:cNvSpPr/>
          <p:nvPr/>
        </p:nvSpPr>
        <p:spPr>
          <a:xfrm rot="5400000">
            <a:off x="6490163" y="5067561"/>
            <a:ext cx="491571" cy="23005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40C333-A6B8-40BC-ACDA-36DB9445BE97}"/>
              </a:ext>
            </a:extLst>
          </p:cNvPr>
          <p:cNvSpPr txBox="1"/>
          <p:nvPr/>
        </p:nvSpPr>
        <p:spPr>
          <a:xfrm>
            <a:off x="6246998" y="568773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 정보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B2ACE14-20C8-4095-9F16-62B2CE672F2F}"/>
              </a:ext>
            </a:extLst>
          </p:cNvPr>
          <p:cNvSpPr/>
          <p:nvPr/>
        </p:nvSpPr>
        <p:spPr>
          <a:xfrm>
            <a:off x="3268252" y="5149111"/>
            <a:ext cx="996895" cy="44737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68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0" grpId="0" animBg="1"/>
      <p:bldP spid="43" grpId="0"/>
      <p:bldP spid="84" grpId="0" animBg="1"/>
      <p:bldP spid="85" grpId="0" animBg="1"/>
      <p:bldP spid="86" grpId="0" animBg="1"/>
      <p:bldP spid="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4504" y="0"/>
            <a:ext cx="302688" cy="6858000"/>
            <a:chOff x="-8728" y="0"/>
            <a:chExt cx="302688" cy="6858000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-8728" y="0"/>
              <a:ext cx="302688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 userDrawn="1"/>
          </p:nvGrpSpPr>
          <p:grpSpPr>
            <a:xfrm>
              <a:off x="66176" y="90677"/>
              <a:ext cx="140128" cy="6658856"/>
              <a:chOff x="66176" y="90677"/>
              <a:chExt cx="140128" cy="6658856"/>
            </a:xfrm>
          </p:grpSpPr>
          <p:sp>
            <p:nvSpPr>
              <p:cNvPr id="8" name="모서리가 둥근 직사각형 7"/>
              <p:cNvSpPr/>
              <p:nvPr userDrawn="1"/>
            </p:nvSpPr>
            <p:spPr>
              <a:xfrm>
                <a:off x="66176" y="9067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8"/>
              <p:cNvSpPr/>
              <p:nvPr userDrawn="1"/>
            </p:nvSpPr>
            <p:spPr>
              <a:xfrm>
                <a:off x="66176" y="44461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9"/>
              <p:cNvSpPr/>
              <p:nvPr userDrawn="1"/>
            </p:nvSpPr>
            <p:spPr>
              <a:xfrm>
                <a:off x="66176" y="79854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10"/>
              <p:cNvSpPr/>
              <p:nvPr userDrawn="1"/>
            </p:nvSpPr>
            <p:spPr>
              <a:xfrm>
                <a:off x="66176" y="115248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 userDrawn="1"/>
            </p:nvSpPr>
            <p:spPr>
              <a:xfrm>
                <a:off x="66176" y="150641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 userDrawn="1"/>
            </p:nvSpPr>
            <p:spPr>
              <a:xfrm>
                <a:off x="66176" y="186035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 userDrawn="1"/>
            </p:nvSpPr>
            <p:spPr>
              <a:xfrm>
                <a:off x="66176" y="221428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 userDrawn="1"/>
            </p:nvSpPr>
            <p:spPr>
              <a:xfrm>
                <a:off x="66176" y="256822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15"/>
              <p:cNvSpPr/>
              <p:nvPr userDrawn="1"/>
            </p:nvSpPr>
            <p:spPr>
              <a:xfrm>
                <a:off x="66176" y="292215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 userDrawn="1"/>
            </p:nvSpPr>
            <p:spPr>
              <a:xfrm>
                <a:off x="66176" y="327609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모서리가 둥근 직사각형 17"/>
              <p:cNvSpPr/>
              <p:nvPr userDrawn="1"/>
            </p:nvSpPr>
            <p:spPr>
              <a:xfrm>
                <a:off x="66176" y="363002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모서리가 둥근 직사각형 18"/>
              <p:cNvSpPr/>
              <p:nvPr userDrawn="1"/>
            </p:nvSpPr>
            <p:spPr>
              <a:xfrm>
                <a:off x="66176" y="398396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 userDrawn="1"/>
            </p:nvSpPr>
            <p:spPr>
              <a:xfrm>
                <a:off x="66176" y="433789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 userDrawn="1"/>
            </p:nvSpPr>
            <p:spPr>
              <a:xfrm>
                <a:off x="66176" y="469183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1"/>
              <p:cNvSpPr/>
              <p:nvPr userDrawn="1"/>
            </p:nvSpPr>
            <p:spPr>
              <a:xfrm>
                <a:off x="66176" y="504576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직사각형 22"/>
              <p:cNvSpPr/>
              <p:nvPr userDrawn="1"/>
            </p:nvSpPr>
            <p:spPr>
              <a:xfrm>
                <a:off x="66176" y="539970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 userDrawn="1"/>
            </p:nvSpPr>
            <p:spPr>
              <a:xfrm>
                <a:off x="66176" y="575363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4"/>
              <p:cNvSpPr/>
              <p:nvPr userDrawn="1"/>
            </p:nvSpPr>
            <p:spPr>
              <a:xfrm>
                <a:off x="66176" y="610757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5"/>
              <p:cNvSpPr/>
              <p:nvPr userDrawn="1"/>
            </p:nvSpPr>
            <p:spPr>
              <a:xfrm>
                <a:off x="66176" y="6461501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1" name="직사각형 50"/>
          <p:cNvSpPr/>
          <p:nvPr/>
        </p:nvSpPr>
        <p:spPr>
          <a:xfrm>
            <a:off x="725098" y="838699"/>
            <a:ext cx="17796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03473" y="269297"/>
            <a:ext cx="52806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ko-KR" altLang="en-US" sz="2800" spc="-15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개발내용</a:t>
            </a:r>
            <a:r>
              <a:rPr lang="en-US" altLang="ko-KR" sz="2800" spc="-15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800" spc="-15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지하철</a:t>
            </a:r>
            <a:r>
              <a:rPr lang="en-US" altLang="ko-KR" sz="2800" spc="-15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800" spc="-15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학식</a:t>
            </a:r>
            <a:r>
              <a:rPr lang="en-US" altLang="ko-KR" sz="2800" spc="-15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800" spc="-15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편의시설</a:t>
            </a:r>
            <a:r>
              <a:rPr lang="en-US" altLang="ko-KR" sz="2800" spc="-15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한쪽 모서리가 잘린 사각형 55"/>
          <p:cNvSpPr/>
          <p:nvPr/>
        </p:nvSpPr>
        <p:spPr>
          <a:xfrm flipH="1">
            <a:off x="522248" y="955200"/>
            <a:ext cx="8861503" cy="5633503"/>
          </a:xfrm>
          <a:prstGeom prst="snip1Rect">
            <a:avLst>
              <a:gd name="adj" fmla="val 2328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9454C4A-085C-4686-B640-A88204B3EFC9}"/>
              </a:ext>
            </a:extLst>
          </p:cNvPr>
          <p:cNvGrpSpPr/>
          <p:nvPr/>
        </p:nvGrpSpPr>
        <p:grpSpPr>
          <a:xfrm>
            <a:off x="6597278" y="1628799"/>
            <a:ext cx="2283686" cy="4529953"/>
            <a:chOff x="845336" y="1599402"/>
            <a:chExt cx="2379471" cy="3026527"/>
          </a:xfrm>
        </p:grpSpPr>
        <p:sp>
          <p:nvSpPr>
            <p:cNvPr id="35" name="액자 34">
              <a:extLst>
                <a:ext uri="{FF2B5EF4-FFF2-40B4-BE49-F238E27FC236}">
                  <a16:creationId xmlns:a16="http://schemas.microsoft.com/office/drawing/2014/main" id="{5123C18C-7B75-4CFB-B9C4-5CF5EB8E6A1C}"/>
                </a:ext>
              </a:extLst>
            </p:cNvPr>
            <p:cNvSpPr/>
            <p:nvPr/>
          </p:nvSpPr>
          <p:spPr>
            <a:xfrm>
              <a:off x="845336" y="1599402"/>
              <a:ext cx="2379471" cy="3026527"/>
            </a:xfrm>
            <a:prstGeom prst="frame">
              <a:avLst>
                <a:gd name="adj1" fmla="val 157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8CA238-9F6B-4D17-A57B-69131241CCFF}"/>
                </a:ext>
              </a:extLst>
            </p:cNvPr>
            <p:cNvSpPr txBox="1"/>
            <p:nvPr/>
          </p:nvSpPr>
          <p:spPr>
            <a:xfrm>
              <a:off x="1674735" y="1743465"/>
              <a:ext cx="163967" cy="3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endParaRPr lang="en-US" altLang="ko-KR" sz="2000" b="1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3681AAE-51A4-4035-BF6A-3A8BE639C63C}"/>
                </a:ext>
              </a:extLst>
            </p:cNvPr>
            <p:cNvSpPr txBox="1"/>
            <p:nvPr/>
          </p:nvSpPr>
          <p:spPr>
            <a:xfrm>
              <a:off x="1190030" y="2322860"/>
              <a:ext cx="1845947" cy="1004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ko-KR" altLang="en-US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기타 편의 시설 정보는</a:t>
              </a:r>
              <a:endParaRPr lang="en-US" altLang="ko-KR" sz="15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  <a:p>
              <a:pPr algn="ctr">
                <a:spcBef>
                  <a:spcPts val="500"/>
                </a:spcBef>
              </a:pPr>
              <a:r>
                <a:rPr lang="ko-KR" altLang="en-US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직접 정보를 모으거나 </a:t>
              </a:r>
              <a:endParaRPr lang="en-US" altLang="ko-KR" sz="15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  <a:p>
              <a:pPr algn="ctr">
                <a:spcBef>
                  <a:spcPts val="500"/>
                </a:spcBef>
              </a:pPr>
              <a:r>
                <a:rPr lang="ko-KR" altLang="en-US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학교 홈페이지를 </a:t>
              </a:r>
              <a:endParaRPr lang="en-US" altLang="ko-KR" sz="15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  <a:p>
              <a:pPr algn="ctr">
                <a:spcBef>
                  <a:spcPts val="500"/>
                </a:spcBef>
              </a:pPr>
              <a:r>
                <a:rPr lang="ko-KR" altLang="en-US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이용해서 </a:t>
              </a:r>
              <a:r>
                <a:rPr lang="en-US" altLang="ko-KR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UI</a:t>
              </a:r>
              <a:r>
                <a:rPr lang="ko-KR" altLang="en-US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에 </a:t>
              </a:r>
              <a:endParaRPr lang="en-US" altLang="ko-KR" sz="15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  <a:p>
              <a:pPr algn="ctr">
                <a:spcBef>
                  <a:spcPts val="500"/>
                </a:spcBef>
              </a:pPr>
              <a:r>
                <a:rPr lang="ko-KR" altLang="en-US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입력시킨다</a:t>
              </a:r>
              <a:r>
                <a:rPr lang="en-US" altLang="ko-KR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.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CB161CA-3A54-4288-8FF7-A3E03A18F930}"/>
              </a:ext>
            </a:extLst>
          </p:cNvPr>
          <p:cNvGrpSpPr/>
          <p:nvPr/>
        </p:nvGrpSpPr>
        <p:grpSpPr>
          <a:xfrm>
            <a:off x="3547992" y="1628800"/>
            <a:ext cx="2283686" cy="4529953"/>
            <a:chOff x="845336" y="1599402"/>
            <a:chExt cx="2379471" cy="3026527"/>
          </a:xfrm>
        </p:grpSpPr>
        <p:sp>
          <p:nvSpPr>
            <p:cNvPr id="39" name="액자 38">
              <a:extLst>
                <a:ext uri="{FF2B5EF4-FFF2-40B4-BE49-F238E27FC236}">
                  <a16:creationId xmlns:a16="http://schemas.microsoft.com/office/drawing/2014/main" id="{BC946184-2A01-4A8F-9D9C-54C29C11485D}"/>
                </a:ext>
              </a:extLst>
            </p:cNvPr>
            <p:cNvSpPr/>
            <p:nvPr/>
          </p:nvSpPr>
          <p:spPr>
            <a:xfrm>
              <a:off x="845336" y="1599402"/>
              <a:ext cx="2379471" cy="3026527"/>
            </a:xfrm>
            <a:prstGeom prst="frame">
              <a:avLst>
                <a:gd name="adj1" fmla="val 157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4366DDD-D33E-4794-A041-6B4670CE6CDB}"/>
                </a:ext>
              </a:extLst>
            </p:cNvPr>
            <p:cNvSpPr txBox="1"/>
            <p:nvPr/>
          </p:nvSpPr>
          <p:spPr>
            <a:xfrm>
              <a:off x="1674735" y="1743465"/>
              <a:ext cx="163967" cy="3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endParaRPr lang="en-US" altLang="ko-KR" sz="2000" b="1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1A477C7-DE41-4B3F-BD7F-FE6D69C88A80}"/>
              </a:ext>
            </a:extLst>
          </p:cNvPr>
          <p:cNvGrpSpPr/>
          <p:nvPr/>
        </p:nvGrpSpPr>
        <p:grpSpPr>
          <a:xfrm>
            <a:off x="877499" y="1628800"/>
            <a:ext cx="2283686" cy="4631172"/>
            <a:chOff x="845336" y="1599402"/>
            <a:chExt cx="2379471" cy="3026527"/>
          </a:xfrm>
        </p:grpSpPr>
        <p:sp>
          <p:nvSpPr>
            <p:cNvPr id="43" name="액자 42">
              <a:extLst>
                <a:ext uri="{FF2B5EF4-FFF2-40B4-BE49-F238E27FC236}">
                  <a16:creationId xmlns:a16="http://schemas.microsoft.com/office/drawing/2014/main" id="{C38D3FCD-D9A5-4010-B292-C46BE79AAF50}"/>
                </a:ext>
              </a:extLst>
            </p:cNvPr>
            <p:cNvSpPr/>
            <p:nvPr/>
          </p:nvSpPr>
          <p:spPr>
            <a:xfrm>
              <a:off x="845336" y="1599402"/>
              <a:ext cx="2379471" cy="3026527"/>
            </a:xfrm>
            <a:prstGeom prst="frame">
              <a:avLst>
                <a:gd name="adj1" fmla="val 157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8D7360-C91A-47B6-829B-C3A82834CB78}"/>
                </a:ext>
              </a:extLst>
            </p:cNvPr>
            <p:cNvSpPr txBox="1"/>
            <p:nvPr/>
          </p:nvSpPr>
          <p:spPr>
            <a:xfrm>
              <a:off x="1674735" y="1743465"/>
              <a:ext cx="163967" cy="3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endParaRPr lang="en-US" altLang="ko-KR" sz="2000" b="1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E7B8316-D3D7-497A-8120-64F79D1C6E66}"/>
                </a:ext>
              </a:extLst>
            </p:cNvPr>
            <p:cNvSpPr txBox="1"/>
            <p:nvPr/>
          </p:nvSpPr>
          <p:spPr>
            <a:xfrm>
              <a:off x="945760" y="2307048"/>
              <a:ext cx="2149930" cy="13677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ko-KR" altLang="en-US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지하철 도착정보는</a:t>
              </a:r>
              <a:endParaRPr lang="en-US" altLang="ko-KR" sz="15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  <a:p>
              <a:pPr algn="ctr">
                <a:spcBef>
                  <a:spcPts val="500"/>
                </a:spcBef>
              </a:pPr>
              <a:r>
                <a:rPr lang="ko-KR" altLang="en-US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공공데이터 포털</a:t>
              </a:r>
              <a:endParaRPr lang="en-US" altLang="ko-KR" sz="15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  <a:p>
              <a:pPr algn="ctr">
                <a:spcBef>
                  <a:spcPts val="500"/>
                </a:spcBef>
              </a:pPr>
              <a:r>
                <a:rPr lang="en-US" altLang="ko-KR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hlinkClick r:id="rId2"/>
                </a:rPr>
                <a:t>https://opengov.seoul.go.kr/</a:t>
              </a:r>
            </a:p>
            <a:p>
              <a:pPr algn="ctr">
                <a:spcBef>
                  <a:spcPts val="500"/>
                </a:spcBef>
              </a:pPr>
              <a:r>
                <a:rPr lang="en-US" altLang="ko-KR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hlinkClick r:id="rId2"/>
                </a:rPr>
                <a:t>data/6012459</a:t>
              </a:r>
              <a:endParaRPr lang="en-US" altLang="ko-KR" sz="15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  <a:p>
              <a:pPr algn="ctr">
                <a:spcBef>
                  <a:spcPts val="500"/>
                </a:spcBef>
              </a:pPr>
              <a:r>
                <a:rPr lang="ko-KR" altLang="en-US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에서 </a:t>
              </a:r>
              <a:r>
                <a:rPr lang="en-US" altLang="ko-KR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xml </a:t>
              </a:r>
              <a:r>
                <a:rPr lang="ko-KR" altLang="en-US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정보를 </a:t>
              </a:r>
              <a:endParaRPr lang="en-US" altLang="ko-KR" sz="15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  <a:p>
              <a:pPr algn="ctr">
                <a:spcBef>
                  <a:spcPts val="500"/>
                </a:spcBef>
              </a:pPr>
              <a:r>
                <a:rPr lang="ko-KR" altLang="en-US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가져와서 </a:t>
              </a:r>
              <a:r>
                <a:rPr lang="en-US" altLang="ko-KR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UI</a:t>
              </a:r>
              <a:r>
                <a:rPr lang="ko-KR" altLang="en-US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에</a:t>
              </a:r>
              <a:endParaRPr lang="en-US" altLang="ko-KR" sz="15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  <a:p>
              <a:pPr algn="ctr">
                <a:spcBef>
                  <a:spcPts val="500"/>
                </a:spcBef>
              </a:pPr>
              <a:r>
                <a:rPr lang="ko-KR" altLang="en-US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 이쁘게 매칭시킨다</a:t>
              </a:r>
              <a:r>
                <a:rPr lang="en-US" altLang="ko-KR" sz="1500" spc="-15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.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DC43B3D-555D-4FD0-BECE-55143E213752}"/>
              </a:ext>
            </a:extLst>
          </p:cNvPr>
          <p:cNvSpPr txBox="1"/>
          <p:nvPr/>
        </p:nvSpPr>
        <p:spPr>
          <a:xfrm>
            <a:off x="3704951" y="2711634"/>
            <a:ext cx="1858201" cy="1797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15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학식 정보는</a:t>
            </a:r>
            <a:endParaRPr lang="en-US" altLang="ko-KR" sz="1500" spc="-15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1500" spc="-150" dirty="0" err="1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밥대생</a:t>
            </a:r>
            <a:r>
              <a:rPr lang="ko-KR" altLang="en-US" sz="15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5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API</a:t>
            </a:r>
          </a:p>
          <a:p>
            <a:pPr algn="ctr">
              <a:spcBef>
                <a:spcPts val="500"/>
              </a:spcBef>
            </a:pPr>
            <a:r>
              <a:rPr lang="en-US" altLang="ko-KR" sz="15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  <a:hlinkClick r:id="rId3"/>
              </a:rPr>
              <a:t>https://bds.bablabs.com/</a:t>
            </a:r>
            <a:endParaRPr lang="en-US" altLang="ko-KR" sz="1500" spc="-15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15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에서 </a:t>
            </a:r>
            <a:r>
              <a:rPr lang="en-US" altLang="ko-KR" sz="15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xml </a:t>
            </a:r>
            <a:r>
              <a:rPr lang="ko-KR" altLang="en-US" sz="15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정보를</a:t>
            </a:r>
            <a:endParaRPr lang="en-US" altLang="ko-KR" sz="1500" spc="-15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15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가져와서 </a:t>
            </a:r>
            <a:r>
              <a:rPr lang="en-US" altLang="ko-KR" sz="15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UI</a:t>
            </a:r>
            <a:r>
              <a:rPr lang="ko-KR" altLang="en-US" sz="15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에 </a:t>
            </a:r>
            <a:endParaRPr lang="en-US" altLang="ko-KR" sz="1500" spc="-15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15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이쁘게 매칭시킨다</a:t>
            </a:r>
            <a:r>
              <a:rPr lang="en-US" altLang="ko-KR" sz="1500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BF63B55-485C-49EB-B45A-76C9E9CE47E8}"/>
              </a:ext>
            </a:extLst>
          </p:cNvPr>
          <p:cNvSpPr/>
          <p:nvPr/>
        </p:nvSpPr>
        <p:spPr>
          <a:xfrm>
            <a:off x="485308" y="1316020"/>
            <a:ext cx="1228601" cy="44737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지하철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182854B-7462-4F80-B405-36CB64B30098}"/>
              </a:ext>
            </a:extLst>
          </p:cNvPr>
          <p:cNvSpPr/>
          <p:nvPr/>
        </p:nvSpPr>
        <p:spPr>
          <a:xfrm>
            <a:off x="3272770" y="1369721"/>
            <a:ext cx="1228601" cy="44737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학식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5FFE07E-E510-46B9-9D35-5EF03949FACE}"/>
              </a:ext>
            </a:extLst>
          </p:cNvPr>
          <p:cNvSpPr/>
          <p:nvPr/>
        </p:nvSpPr>
        <p:spPr>
          <a:xfrm>
            <a:off x="6133966" y="1369721"/>
            <a:ext cx="1228601" cy="44737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편의시설</a:t>
            </a:r>
          </a:p>
        </p:txBody>
      </p:sp>
    </p:spTree>
    <p:extLst>
      <p:ext uri="{BB962C8B-B14F-4D97-AF65-F5344CB8AC3E}">
        <p14:creationId xmlns:p14="http://schemas.microsoft.com/office/powerpoint/2010/main" val="421676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4504" y="0"/>
            <a:ext cx="302688" cy="6858000"/>
            <a:chOff x="-8728" y="0"/>
            <a:chExt cx="302688" cy="6858000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-8728" y="0"/>
              <a:ext cx="302688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 userDrawn="1"/>
          </p:nvGrpSpPr>
          <p:grpSpPr>
            <a:xfrm>
              <a:off x="66176" y="90677"/>
              <a:ext cx="140128" cy="6658856"/>
              <a:chOff x="66176" y="90677"/>
              <a:chExt cx="140128" cy="6658856"/>
            </a:xfrm>
          </p:grpSpPr>
          <p:sp>
            <p:nvSpPr>
              <p:cNvPr id="8" name="모서리가 둥근 직사각형 7"/>
              <p:cNvSpPr/>
              <p:nvPr userDrawn="1"/>
            </p:nvSpPr>
            <p:spPr>
              <a:xfrm>
                <a:off x="66176" y="9067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8"/>
              <p:cNvSpPr/>
              <p:nvPr userDrawn="1"/>
            </p:nvSpPr>
            <p:spPr>
              <a:xfrm>
                <a:off x="66176" y="44461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9"/>
              <p:cNvSpPr/>
              <p:nvPr userDrawn="1"/>
            </p:nvSpPr>
            <p:spPr>
              <a:xfrm>
                <a:off x="66176" y="79854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10"/>
              <p:cNvSpPr/>
              <p:nvPr userDrawn="1"/>
            </p:nvSpPr>
            <p:spPr>
              <a:xfrm>
                <a:off x="66176" y="115248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 userDrawn="1"/>
            </p:nvSpPr>
            <p:spPr>
              <a:xfrm>
                <a:off x="66176" y="150641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 userDrawn="1"/>
            </p:nvSpPr>
            <p:spPr>
              <a:xfrm>
                <a:off x="66176" y="186035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 userDrawn="1"/>
            </p:nvSpPr>
            <p:spPr>
              <a:xfrm>
                <a:off x="66176" y="221428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 userDrawn="1"/>
            </p:nvSpPr>
            <p:spPr>
              <a:xfrm>
                <a:off x="66176" y="256822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15"/>
              <p:cNvSpPr/>
              <p:nvPr userDrawn="1"/>
            </p:nvSpPr>
            <p:spPr>
              <a:xfrm>
                <a:off x="66176" y="292215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 userDrawn="1"/>
            </p:nvSpPr>
            <p:spPr>
              <a:xfrm>
                <a:off x="66176" y="327609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모서리가 둥근 직사각형 17"/>
              <p:cNvSpPr/>
              <p:nvPr userDrawn="1"/>
            </p:nvSpPr>
            <p:spPr>
              <a:xfrm>
                <a:off x="66176" y="363002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모서리가 둥근 직사각형 18"/>
              <p:cNvSpPr/>
              <p:nvPr userDrawn="1"/>
            </p:nvSpPr>
            <p:spPr>
              <a:xfrm>
                <a:off x="66176" y="398396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 userDrawn="1"/>
            </p:nvSpPr>
            <p:spPr>
              <a:xfrm>
                <a:off x="66176" y="433789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 userDrawn="1"/>
            </p:nvSpPr>
            <p:spPr>
              <a:xfrm>
                <a:off x="66176" y="469183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1"/>
              <p:cNvSpPr/>
              <p:nvPr userDrawn="1"/>
            </p:nvSpPr>
            <p:spPr>
              <a:xfrm>
                <a:off x="66176" y="504576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직사각형 22"/>
              <p:cNvSpPr/>
              <p:nvPr userDrawn="1"/>
            </p:nvSpPr>
            <p:spPr>
              <a:xfrm>
                <a:off x="66176" y="539970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 userDrawn="1"/>
            </p:nvSpPr>
            <p:spPr>
              <a:xfrm>
                <a:off x="66176" y="5753637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4"/>
              <p:cNvSpPr/>
              <p:nvPr userDrawn="1"/>
            </p:nvSpPr>
            <p:spPr>
              <a:xfrm>
                <a:off x="66176" y="6107572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5"/>
              <p:cNvSpPr/>
              <p:nvPr userDrawn="1"/>
            </p:nvSpPr>
            <p:spPr>
              <a:xfrm>
                <a:off x="66176" y="6461501"/>
                <a:ext cx="140128" cy="288032"/>
              </a:xfrm>
              <a:prstGeom prst="roundRect">
                <a:avLst>
                  <a:gd name="adj" fmla="val 3614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1" name="직사각형 50"/>
          <p:cNvSpPr/>
          <p:nvPr/>
        </p:nvSpPr>
        <p:spPr>
          <a:xfrm>
            <a:off x="725098" y="838699"/>
            <a:ext cx="17796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26995" y="372448"/>
            <a:ext cx="1537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개발전략</a:t>
            </a:r>
          </a:p>
        </p:txBody>
      </p:sp>
      <p:sp>
        <p:nvSpPr>
          <p:cNvPr id="56" name="한쪽 모서리가 잘린 사각형 55"/>
          <p:cNvSpPr/>
          <p:nvPr/>
        </p:nvSpPr>
        <p:spPr>
          <a:xfrm flipH="1">
            <a:off x="559189" y="861558"/>
            <a:ext cx="8861503" cy="5633503"/>
          </a:xfrm>
          <a:prstGeom prst="snip1Rect">
            <a:avLst>
              <a:gd name="adj" fmla="val 2328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1A477C7-DE41-4B3F-BD7F-FE6D69C88A80}"/>
              </a:ext>
            </a:extLst>
          </p:cNvPr>
          <p:cNvGrpSpPr/>
          <p:nvPr/>
        </p:nvGrpSpPr>
        <p:grpSpPr>
          <a:xfrm>
            <a:off x="877498" y="1628800"/>
            <a:ext cx="7891925" cy="4631172"/>
            <a:chOff x="845336" y="1599402"/>
            <a:chExt cx="2379471" cy="3026527"/>
          </a:xfrm>
        </p:grpSpPr>
        <p:sp>
          <p:nvSpPr>
            <p:cNvPr id="43" name="액자 42">
              <a:extLst>
                <a:ext uri="{FF2B5EF4-FFF2-40B4-BE49-F238E27FC236}">
                  <a16:creationId xmlns:a16="http://schemas.microsoft.com/office/drawing/2014/main" id="{C38D3FCD-D9A5-4010-B292-C46BE79AAF50}"/>
                </a:ext>
              </a:extLst>
            </p:cNvPr>
            <p:cNvSpPr/>
            <p:nvPr/>
          </p:nvSpPr>
          <p:spPr>
            <a:xfrm>
              <a:off x="845336" y="1599402"/>
              <a:ext cx="2379471" cy="3026527"/>
            </a:xfrm>
            <a:prstGeom prst="frame">
              <a:avLst>
                <a:gd name="adj1" fmla="val 157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8D7360-C91A-47B6-829B-C3A82834CB78}"/>
                </a:ext>
              </a:extLst>
            </p:cNvPr>
            <p:cNvSpPr txBox="1"/>
            <p:nvPr/>
          </p:nvSpPr>
          <p:spPr>
            <a:xfrm>
              <a:off x="1674735" y="1743465"/>
              <a:ext cx="163967" cy="3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endParaRPr lang="en-US" altLang="ko-KR" sz="2000" b="1" spc="-15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BF63B55-485C-49EB-B45A-76C9E9CE47E8}"/>
              </a:ext>
            </a:extLst>
          </p:cNvPr>
          <p:cNvSpPr/>
          <p:nvPr/>
        </p:nvSpPr>
        <p:spPr>
          <a:xfrm>
            <a:off x="485308" y="1316020"/>
            <a:ext cx="1228601" cy="44737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 일정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80A3B48-3936-426C-9F25-70C6E46E0CA4}"/>
              </a:ext>
            </a:extLst>
          </p:cNvPr>
          <p:cNvSpPr/>
          <p:nvPr/>
        </p:nvSpPr>
        <p:spPr bwMode="auto">
          <a:xfrm>
            <a:off x="1037252" y="2114087"/>
            <a:ext cx="2376330" cy="432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51E56C9A-2600-4A58-B9C4-2B61C78C25BF}"/>
              </a:ext>
            </a:extLst>
          </p:cNvPr>
          <p:cNvSpPr/>
          <p:nvPr/>
        </p:nvSpPr>
        <p:spPr bwMode="auto">
          <a:xfrm>
            <a:off x="3485592" y="2128272"/>
            <a:ext cx="691910" cy="417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22C4D27-0320-4627-91F0-316F1AC891D5}"/>
              </a:ext>
            </a:extLst>
          </p:cNvPr>
          <p:cNvSpPr/>
          <p:nvPr/>
        </p:nvSpPr>
        <p:spPr bwMode="auto">
          <a:xfrm>
            <a:off x="4205691" y="2128272"/>
            <a:ext cx="691910" cy="417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19D97B2-AA01-4D70-B83F-3271CC04148C}"/>
              </a:ext>
            </a:extLst>
          </p:cNvPr>
          <p:cNvSpPr/>
          <p:nvPr/>
        </p:nvSpPr>
        <p:spPr bwMode="auto">
          <a:xfrm>
            <a:off x="4933515" y="2128272"/>
            <a:ext cx="691910" cy="417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21F01BC-AC18-4665-9060-3BC3E2AA92D8}"/>
              </a:ext>
            </a:extLst>
          </p:cNvPr>
          <p:cNvSpPr/>
          <p:nvPr/>
        </p:nvSpPr>
        <p:spPr bwMode="auto">
          <a:xfrm>
            <a:off x="5653614" y="2128272"/>
            <a:ext cx="691910" cy="417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EC9B3C6E-46CB-4CDF-BDA8-1AA22331FC2B}"/>
              </a:ext>
            </a:extLst>
          </p:cNvPr>
          <p:cNvSpPr/>
          <p:nvPr/>
        </p:nvSpPr>
        <p:spPr bwMode="auto">
          <a:xfrm>
            <a:off x="6382333" y="2128272"/>
            <a:ext cx="691910" cy="417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610517B2-ACE8-4387-AC93-E1BBF43F5814}"/>
              </a:ext>
            </a:extLst>
          </p:cNvPr>
          <p:cNvSpPr/>
          <p:nvPr/>
        </p:nvSpPr>
        <p:spPr bwMode="auto">
          <a:xfrm>
            <a:off x="7102432" y="2128272"/>
            <a:ext cx="691910" cy="417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04DA56ED-FD19-48D6-96E4-FA12FF818CF2}"/>
              </a:ext>
            </a:extLst>
          </p:cNvPr>
          <p:cNvSpPr/>
          <p:nvPr/>
        </p:nvSpPr>
        <p:spPr bwMode="auto">
          <a:xfrm>
            <a:off x="7830256" y="2128272"/>
            <a:ext cx="691910" cy="417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28A88E5-AC17-4A21-83A4-5EA31A2FF87E}"/>
              </a:ext>
            </a:extLst>
          </p:cNvPr>
          <p:cNvSpPr/>
          <p:nvPr/>
        </p:nvSpPr>
        <p:spPr bwMode="auto">
          <a:xfrm>
            <a:off x="8550355" y="2128272"/>
            <a:ext cx="691910" cy="417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BD37FA2-A08C-4103-A161-4E39D2910086}"/>
              </a:ext>
            </a:extLst>
          </p:cNvPr>
          <p:cNvSpPr txBox="1"/>
          <p:nvPr/>
        </p:nvSpPr>
        <p:spPr>
          <a:xfrm>
            <a:off x="3440254" y="2173151"/>
            <a:ext cx="761747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7~9</a:t>
            </a:r>
            <a:r>
              <a:rPr lang="ko-KR" altLang="en-US" sz="1600" dirty="0">
                <a:solidFill>
                  <a:schemeClr val="bg1"/>
                </a:solidFill>
              </a:rPr>
              <a:t>주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855C905-92F0-488B-A4F6-F77A6F7D3A4F}"/>
              </a:ext>
            </a:extLst>
          </p:cNvPr>
          <p:cNvSpPr txBox="1"/>
          <p:nvPr/>
        </p:nvSpPr>
        <p:spPr>
          <a:xfrm>
            <a:off x="4199561" y="2186097"/>
            <a:ext cx="617477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10</a:t>
            </a:r>
            <a:r>
              <a:rPr lang="ko-KR" altLang="en-US" sz="1600" dirty="0">
                <a:solidFill>
                  <a:schemeClr val="bg1"/>
                </a:solidFill>
              </a:rPr>
              <a:t>주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C462073-167D-4645-85B1-D5808190D5BA}"/>
              </a:ext>
            </a:extLst>
          </p:cNvPr>
          <p:cNvSpPr txBox="1"/>
          <p:nvPr/>
        </p:nvSpPr>
        <p:spPr>
          <a:xfrm>
            <a:off x="8520161" y="2186097"/>
            <a:ext cx="617477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16</a:t>
            </a:r>
            <a:r>
              <a:rPr lang="ko-KR" altLang="en-US" sz="1600" dirty="0">
                <a:solidFill>
                  <a:schemeClr val="bg1"/>
                </a:solidFill>
              </a:rPr>
              <a:t>주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C38CEC3-D437-4D46-862C-98A1BF612EC4}"/>
              </a:ext>
            </a:extLst>
          </p:cNvPr>
          <p:cNvSpPr/>
          <p:nvPr/>
        </p:nvSpPr>
        <p:spPr bwMode="auto">
          <a:xfrm>
            <a:off x="1030066" y="2618157"/>
            <a:ext cx="871306" cy="937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D050E039-5C29-4664-9E3F-79CDADB9B812}"/>
              </a:ext>
            </a:extLst>
          </p:cNvPr>
          <p:cNvSpPr/>
          <p:nvPr/>
        </p:nvSpPr>
        <p:spPr bwMode="auto">
          <a:xfrm>
            <a:off x="1037252" y="3624799"/>
            <a:ext cx="871306" cy="937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58960D3-F847-4BF9-A7DB-CC11818F7716}"/>
              </a:ext>
            </a:extLst>
          </p:cNvPr>
          <p:cNvSpPr/>
          <p:nvPr/>
        </p:nvSpPr>
        <p:spPr bwMode="auto">
          <a:xfrm>
            <a:off x="1037252" y="4634437"/>
            <a:ext cx="871306" cy="937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3194746-5B45-42FC-AB6F-119EA00B4311}"/>
              </a:ext>
            </a:extLst>
          </p:cNvPr>
          <p:cNvSpPr txBox="1"/>
          <p:nvPr/>
        </p:nvSpPr>
        <p:spPr>
          <a:xfrm>
            <a:off x="1168201" y="2802726"/>
            <a:ext cx="595035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분석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설계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DE794F1-7C77-4B9F-B0F1-3E835E8E5085}"/>
              </a:ext>
            </a:extLst>
          </p:cNvPr>
          <p:cNvSpPr txBox="1"/>
          <p:nvPr/>
        </p:nvSpPr>
        <p:spPr>
          <a:xfrm>
            <a:off x="1181272" y="3842327"/>
            <a:ext cx="595035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구현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시험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C235533-4DDA-4433-B2F4-5C445997B785}"/>
              </a:ext>
            </a:extLst>
          </p:cNvPr>
          <p:cNvSpPr txBox="1"/>
          <p:nvPr/>
        </p:nvSpPr>
        <p:spPr>
          <a:xfrm>
            <a:off x="1181272" y="4850467"/>
            <a:ext cx="595035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정리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완료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7F677774-AA7B-416A-A3F8-709A2F53CD97}"/>
              </a:ext>
            </a:extLst>
          </p:cNvPr>
          <p:cNvSpPr/>
          <p:nvPr/>
        </p:nvSpPr>
        <p:spPr bwMode="auto">
          <a:xfrm>
            <a:off x="1954165" y="2638431"/>
            <a:ext cx="1459417" cy="432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899074D7-2D37-4332-974D-4B9E46BFEE85}"/>
              </a:ext>
            </a:extLst>
          </p:cNvPr>
          <p:cNvSpPr/>
          <p:nvPr/>
        </p:nvSpPr>
        <p:spPr bwMode="auto">
          <a:xfrm>
            <a:off x="1954165" y="3122227"/>
            <a:ext cx="1459417" cy="432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05C727C-5F46-4F74-B1F4-4E0E03736711}"/>
              </a:ext>
            </a:extLst>
          </p:cNvPr>
          <p:cNvSpPr/>
          <p:nvPr/>
        </p:nvSpPr>
        <p:spPr bwMode="auto">
          <a:xfrm>
            <a:off x="1954165" y="3626297"/>
            <a:ext cx="1459417" cy="432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91CB90-A8C3-4D2E-B191-ED80D3D70A81}"/>
              </a:ext>
            </a:extLst>
          </p:cNvPr>
          <p:cNvSpPr/>
          <p:nvPr/>
        </p:nvSpPr>
        <p:spPr bwMode="auto">
          <a:xfrm>
            <a:off x="1954165" y="4130367"/>
            <a:ext cx="1459417" cy="432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1B8C8415-0932-48E8-938B-5937719FA104}"/>
              </a:ext>
            </a:extLst>
          </p:cNvPr>
          <p:cNvSpPr/>
          <p:nvPr/>
        </p:nvSpPr>
        <p:spPr bwMode="auto">
          <a:xfrm>
            <a:off x="1954165" y="4634437"/>
            <a:ext cx="1459417" cy="432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54436923-08C2-441F-A366-55E7353D635F}"/>
              </a:ext>
            </a:extLst>
          </p:cNvPr>
          <p:cNvSpPr/>
          <p:nvPr/>
        </p:nvSpPr>
        <p:spPr bwMode="auto">
          <a:xfrm>
            <a:off x="1954165" y="5138507"/>
            <a:ext cx="1459417" cy="432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C42F9A5-AA04-43D7-8504-D82A9443D3E8}"/>
              </a:ext>
            </a:extLst>
          </p:cNvPr>
          <p:cNvSpPr txBox="1"/>
          <p:nvPr/>
        </p:nvSpPr>
        <p:spPr>
          <a:xfrm>
            <a:off x="2189412" y="2736285"/>
            <a:ext cx="800219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제안서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9FDA2AE-C75B-4C70-B97D-31A291943BF2}"/>
              </a:ext>
            </a:extLst>
          </p:cNvPr>
          <p:cNvSpPr txBox="1"/>
          <p:nvPr/>
        </p:nvSpPr>
        <p:spPr>
          <a:xfrm>
            <a:off x="1804599" y="3168345"/>
            <a:ext cx="1560042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 프로그램 설계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8B45D68-D026-472E-B7AE-1A6AEDCF8EC0}"/>
              </a:ext>
            </a:extLst>
          </p:cNvPr>
          <p:cNvSpPr txBox="1"/>
          <p:nvPr/>
        </p:nvSpPr>
        <p:spPr>
          <a:xfrm>
            <a:off x="2058973" y="3698307"/>
            <a:ext cx="1210588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프로그래밍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AA98064-8DAE-4148-9FD7-5FE556B2B340}"/>
              </a:ext>
            </a:extLst>
          </p:cNvPr>
          <p:cNvSpPr txBox="1"/>
          <p:nvPr/>
        </p:nvSpPr>
        <p:spPr>
          <a:xfrm>
            <a:off x="2161568" y="4202377"/>
            <a:ext cx="1005403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중간평가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C8E53BA-EE70-4659-9B96-E681DC8B7A56}"/>
              </a:ext>
            </a:extLst>
          </p:cNvPr>
          <p:cNvSpPr txBox="1"/>
          <p:nvPr/>
        </p:nvSpPr>
        <p:spPr>
          <a:xfrm>
            <a:off x="2014811" y="4706447"/>
            <a:ext cx="1210588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완료보고서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7EBD687-CB87-4C45-8076-4A8A71105AEA}"/>
              </a:ext>
            </a:extLst>
          </p:cNvPr>
          <p:cNvSpPr txBox="1"/>
          <p:nvPr/>
        </p:nvSpPr>
        <p:spPr>
          <a:xfrm>
            <a:off x="2130985" y="5210517"/>
            <a:ext cx="1005403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최종발표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AAE6D08-D2D6-48B8-88E9-1832B4493793}"/>
              </a:ext>
            </a:extLst>
          </p:cNvPr>
          <p:cNvSpPr/>
          <p:nvPr/>
        </p:nvSpPr>
        <p:spPr bwMode="auto">
          <a:xfrm>
            <a:off x="3485593" y="2632342"/>
            <a:ext cx="691910" cy="417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1B48C25E-EA40-43C6-80EF-7044AD5D891C}"/>
              </a:ext>
            </a:extLst>
          </p:cNvPr>
          <p:cNvSpPr/>
          <p:nvPr/>
        </p:nvSpPr>
        <p:spPr bwMode="auto">
          <a:xfrm>
            <a:off x="3845643" y="3122227"/>
            <a:ext cx="1807972" cy="417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BBB55C0D-2C46-4072-9B64-EF1A3088F7E2}"/>
              </a:ext>
            </a:extLst>
          </p:cNvPr>
          <p:cNvSpPr/>
          <p:nvPr/>
        </p:nvSpPr>
        <p:spPr bwMode="auto">
          <a:xfrm>
            <a:off x="4933514" y="3626297"/>
            <a:ext cx="2860827" cy="417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154A170-B630-4984-A6BD-4DA2DE544A9F}"/>
              </a:ext>
            </a:extLst>
          </p:cNvPr>
          <p:cNvSpPr/>
          <p:nvPr/>
        </p:nvSpPr>
        <p:spPr bwMode="auto">
          <a:xfrm>
            <a:off x="5937028" y="4130367"/>
            <a:ext cx="284944" cy="417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2CD11FB7-F16C-45E5-9F63-322500E5248C}"/>
              </a:ext>
            </a:extLst>
          </p:cNvPr>
          <p:cNvSpPr/>
          <p:nvPr/>
        </p:nvSpPr>
        <p:spPr bwMode="auto">
          <a:xfrm>
            <a:off x="7089188" y="4130366"/>
            <a:ext cx="284944" cy="417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3AB23A0-FF41-4765-B405-963CD10934D8}"/>
              </a:ext>
            </a:extLst>
          </p:cNvPr>
          <p:cNvSpPr/>
          <p:nvPr/>
        </p:nvSpPr>
        <p:spPr bwMode="auto">
          <a:xfrm>
            <a:off x="7830255" y="4602504"/>
            <a:ext cx="720100" cy="417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02631A57-289F-47A6-8D31-C898C7FD7227}"/>
              </a:ext>
            </a:extLst>
          </p:cNvPr>
          <p:cNvSpPr/>
          <p:nvPr/>
        </p:nvSpPr>
        <p:spPr bwMode="auto">
          <a:xfrm>
            <a:off x="8180337" y="5066497"/>
            <a:ext cx="345955" cy="417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F4B9249-C502-4C89-8E25-FE7FA32C7C91}"/>
              </a:ext>
            </a:extLst>
          </p:cNvPr>
          <p:cNvSpPr txBox="1"/>
          <p:nvPr/>
        </p:nvSpPr>
        <p:spPr>
          <a:xfrm>
            <a:off x="4927551" y="2186097"/>
            <a:ext cx="617477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11</a:t>
            </a:r>
            <a:r>
              <a:rPr lang="ko-KR" altLang="en-US" sz="1600" dirty="0">
                <a:solidFill>
                  <a:schemeClr val="bg1"/>
                </a:solidFill>
              </a:rPr>
              <a:t>주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B44B0A1-899F-459E-B751-C50839CD32CA}"/>
              </a:ext>
            </a:extLst>
          </p:cNvPr>
          <p:cNvSpPr txBox="1"/>
          <p:nvPr/>
        </p:nvSpPr>
        <p:spPr>
          <a:xfrm>
            <a:off x="5719661" y="2186097"/>
            <a:ext cx="617477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12</a:t>
            </a:r>
            <a:r>
              <a:rPr lang="ko-KR" altLang="en-US" sz="1600" dirty="0">
                <a:solidFill>
                  <a:schemeClr val="bg1"/>
                </a:solidFill>
              </a:rPr>
              <a:t>주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93FDA02-C9F8-4705-8C6B-9580BCDE5BBB}"/>
              </a:ext>
            </a:extLst>
          </p:cNvPr>
          <p:cNvSpPr txBox="1"/>
          <p:nvPr/>
        </p:nvSpPr>
        <p:spPr>
          <a:xfrm>
            <a:off x="6444969" y="2205633"/>
            <a:ext cx="617477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13</a:t>
            </a:r>
            <a:r>
              <a:rPr lang="ko-KR" altLang="en-US" sz="1600" dirty="0">
                <a:solidFill>
                  <a:schemeClr val="bg1"/>
                </a:solidFill>
              </a:rPr>
              <a:t>주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B46C695-1FA9-48C0-8EBB-C69967112AF0}"/>
              </a:ext>
            </a:extLst>
          </p:cNvPr>
          <p:cNvSpPr txBox="1"/>
          <p:nvPr/>
        </p:nvSpPr>
        <p:spPr>
          <a:xfrm>
            <a:off x="7094004" y="2206224"/>
            <a:ext cx="617477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14</a:t>
            </a:r>
            <a:r>
              <a:rPr lang="ko-KR" altLang="en-US" sz="1600" dirty="0">
                <a:solidFill>
                  <a:schemeClr val="bg1"/>
                </a:solidFill>
              </a:rPr>
              <a:t>주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3D56D2D-B85D-4A42-B415-F2BE41384876}"/>
              </a:ext>
            </a:extLst>
          </p:cNvPr>
          <p:cNvSpPr txBox="1"/>
          <p:nvPr/>
        </p:nvSpPr>
        <p:spPr>
          <a:xfrm>
            <a:off x="7873830" y="2205633"/>
            <a:ext cx="617477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15</a:t>
            </a:r>
            <a:r>
              <a:rPr lang="ko-KR" altLang="en-US" sz="1600" dirty="0">
                <a:solidFill>
                  <a:schemeClr val="bg1"/>
                </a:solidFill>
              </a:rPr>
              <a:t>주</a:t>
            </a:r>
          </a:p>
        </p:txBody>
      </p:sp>
    </p:spTree>
    <p:extLst>
      <p:ext uri="{BB962C8B-B14F-4D97-AF65-F5344CB8AC3E}">
        <p14:creationId xmlns:p14="http://schemas.microsoft.com/office/powerpoint/2010/main" val="38237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theme/theme1.xml><?xml version="1.0" encoding="utf-8"?>
<a:theme xmlns:a="http://schemas.openxmlformats.org/drawingml/2006/main" name="Office 테마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442</Words>
  <Application>Microsoft Office PowerPoint</Application>
  <PresentationFormat>A4 용지(210x297mm)</PresentationFormat>
  <Paragraphs>143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HY견고딕</vt:lpstr>
      <vt:lpstr>Noto Sans Korean Bold</vt:lpstr>
      <vt:lpstr>Noto Sans Korean Medium</vt:lpstr>
      <vt:lpstr>나눔고딕</vt:lpstr>
      <vt:lpstr>나눔명조</vt:lpstr>
      <vt:lpstr>맑은 고딕</vt:lpstr>
      <vt:lpstr>Arial</vt:lpstr>
      <vt:lpstr>Trebuchet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Yu Min Sang</cp:lastModifiedBy>
  <cp:revision>204</cp:revision>
  <dcterms:created xsi:type="dcterms:W3CDTF">2014-08-30T22:01:36Z</dcterms:created>
  <dcterms:modified xsi:type="dcterms:W3CDTF">2019-04-08T06:22:15Z</dcterms:modified>
</cp:coreProperties>
</file>