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6165-AB81-60B6-693A-FD95452BC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21BCB-22CD-8E1F-82FF-6D6BB0DD4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0CCC-8032-36DE-DBA8-9A922254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CAB6-BE6D-3160-8D9B-46585E0E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CAD9-3575-ABE0-AC55-7037C312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D74E-F0CD-AB1B-3BB0-B57A29D6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86C19-B067-2B4C-471C-6EDEAB110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BE2FA-B054-B9C9-EF59-82732A3E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D10D-00AB-9C10-8A0B-2927F7D8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9700-99F3-9D21-93D1-C656827E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CDDD0-A0A3-39B4-138E-2397A66E0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2FF0A-8074-44D5-07BB-B386A4D08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39D20-D749-D2CC-059A-ACC01095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BC1C5-0D55-D74F-1F16-3C31CE26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34203-21E1-B32B-99F2-5A84D20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05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99ED-4A15-20D2-AF22-16472DF6A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6A81-55B5-8DC1-9E41-488C91EA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0F8D2-7329-6DF2-6A4A-9AF005DF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D16D5-BA6C-CB7C-BD2C-2232F6EC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D8095-1A7E-D9A4-7B36-A356999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1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BE81-189E-BA13-7CEB-7DBA23E22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18C24-0C72-3FD3-BB28-4AE2841F1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FABB3-8972-2E27-5C21-BC832881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D5F6-4C3A-F5B8-D264-F2948FB0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BEA0A-A3D0-99EA-23CF-E703A9C9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70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7AEF-88D2-55DB-3D1F-218E84DE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4CA2-9B04-11F5-700A-F2D6C6928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723D9-5DCF-7142-8C2D-D1CCBD325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1FD4E-89B5-72BA-AC8C-A764FF17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026-D846-9E3E-701E-1FDC74BC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F79C-5EE7-7647-CCA7-5193D89F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83AA-F2B4-E274-D360-2F4620FA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494F-3EA5-9CE7-3B6C-392EC09DF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DE1A0-29E2-2E62-8036-6422C5C1B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30568-7639-5A69-B31A-731BD9F0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5BD0F-47C6-0B4E-5C71-715902752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55043-6ACA-320A-0005-E67F2365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856F1-1A1B-6C2B-AF2C-95139AFB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3053D-D00D-B94D-DF20-8AFE16E1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80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A88-BD3C-70EE-F3AC-C24502F1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EC1FC-11F0-FFAF-384B-D7771E1D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6E191-3BD9-6B87-F9A2-1252F4EE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0E21E0-9C5D-D15E-F4E8-885D6E6D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9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EB5C8-1EDD-2FA5-4976-71F5B833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DC4D-712B-0D5D-29AC-4A677553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B917A-EB6A-D42B-08EA-8D8AAE9B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80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FCD5-F658-9811-E3E3-C7562F09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A25D7-528D-AAFC-A62C-2FE6ED3E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47E70-BF62-6D16-F18A-1C00BC00B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21337-A824-865E-0352-86D76BE2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3289C-C01F-0B0F-4F32-19175AAF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C6BAB-72B4-69E5-F729-3CCFB5D4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5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607B-C93F-AF1F-09D7-CF3D54E3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8912F-F2F7-D1C2-67FB-28EE942F1E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A2D1D-FDEF-5D94-D1E9-09C862FFE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F3E4-74F4-9FB3-44C8-465E3D8A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BAC45-3461-CA53-4E04-CDC45FB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0875E-F4AF-83F4-AB70-EE580B1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A1234-B5D9-EA78-20AA-D45D3353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09E3-52DE-B4B1-205B-EA2A0CB48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FB377-03F3-0326-58CF-6D3E9A1FF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8571-2CB3-415C-BFC1-8F945C972A2B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745-EF31-0EC2-D041-54634AE1B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357E6-71BA-3D5A-6C06-2B300C38F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E3814-64D0-4585-A228-4654C1F2C5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F245-703C-F7C1-B0C4-2188AA14F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8407"/>
            <a:ext cx="9144000" cy="1004507"/>
          </a:xfrm>
        </p:spPr>
        <p:txBody>
          <a:bodyPr>
            <a:noAutofit/>
          </a:bodyPr>
          <a:lstStyle/>
          <a:p>
            <a:r>
              <a:rPr lang="en-US" sz="7000" b="1" dirty="0" err="1"/>
              <a:t>VBus</a:t>
            </a:r>
            <a:endParaRPr lang="en-IN" sz="7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B504F-5BA5-ACC9-3B8A-BFE4D893F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1254"/>
            <a:ext cx="9144000" cy="1655762"/>
          </a:xfrm>
        </p:spPr>
        <p:txBody>
          <a:bodyPr/>
          <a:lstStyle/>
          <a:p>
            <a:r>
              <a:rPr lang="en-US" dirty="0"/>
              <a:t>(Vishnu Bus Services)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E901C-E216-5B2A-33E6-A15AB049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190" y="2768346"/>
            <a:ext cx="4879323" cy="341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9371C3B-23AA-B604-583F-8BA965CE1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2" y="183069"/>
            <a:ext cx="15716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0E5519-5C09-5D47-6FBF-80DB541628A0}"/>
              </a:ext>
            </a:extLst>
          </p:cNvPr>
          <p:cNvSpPr txBox="1"/>
          <p:nvPr/>
        </p:nvSpPr>
        <p:spPr>
          <a:xfrm>
            <a:off x="128016" y="4361686"/>
            <a:ext cx="507492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Team : </a:t>
            </a:r>
          </a:p>
          <a:p>
            <a:endParaRPr lang="en-US" dirty="0"/>
          </a:p>
          <a:p>
            <a:r>
              <a:rPr lang="en-US" sz="2000" dirty="0"/>
              <a:t>N. Bhanu Durga Prasad (22PA1A12C8)</a:t>
            </a:r>
          </a:p>
          <a:p>
            <a:r>
              <a:rPr lang="en-US" sz="2000" dirty="0"/>
              <a:t>P.  Sandeep Kalyan (23PA5A1214)</a:t>
            </a:r>
          </a:p>
          <a:p>
            <a:r>
              <a:rPr lang="en-US" sz="2000" dirty="0"/>
              <a:t>K. Siva Prasad (22PA1A1277)</a:t>
            </a:r>
          </a:p>
          <a:p>
            <a:r>
              <a:rPr lang="en-US" sz="2000" dirty="0"/>
              <a:t>M. Gnana Sagar (22PA1A12A1)</a:t>
            </a:r>
          </a:p>
          <a:p>
            <a:r>
              <a:rPr lang="en-US" sz="2000" dirty="0"/>
              <a:t>M. Venkata </a:t>
            </a:r>
            <a:r>
              <a:rPr lang="en-US" sz="2000" dirty="0" err="1"/>
              <a:t>Saketh</a:t>
            </a:r>
            <a:r>
              <a:rPr lang="en-US" sz="2000" dirty="0"/>
              <a:t> (22PA1A12B4)</a:t>
            </a:r>
          </a:p>
        </p:txBody>
      </p:sp>
    </p:spTree>
    <p:extLst>
      <p:ext uri="{BB962C8B-B14F-4D97-AF65-F5344CB8AC3E}">
        <p14:creationId xmlns:p14="http://schemas.microsoft.com/office/powerpoint/2010/main" val="342427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1CB0FF-F7F1-D8B7-B90A-E8AACAEE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Login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A6F752-EE83-202F-1AFD-9BF2110E4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0644" y="1825625"/>
            <a:ext cx="7450711" cy="4351338"/>
          </a:xfrm>
        </p:spPr>
      </p:pic>
    </p:spTree>
    <p:extLst>
      <p:ext uri="{BB962C8B-B14F-4D97-AF65-F5344CB8AC3E}">
        <p14:creationId xmlns:p14="http://schemas.microsoft.com/office/powerpoint/2010/main" val="63407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D00E-A986-565C-EE4C-6E018FB0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A8BA0-0036-F056-921B-62E0EC51C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78" y="1825625"/>
            <a:ext cx="8198044" cy="4351338"/>
          </a:xfrm>
        </p:spPr>
      </p:pic>
    </p:spTree>
    <p:extLst>
      <p:ext uri="{BB962C8B-B14F-4D97-AF65-F5344CB8AC3E}">
        <p14:creationId xmlns:p14="http://schemas.microsoft.com/office/powerpoint/2010/main" val="193389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310D72-4440-863C-656D-913CEF15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b="1" dirty="0"/>
              <a:t>Profile 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67EB9-913B-4D7D-2EF1-27B02717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037" y="1825625"/>
            <a:ext cx="8417925" cy="4351338"/>
          </a:xfrm>
        </p:spPr>
      </p:pic>
    </p:spTree>
    <p:extLst>
      <p:ext uri="{BB962C8B-B14F-4D97-AF65-F5344CB8AC3E}">
        <p14:creationId xmlns:p14="http://schemas.microsoft.com/office/powerpoint/2010/main" val="38139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3754-D8F7-295C-EAB2-4504B80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Bus Routes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507966-189A-9874-F6E9-26ABB6369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845" y="1825625"/>
            <a:ext cx="8298309" cy="4351338"/>
          </a:xfrm>
        </p:spPr>
      </p:pic>
    </p:spTree>
    <p:extLst>
      <p:ext uri="{BB962C8B-B14F-4D97-AF65-F5344CB8AC3E}">
        <p14:creationId xmlns:p14="http://schemas.microsoft.com/office/powerpoint/2010/main" val="173843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Wallpaper">
            <a:extLst>
              <a:ext uri="{FF2B5EF4-FFF2-40B4-BE49-F238E27FC236}">
                <a16:creationId xmlns:a16="http://schemas.microsoft.com/office/drawing/2014/main" id="{0C6D4480-D8B8-AC13-C3F1-CA87DE5F3B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1844072"/>
            <a:ext cx="45148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288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VBus</vt:lpstr>
      <vt:lpstr>Login</vt:lpstr>
      <vt:lpstr>Home Page</vt:lpstr>
      <vt:lpstr>Profile Page</vt:lpstr>
      <vt:lpstr>Bus Routes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NOMULA BHANU DURGA PRASAD</dc:creator>
  <cp:lastModifiedBy>NOMULA BHANU DURGA PRASAD</cp:lastModifiedBy>
  <cp:revision>3</cp:revision>
  <dcterms:created xsi:type="dcterms:W3CDTF">2024-07-14T14:08:22Z</dcterms:created>
  <dcterms:modified xsi:type="dcterms:W3CDTF">2024-07-15T05:41:48Z</dcterms:modified>
</cp:coreProperties>
</file>