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ED0D9-748B-4A8A-8E9F-0F5271071879}" v="21" dt="2021-12-01T23:18:36.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sad Neerukonda" userId="5b252088bda8d2d6" providerId="LiveId" clId="{5CBED0D9-748B-4A8A-8E9F-0F5271071879}"/>
    <pc:docChg chg="custSel addSld modSld">
      <pc:chgData name="Bhanu Prasad Neerukonda" userId="5b252088bda8d2d6" providerId="LiveId" clId="{5CBED0D9-748B-4A8A-8E9F-0F5271071879}" dt="2021-12-02T01:30:50.017" v="1018" actId="20577"/>
      <pc:docMkLst>
        <pc:docMk/>
      </pc:docMkLst>
      <pc:sldChg chg="modSp mod">
        <pc:chgData name="Bhanu Prasad Neerukonda" userId="5b252088bda8d2d6" providerId="LiveId" clId="{5CBED0D9-748B-4A8A-8E9F-0F5271071879}" dt="2021-12-02T01:30:50.017" v="1018" actId="20577"/>
        <pc:sldMkLst>
          <pc:docMk/>
          <pc:sldMk cId="1200616081" sldId="256"/>
        </pc:sldMkLst>
        <pc:spChg chg="mod">
          <ac:chgData name="Bhanu Prasad Neerukonda" userId="5b252088bda8d2d6" providerId="LiveId" clId="{5CBED0D9-748B-4A8A-8E9F-0F5271071879}" dt="2021-12-02T01:30:50.017" v="1018" actId="20577"/>
          <ac:spMkLst>
            <pc:docMk/>
            <pc:sldMk cId="1200616081" sldId="256"/>
            <ac:spMk id="4" creationId="{681B239C-D887-45BF-B0B2-D4AC40D24BDC}"/>
          </ac:spMkLst>
        </pc:spChg>
      </pc:sldChg>
      <pc:sldChg chg="modSp mod">
        <pc:chgData name="Bhanu Prasad Neerukonda" userId="5b252088bda8d2d6" providerId="LiveId" clId="{5CBED0D9-748B-4A8A-8E9F-0F5271071879}" dt="2021-12-01T22:27:39.473" v="29" actId="207"/>
        <pc:sldMkLst>
          <pc:docMk/>
          <pc:sldMk cId="2924547956" sldId="257"/>
        </pc:sldMkLst>
        <pc:spChg chg="mod">
          <ac:chgData name="Bhanu Prasad Neerukonda" userId="5b252088bda8d2d6" providerId="LiveId" clId="{5CBED0D9-748B-4A8A-8E9F-0F5271071879}" dt="2021-12-01T22:27:39.473" v="29" actId="207"/>
          <ac:spMkLst>
            <pc:docMk/>
            <pc:sldMk cId="2924547956" sldId="257"/>
            <ac:spMk id="3" creationId="{74CFF554-5406-4DBC-BBDF-97BC25A7A56A}"/>
          </ac:spMkLst>
        </pc:spChg>
      </pc:sldChg>
      <pc:sldChg chg="addSp delSp modSp mod setBg">
        <pc:chgData name="Bhanu Prasad Neerukonda" userId="5b252088bda8d2d6" providerId="LiveId" clId="{5CBED0D9-748B-4A8A-8E9F-0F5271071879}" dt="2021-12-01T22:34:54.169" v="242" actId="14100"/>
        <pc:sldMkLst>
          <pc:docMk/>
          <pc:sldMk cId="2370591354" sldId="258"/>
        </pc:sldMkLst>
        <pc:spChg chg="mod">
          <ac:chgData name="Bhanu Prasad Neerukonda" userId="5b252088bda8d2d6" providerId="LiveId" clId="{5CBED0D9-748B-4A8A-8E9F-0F5271071879}" dt="2021-12-01T22:34:38.289" v="239" actId="26606"/>
          <ac:spMkLst>
            <pc:docMk/>
            <pc:sldMk cId="2370591354" sldId="258"/>
            <ac:spMk id="2" creationId="{C8C3E9F8-8CF4-4A38-B866-07E3E2E8DD85}"/>
          </ac:spMkLst>
        </pc:spChg>
        <pc:spChg chg="mod">
          <ac:chgData name="Bhanu Prasad Neerukonda" userId="5b252088bda8d2d6" providerId="LiveId" clId="{5CBED0D9-748B-4A8A-8E9F-0F5271071879}" dt="2021-12-01T22:34:38.289" v="239" actId="26606"/>
          <ac:spMkLst>
            <pc:docMk/>
            <pc:sldMk cId="2370591354" sldId="258"/>
            <ac:spMk id="3" creationId="{5679D619-3974-4158-B439-7AFBEABB3D50}"/>
          </ac:spMkLst>
        </pc:spChg>
        <pc:spChg chg="add del">
          <ac:chgData name="Bhanu Prasad Neerukonda" userId="5b252088bda8d2d6" providerId="LiveId" clId="{5CBED0D9-748B-4A8A-8E9F-0F5271071879}" dt="2021-12-01T22:34:38.289" v="239" actId="26606"/>
          <ac:spMkLst>
            <pc:docMk/>
            <pc:sldMk cId="2370591354" sldId="258"/>
            <ac:spMk id="73" creationId="{3FECAD23-900F-4F1B-A441-6A68749F88D4}"/>
          </ac:spMkLst>
        </pc:spChg>
        <pc:spChg chg="add del">
          <ac:chgData name="Bhanu Prasad Neerukonda" userId="5b252088bda8d2d6" providerId="LiveId" clId="{5CBED0D9-748B-4A8A-8E9F-0F5271071879}" dt="2021-12-01T22:34:38.289" v="239" actId="26606"/>
          <ac:spMkLst>
            <pc:docMk/>
            <pc:sldMk cId="2370591354" sldId="258"/>
            <ac:spMk id="77" creationId="{8A233090-6C39-4F59-8A0F-86F011A7EEEB}"/>
          </ac:spMkLst>
        </pc:spChg>
        <pc:spChg chg="add del">
          <ac:chgData name="Bhanu Prasad Neerukonda" userId="5b252088bda8d2d6" providerId="LiveId" clId="{5CBED0D9-748B-4A8A-8E9F-0F5271071879}" dt="2021-12-01T22:34:38.289" v="239" actId="26606"/>
          <ac:spMkLst>
            <pc:docMk/>
            <pc:sldMk cId="2370591354" sldId="258"/>
            <ac:spMk id="79" creationId="{484DCAA0-4BF1-4FB9-97BA-D6BA630419A0}"/>
          </ac:spMkLst>
        </pc:spChg>
        <pc:picChg chg="add del">
          <ac:chgData name="Bhanu Prasad Neerukonda" userId="5b252088bda8d2d6" providerId="LiveId" clId="{5CBED0D9-748B-4A8A-8E9F-0F5271071879}" dt="2021-12-01T22:34:38.289" v="239" actId="26606"/>
          <ac:picMkLst>
            <pc:docMk/>
            <pc:sldMk cId="2370591354" sldId="258"/>
            <ac:picMk id="75" creationId="{57943801-CAEC-4F98-9332-2A4D9128463E}"/>
          </ac:picMkLst>
        </pc:picChg>
        <pc:picChg chg="add del">
          <ac:chgData name="Bhanu Prasad Neerukonda" userId="5b252088bda8d2d6" providerId="LiveId" clId="{5CBED0D9-748B-4A8A-8E9F-0F5271071879}" dt="2021-12-01T22:34:38.289" v="239" actId="26606"/>
          <ac:picMkLst>
            <pc:docMk/>
            <pc:sldMk cId="2370591354" sldId="258"/>
            <ac:picMk id="81" creationId="{9BC2FEA5-B399-458A-8393-E06CE40DB89C}"/>
          </ac:picMkLst>
        </pc:picChg>
        <pc:picChg chg="add del mod">
          <ac:chgData name="Bhanu Prasad Neerukonda" userId="5b252088bda8d2d6" providerId="LiveId" clId="{5CBED0D9-748B-4A8A-8E9F-0F5271071879}" dt="2021-12-01T22:34:09.068" v="234"/>
          <ac:picMkLst>
            <pc:docMk/>
            <pc:sldMk cId="2370591354" sldId="258"/>
            <ac:picMk id="1026" creationId="{80C56B1F-CBCA-4C8B-855B-8B4EB6936602}"/>
          </ac:picMkLst>
        </pc:picChg>
        <pc:picChg chg="add mod">
          <ac:chgData name="Bhanu Prasad Neerukonda" userId="5b252088bda8d2d6" providerId="LiveId" clId="{5CBED0D9-748B-4A8A-8E9F-0F5271071879}" dt="2021-12-01T22:34:54.169" v="242" actId="14100"/>
          <ac:picMkLst>
            <pc:docMk/>
            <pc:sldMk cId="2370591354" sldId="258"/>
            <ac:picMk id="1028" creationId="{C9B2CA03-815D-477F-891C-ECADBD9BEC3A}"/>
          </ac:picMkLst>
        </pc:picChg>
      </pc:sldChg>
      <pc:sldChg chg="addSp modSp new mod setBg">
        <pc:chgData name="Bhanu Prasad Neerukonda" userId="5b252088bda8d2d6" providerId="LiveId" clId="{5CBED0D9-748B-4A8A-8E9F-0F5271071879}" dt="2021-12-01T22:55:00.177" v="530" actId="20577"/>
        <pc:sldMkLst>
          <pc:docMk/>
          <pc:sldMk cId="2678929241" sldId="259"/>
        </pc:sldMkLst>
        <pc:spChg chg="mod">
          <ac:chgData name="Bhanu Prasad Neerukonda" userId="5b252088bda8d2d6" providerId="LiveId" clId="{5CBED0D9-748B-4A8A-8E9F-0F5271071879}" dt="2021-12-01T22:47:30.783" v="355" actId="26606"/>
          <ac:spMkLst>
            <pc:docMk/>
            <pc:sldMk cId="2678929241" sldId="259"/>
            <ac:spMk id="2" creationId="{D6C01333-DCC9-4D00-9C99-E74E8BC0332B}"/>
          </ac:spMkLst>
        </pc:spChg>
        <pc:spChg chg="mod">
          <ac:chgData name="Bhanu Prasad Neerukonda" userId="5b252088bda8d2d6" providerId="LiveId" clId="{5CBED0D9-748B-4A8A-8E9F-0F5271071879}" dt="2021-12-01T22:55:00.177" v="530" actId="20577"/>
          <ac:spMkLst>
            <pc:docMk/>
            <pc:sldMk cId="2678929241" sldId="259"/>
            <ac:spMk id="3" creationId="{3473B497-5E20-4A94-8353-C36F89FC2FD1}"/>
          </ac:spMkLst>
        </pc:spChg>
        <pc:picChg chg="add mod">
          <ac:chgData name="Bhanu Prasad Neerukonda" userId="5b252088bda8d2d6" providerId="LiveId" clId="{5CBED0D9-748B-4A8A-8E9F-0F5271071879}" dt="2021-12-01T22:47:30.783" v="355" actId="26606"/>
          <ac:picMkLst>
            <pc:docMk/>
            <pc:sldMk cId="2678929241" sldId="259"/>
            <ac:picMk id="2050" creationId="{75F431C6-EE09-464D-99DC-3D4C98CDA325}"/>
          </ac:picMkLst>
        </pc:picChg>
      </pc:sldChg>
      <pc:sldChg chg="addSp delSp modSp new mod">
        <pc:chgData name="Bhanu Prasad Neerukonda" userId="5b252088bda8d2d6" providerId="LiveId" clId="{5CBED0D9-748B-4A8A-8E9F-0F5271071879}" dt="2021-12-01T22:52:56.228" v="379" actId="14100"/>
        <pc:sldMkLst>
          <pc:docMk/>
          <pc:sldMk cId="744009316" sldId="260"/>
        </pc:sldMkLst>
        <pc:spChg chg="mod">
          <ac:chgData name="Bhanu Prasad Neerukonda" userId="5b252088bda8d2d6" providerId="LiveId" clId="{5CBED0D9-748B-4A8A-8E9F-0F5271071879}" dt="2021-12-01T22:51:36.815" v="371" actId="20577"/>
          <ac:spMkLst>
            <pc:docMk/>
            <pc:sldMk cId="744009316" sldId="260"/>
            <ac:spMk id="2" creationId="{B86321A8-76DC-40BE-ACB2-258ACFAA65C1}"/>
          </ac:spMkLst>
        </pc:spChg>
        <pc:spChg chg="del">
          <ac:chgData name="Bhanu Prasad Neerukonda" userId="5b252088bda8d2d6" providerId="LiveId" clId="{5CBED0D9-748B-4A8A-8E9F-0F5271071879}" dt="2021-12-01T22:52:17.003" v="372"/>
          <ac:spMkLst>
            <pc:docMk/>
            <pc:sldMk cId="744009316" sldId="260"/>
            <ac:spMk id="3" creationId="{68AE649D-00C5-49FB-8B32-DC9C97FC9453}"/>
          </ac:spMkLst>
        </pc:spChg>
        <pc:picChg chg="add mod">
          <ac:chgData name="Bhanu Prasad Neerukonda" userId="5b252088bda8d2d6" providerId="LiveId" clId="{5CBED0D9-748B-4A8A-8E9F-0F5271071879}" dt="2021-12-01T22:52:56.228" v="379" actId="14100"/>
          <ac:picMkLst>
            <pc:docMk/>
            <pc:sldMk cId="744009316" sldId="260"/>
            <ac:picMk id="5" creationId="{3181AED3-2AAE-4507-B0AE-7D20CA9C39B0}"/>
          </ac:picMkLst>
        </pc:picChg>
      </pc:sldChg>
      <pc:sldChg chg="addSp delSp modSp new mod setBg">
        <pc:chgData name="Bhanu Prasad Neerukonda" userId="5b252088bda8d2d6" providerId="LiveId" clId="{5CBED0D9-748B-4A8A-8E9F-0F5271071879}" dt="2021-12-02T00:46:23.998" v="997" actId="1036"/>
        <pc:sldMkLst>
          <pc:docMk/>
          <pc:sldMk cId="1798128651" sldId="261"/>
        </pc:sldMkLst>
        <pc:spChg chg="mod">
          <ac:chgData name="Bhanu Prasad Neerukonda" userId="5b252088bda8d2d6" providerId="LiveId" clId="{5CBED0D9-748B-4A8A-8E9F-0F5271071879}" dt="2021-12-01T23:21:09.799" v="872" actId="26606"/>
          <ac:spMkLst>
            <pc:docMk/>
            <pc:sldMk cId="1798128651" sldId="261"/>
            <ac:spMk id="2" creationId="{88F9998C-2FBD-437C-AFBE-B9E0B213AAC2}"/>
          </ac:spMkLst>
        </pc:spChg>
        <pc:spChg chg="mod">
          <ac:chgData name="Bhanu Prasad Neerukonda" userId="5b252088bda8d2d6" providerId="LiveId" clId="{5CBED0D9-748B-4A8A-8E9F-0F5271071879}" dt="2021-12-01T23:21:09.799" v="872" actId="26606"/>
          <ac:spMkLst>
            <pc:docMk/>
            <pc:sldMk cId="1798128651" sldId="261"/>
            <ac:spMk id="3" creationId="{461B8F91-0CCB-4E98-A38D-AF069E2713E4}"/>
          </ac:spMkLst>
        </pc:spChg>
        <pc:spChg chg="add del">
          <ac:chgData name="Bhanu Prasad Neerukonda" userId="5b252088bda8d2d6" providerId="LiveId" clId="{5CBED0D9-748B-4A8A-8E9F-0F5271071879}" dt="2021-12-01T23:17:56.239" v="681"/>
          <ac:spMkLst>
            <pc:docMk/>
            <pc:sldMk cId="1798128651" sldId="261"/>
            <ac:spMk id="4" creationId="{17C3A0EF-56BA-4C7A-B246-2B2B0A66050F}"/>
          </ac:spMkLst>
        </pc:spChg>
        <pc:spChg chg="add del">
          <ac:chgData name="Bhanu Prasad Neerukonda" userId="5b252088bda8d2d6" providerId="LiveId" clId="{5CBED0D9-748B-4A8A-8E9F-0F5271071879}" dt="2021-12-01T23:18:09.770" v="683"/>
          <ac:spMkLst>
            <pc:docMk/>
            <pc:sldMk cId="1798128651" sldId="261"/>
            <ac:spMk id="5" creationId="{7C1DF683-04F3-4808-92F0-8F1CFBB65F3E}"/>
          </ac:spMkLst>
        </pc:spChg>
        <pc:spChg chg="add del">
          <ac:chgData name="Bhanu Prasad Neerukonda" userId="5b252088bda8d2d6" providerId="LiveId" clId="{5CBED0D9-748B-4A8A-8E9F-0F5271071879}" dt="2021-12-01T23:18:28.788" v="685"/>
          <ac:spMkLst>
            <pc:docMk/>
            <pc:sldMk cId="1798128651" sldId="261"/>
            <ac:spMk id="6" creationId="{716E4C77-916A-4CB9-BE02-02905F94EDAB}"/>
          </ac:spMkLst>
        </pc:spChg>
        <pc:picChg chg="add mod">
          <ac:chgData name="Bhanu Prasad Neerukonda" userId="5b252088bda8d2d6" providerId="LiveId" clId="{5CBED0D9-748B-4A8A-8E9F-0F5271071879}" dt="2021-12-02T00:46:23.998" v="997" actId="1036"/>
          <ac:picMkLst>
            <pc:docMk/>
            <pc:sldMk cId="1798128651" sldId="261"/>
            <ac:picMk id="8" creationId="{48BF03AD-0B44-4D6C-A7F1-046EBDBE005A}"/>
          </ac:picMkLst>
        </pc:picChg>
      </pc:sldChg>
      <pc:sldChg chg="delSp modSp new mod">
        <pc:chgData name="Bhanu Prasad Neerukonda" userId="5b252088bda8d2d6" providerId="LiveId" clId="{5CBED0D9-748B-4A8A-8E9F-0F5271071879}" dt="2021-12-01T23:23:55.009" v="994" actId="1076"/>
        <pc:sldMkLst>
          <pc:docMk/>
          <pc:sldMk cId="979501740" sldId="262"/>
        </pc:sldMkLst>
        <pc:spChg chg="mod">
          <ac:chgData name="Bhanu Prasad Neerukonda" userId="5b252088bda8d2d6" providerId="LiveId" clId="{5CBED0D9-748B-4A8A-8E9F-0F5271071879}" dt="2021-12-01T23:23:55.009" v="994" actId="1076"/>
          <ac:spMkLst>
            <pc:docMk/>
            <pc:sldMk cId="979501740" sldId="262"/>
            <ac:spMk id="2" creationId="{02535AC5-4ABC-49BB-BF14-E1D637624052}"/>
          </ac:spMkLst>
        </pc:spChg>
        <pc:spChg chg="del mod">
          <ac:chgData name="Bhanu Prasad Neerukonda" userId="5b252088bda8d2d6" providerId="LiveId" clId="{5CBED0D9-748B-4A8A-8E9F-0F5271071879}" dt="2021-12-01T23:23:05.101" v="991" actId="478"/>
          <ac:spMkLst>
            <pc:docMk/>
            <pc:sldMk cId="979501740" sldId="262"/>
            <ac:spMk id="3" creationId="{66B2BFC6-AADE-48DA-B392-2E8E22BD123A}"/>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EDC7-D3D7-45DB-90F4-A2A063B738B3}"/>
              </a:ext>
            </a:extLst>
          </p:cNvPr>
          <p:cNvSpPr>
            <a:spLocks noGrp="1"/>
          </p:cNvSpPr>
          <p:nvPr>
            <p:ph type="ctrTitle"/>
          </p:nvPr>
        </p:nvSpPr>
        <p:spPr/>
        <p:txBody>
          <a:bodyPr/>
          <a:lstStyle/>
          <a:p>
            <a:r>
              <a:rPr lang="en-US" dirty="0"/>
              <a:t>Address Book</a:t>
            </a:r>
            <a:endParaRPr lang="en-IN" dirty="0"/>
          </a:p>
        </p:txBody>
      </p:sp>
      <p:sp>
        <p:nvSpPr>
          <p:cNvPr id="3" name="Subtitle 2">
            <a:extLst>
              <a:ext uri="{FF2B5EF4-FFF2-40B4-BE49-F238E27FC236}">
                <a16:creationId xmlns:a16="http://schemas.microsoft.com/office/drawing/2014/main" id="{7DC20A32-D51E-49D1-B0A8-1226A4A528A5}"/>
              </a:ext>
            </a:extLst>
          </p:cNvPr>
          <p:cNvSpPr>
            <a:spLocks noGrp="1"/>
          </p:cNvSpPr>
          <p:nvPr>
            <p:ph type="subTitle" idx="1"/>
          </p:nvPr>
        </p:nvSpPr>
        <p:spPr/>
        <p:txBody>
          <a:bodyPr/>
          <a:lstStyle/>
          <a:p>
            <a:r>
              <a:rPr lang="en-US" sz="1800" b="1" i="0" dirty="0">
                <a:solidFill>
                  <a:srgbClr val="000000"/>
                </a:solidFill>
                <a:effectLst/>
                <a:latin typeface="Calibri-Bold"/>
              </a:rPr>
              <a:t>CIS634 Software Engineering Project Presentation</a:t>
            </a:r>
            <a:r>
              <a:rPr lang="en-US" dirty="0"/>
              <a:t> </a:t>
            </a:r>
            <a:br>
              <a:rPr lang="en-US" dirty="0"/>
            </a:br>
            <a:endParaRPr lang="en-IN" dirty="0"/>
          </a:p>
        </p:txBody>
      </p:sp>
      <p:sp>
        <p:nvSpPr>
          <p:cNvPr id="4" name="TextBox 3">
            <a:extLst>
              <a:ext uri="{FF2B5EF4-FFF2-40B4-BE49-F238E27FC236}">
                <a16:creationId xmlns:a16="http://schemas.microsoft.com/office/drawing/2014/main" id="{681B239C-D887-45BF-B0B2-D4AC40D24BDC}"/>
              </a:ext>
            </a:extLst>
          </p:cNvPr>
          <p:cNvSpPr txBox="1"/>
          <p:nvPr/>
        </p:nvSpPr>
        <p:spPr>
          <a:xfrm>
            <a:off x="7725747" y="5075853"/>
            <a:ext cx="4320073" cy="1200329"/>
          </a:xfrm>
          <a:prstGeom prst="rect">
            <a:avLst/>
          </a:prstGeom>
          <a:noFill/>
        </p:spPr>
        <p:txBody>
          <a:bodyPr wrap="square" rtlCol="0">
            <a:spAutoFit/>
          </a:bodyPr>
          <a:lstStyle/>
          <a:p>
            <a:r>
              <a:rPr lang="en-US" dirty="0">
                <a:solidFill>
                  <a:schemeClr val="tx1">
                    <a:lumMod val="95000"/>
                  </a:schemeClr>
                </a:solidFill>
              </a:rPr>
              <a:t>Bhanu Prasad Neerukonda – 2815052</a:t>
            </a:r>
          </a:p>
          <a:p>
            <a:r>
              <a:rPr lang="en-US" dirty="0">
                <a:solidFill>
                  <a:schemeClr val="tx1">
                    <a:lumMod val="95000"/>
                  </a:schemeClr>
                </a:solidFill>
              </a:rPr>
              <a:t>Abhinav Krishna </a:t>
            </a:r>
            <a:r>
              <a:rPr lang="en-US" dirty="0" err="1">
                <a:solidFill>
                  <a:schemeClr val="tx1">
                    <a:lumMod val="95000"/>
                  </a:schemeClr>
                </a:solidFill>
              </a:rPr>
              <a:t>Kommineni</a:t>
            </a:r>
            <a:r>
              <a:rPr lang="en-US" dirty="0">
                <a:solidFill>
                  <a:schemeClr val="tx1">
                    <a:lumMod val="95000"/>
                  </a:schemeClr>
                </a:solidFill>
              </a:rPr>
              <a:t> – 2811582</a:t>
            </a:r>
          </a:p>
          <a:p>
            <a:r>
              <a:rPr lang="en-US" dirty="0">
                <a:solidFill>
                  <a:schemeClr val="tx1">
                    <a:lumMod val="95000"/>
                  </a:schemeClr>
                </a:solidFill>
              </a:rPr>
              <a:t>Venkatesh Arla – 2826613</a:t>
            </a:r>
          </a:p>
          <a:p>
            <a:r>
              <a:rPr lang="en-US" dirty="0">
                <a:solidFill>
                  <a:schemeClr val="tx1">
                    <a:lumMod val="95000"/>
                  </a:schemeClr>
                </a:solidFill>
              </a:rPr>
              <a:t>Shashi </a:t>
            </a:r>
            <a:r>
              <a:rPr lang="en-US" dirty="0" err="1">
                <a:solidFill>
                  <a:schemeClr val="tx1">
                    <a:lumMod val="95000"/>
                  </a:schemeClr>
                </a:solidFill>
              </a:rPr>
              <a:t>Preetham</a:t>
            </a:r>
            <a:r>
              <a:rPr lang="en-US" dirty="0">
                <a:solidFill>
                  <a:schemeClr val="tx1">
                    <a:lumMod val="95000"/>
                  </a:schemeClr>
                </a:solidFill>
              </a:rPr>
              <a:t> </a:t>
            </a:r>
            <a:r>
              <a:rPr lang="en-US" dirty="0" err="1">
                <a:solidFill>
                  <a:schemeClr val="tx1">
                    <a:lumMod val="95000"/>
                  </a:schemeClr>
                </a:solidFill>
              </a:rPr>
              <a:t>Ganta</a:t>
            </a:r>
            <a:r>
              <a:rPr lang="en-US" dirty="0">
                <a:solidFill>
                  <a:schemeClr val="tx1">
                    <a:lumMod val="95000"/>
                  </a:schemeClr>
                </a:solidFill>
              </a:rPr>
              <a:t> - 2829023</a:t>
            </a:r>
            <a:endParaRPr lang="en-IN" dirty="0">
              <a:solidFill>
                <a:schemeClr val="tx1">
                  <a:lumMod val="95000"/>
                </a:schemeClr>
              </a:solidFill>
            </a:endParaRPr>
          </a:p>
        </p:txBody>
      </p:sp>
    </p:spTree>
    <p:extLst>
      <p:ext uri="{BB962C8B-B14F-4D97-AF65-F5344CB8AC3E}">
        <p14:creationId xmlns:p14="http://schemas.microsoft.com/office/powerpoint/2010/main" val="120061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741E-1EC2-4F32-BA52-F71C93D16AB2}"/>
              </a:ext>
            </a:extLst>
          </p:cNvPr>
          <p:cNvSpPr>
            <a:spLocks noGrp="1"/>
          </p:cNvSpPr>
          <p:nvPr>
            <p:ph type="title"/>
          </p:nvPr>
        </p:nvSpPr>
        <p:spPr/>
        <p:txBody>
          <a:bodyPr/>
          <a:lstStyle/>
          <a:p>
            <a:r>
              <a:rPr lang="en-US" dirty="0"/>
              <a:t>BRIEF</a:t>
            </a:r>
            <a:endParaRPr lang="en-IN" dirty="0"/>
          </a:p>
        </p:txBody>
      </p:sp>
      <p:sp>
        <p:nvSpPr>
          <p:cNvPr id="3" name="Content Placeholder 2">
            <a:extLst>
              <a:ext uri="{FF2B5EF4-FFF2-40B4-BE49-F238E27FC236}">
                <a16:creationId xmlns:a16="http://schemas.microsoft.com/office/drawing/2014/main" id="{74CFF554-5406-4DBC-BBDF-97BC25A7A56A}"/>
              </a:ext>
            </a:extLst>
          </p:cNvPr>
          <p:cNvSpPr>
            <a:spLocks noGrp="1"/>
          </p:cNvSpPr>
          <p:nvPr>
            <p:ph idx="1"/>
          </p:nvPr>
        </p:nvSpPr>
        <p:spPr/>
        <p:txBody>
          <a:bodyPr>
            <a:normAutofit fontScale="77500" lnSpcReduction="20000"/>
          </a:bodyPr>
          <a:lstStyle/>
          <a:p>
            <a:pPr algn="l"/>
            <a:r>
              <a:rPr lang="en-US" b="0" i="0" dirty="0">
                <a:effectLst/>
                <a:latin typeface="-apple-system"/>
              </a:rPr>
              <a:t>This project involved creating an address book site using Django, a python framework. The user can signup himself on the site and can create a contact or access the existing contacts that user created. The user can keep track of contact details such as phone number, email-ID, address, etc. of user’s friends, family, colleagues, and others. </a:t>
            </a:r>
          </a:p>
          <a:p>
            <a:pPr marL="0" indent="0" algn="l">
              <a:buNone/>
            </a:pPr>
            <a:r>
              <a:rPr lang="en-US" b="0" i="0" dirty="0">
                <a:effectLst/>
                <a:latin typeface="-apple-system"/>
              </a:rPr>
              <a:t>Features of site include:</a:t>
            </a:r>
          </a:p>
          <a:p>
            <a:pPr algn="l">
              <a:buFont typeface="+mj-lt"/>
              <a:buAutoNum type="arabicPeriod"/>
            </a:pPr>
            <a:r>
              <a:rPr lang="en-US" b="0" i="0" dirty="0">
                <a:effectLst/>
                <a:latin typeface="-apple-system"/>
              </a:rPr>
              <a:t>Login : The user can login using email and password.</a:t>
            </a:r>
          </a:p>
          <a:p>
            <a:pPr algn="l">
              <a:buFont typeface="+mj-lt"/>
              <a:buAutoNum type="arabicPeriod"/>
            </a:pPr>
            <a:r>
              <a:rPr lang="en-US" b="0" i="0" dirty="0">
                <a:effectLst/>
                <a:latin typeface="-apple-system"/>
              </a:rPr>
              <a:t>Add/Delete a contact : Can add or delete an existing contact.</a:t>
            </a:r>
          </a:p>
          <a:p>
            <a:pPr algn="l">
              <a:buFont typeface="+mj-lt"/>
              <a:buAutoNum type="arabicPeriod"/>
            </a:pPr>
            <a:r>
              <a:rPr lang="en-US" b="0" i="0" dirty="0">
                <a:effectLst/>
                <a:latin typeface="-apple-system"/>
              </a:rPr>
              <a:t>Edit a contact : Open the contact card and edit the details using a form.</a:t>
            </a:r>
          </a:p>
          <a:p>
            <a:pPr algn="l">
              <a:buFont typeface="+mj-lt"/>
              <a:buAutoNum type="arabicPeriod"/>
            </a:pPr>
            <a:r>
              <a:rPr lang="en-US" b="0" i="0" dirty="0">
                <a:effectLst/>
                <a:latin typeface="-apple-system"/>
              </a:rPr>
              <a:t>Search contact by name : The user can search his contacts using name.</a:t>
            </a:r>
          </a:p>
          <a:p>
            <a:pPr algn="l">
              <a:buFont typeface="+mj-lt"/>
              <a:buAutoNum type="arabicPeriod"/>
            </a:pPr>
            <a:r>
              <a:rPr lang="en-US" b="0" i="0" dirty="0">
                <a:effectLst/>
                <a:latin typeface="-apple-system"/>
              </a:rPr>
              <a:t>Add a picture to the contact : Add a picture to the contact card.</a:t>
            </a:r>
          </a:p>
          <a:p>
            <a:pPr algn="l">
              <a:buFont typeface="+mj-lt"/>
              <a:buAutoNum type="arabicPeriod"/>
            </a:pPr>
            <a:r>
              <a:rPr lang="en-US" b="0" i="0" dirty="0">
                <a:effectLst/>
                <a:latin typeface="-apple-system"/>
              </a:rPr>
              <a:t>Export the contacts of the user to a CSV file.</a:t>
            </a:r>
          </a:p>
          <a:p>
            <a:pPr algn="l">
              <a:buFont typeface="+mj-lt"/>
              <a:buAutoNum type="arabicPeriod"/>
            </a:pPr>
            <a:r>
              <a:rPr lang="en-US" b="0" i="0" dirty="0">
                <a:effectLst/>
                <a:latin typeface="-apple-system"/>
              </a:rPr>
              <a:t>The site uses SQLite database to store the data and retrieve.</a:t>
            </a:r>
          </a:p>
          <a:p>
            <a:endParaRPr lang="en-IN" dirty="0"/>
          </a:p>
        </p:txBody>
      </p:sp>
    </p:spTree>
    <p:extLst>
      <p:ext uri="{BB962C8B-B14F-4D97-AF65-F5344CB8AC3E}">
        <p14:creationId xmlns:p14="http://schemas.microsoft.com/office/powerpoint/2010/main" val="292454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E9F8-8CF4-4A38-B866-07E3E2E8DD85}"/>
              </a:ext>
            </a:extLst>
          </p:cNvPr>
          <p:cNvSpPr>
            <a:spLocks noGrp="1"/>
          </p:cNvSpPr>
          <p:nvPr>
            <p:ph type="title"/>
          </p:nvPr>
        </p:nvSpPr>
        <p:spPr>
          <a:xfrm>
            <a:off x="680321" y="753228"/>
            <a:ext cx="9613861" cy="1080938"/>
          </a:xfrm>
        </p:spPr>
        <p:txBody>
          <a:bodyPr>
            <a:normAutofit/>
          </a:bodyPr>
          <a:lstStyle/>
          <a:p>
            <a:r>
              <a:rPr lang="en-US" dirty="0"/>
              <a:t>Software Architecture</a:t>
            </a:r>
            <a:endParaRPr lang="en-IN" dirty="0"/>
          </a:p>
        </p:txBody>
      </p:sp>
      <p:sp>
        <p:nvSpPr>
          <p:cNvPr id="3" name="Content Placeholder 2">
            <a:extLst>
              <a:ext uri="{FF2B5EF4-FFF2-40B4-BE49-F238E27FC236}">
                <a16:creationId xmlns:a16="http://schemas.microsoft.com/office/drawing/2014/main" id="{5679D619-3974-4158-B439-7AFBEABB3D50}"/>
              </a:ext>
            </a:extLst>
          </p:cNvPr>
          <p:cNvSpPr>
            <a:spLocks noGrp="1"/>
          </p:cNvSpPr>
          <p:nvPr>
            <p:ph idx="1"/>
          </p:nvPr>
        </p:nvSpPr>
        <p:spPr>
          <a:xfrm>
            <a:off x="680322" y="2336873"/>
            <a:ext cx="4931045" cy="3599316"/>
          </a:xfrm>
        </p:spPr>
        <p:txBody>
          <a:bodyPr>
            <a:normAutofit/>
          </a:bodyPr>
          <a:lstStyle/>
          <a:p>
            <a:r>
              <a:rPr lang="en-US" sz="1400"/>
              <a:t>The architecture used in the project is MVT (Model View Template) which is similar to MVC (Model View Controller)</a:t>
            </a:r>
          </a:p>
          <a:p>
            <a:pPr lvl="1"/>
            <a:r>
              <a:rPr lang="en-US" sz="1400" b="1" i="0">
                <a:effectLst/>
                <a:latin typeface="urw-din"/>
              </a:rPr>
              <a:t>Model: </a:t>
            </a:r>
            <a:r>
              <a:rPr lang="en-US" sz="1400" b="0" i="0">
                <a:effectLst/>
                <a:latin typeface="urw-din"/>
              </a:rPr>
              <a:t>The model is going to act as the interface of your data. It is responsible for maintaining data. It is the logical data structure behind the entire application and is represented by a database (generally relational databases such as MySQL, Postgres)</a:t>
            </a:r>
          </a:p>
          <a:p>
            <a:pPr lvl="1"/>
            <a:r>
              <a:rPr lang="en-US" sz="1400" b="1" i="0">
                <a:effectLst/>
                <a:latin typeface="urw-din"/>
              </a:rPr>
              <a:t>View:</a:t>
            </a:r>
            <a:r>
              <a:rPr lang="en-US" sz="1400" b="0" i="0">
                <a:effectLst/>
                <a:latin typeface="urw-din"/>
              </a:rPr>
              <a:t> The View is the user interface — what you see in your browser when you render a website. It is represented by HTML/CSS/Javascript.</a:t>
            </a:r>
          </a:p>
          <a:p>
            <a:pPr lvl="1"/>
            <a:r>
              <a:rPr lang="en-US" sz="1400" b="1" i="0">
                <a:effectLst/>
                <a:latin typeface="urw-din"/>
              </a:rPr>
              <a:t>Template: </a:t>
            </a:r>
            <a:r>
              <a:rPr lang="en-US" sz="1400" b="0" i="0">
                <a:effectLst/>
                <a:latin typeface="urw-din"/>
              </a:rPr>
              <a:t>A template consists of static parts of the desired HTML output as well as some special syntax describing how dynamic content will be inserted.</a:t>
            </a:r>
          </a:p>
          <a:p>
            <a:pPr lvl="1"/>
            <a:endParaRPr lang="en-IN" sz="1400"/>
          </a:p>
        </p:txBody>
      </p:sp>
      <p:pic>
        <p:nvPicPr>
          <p:cNvPr id="1028" name="Picture 4" descr="Lightbox">
            <a:extLst>
              <a:ext uri="{FF2B5EF4-FFF2-40B4-BE49-F238E27FC236}">
                <a16:creationId xmlns:a16="http://schemas.microsoft.com/office/drawing/2014/main" id="{C9B2CA03-815D-477F-891C-ECADBD9BEC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336873"/>
            <a:ext cx="4198182" cy="303304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5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3-DCC9-4D00-9C99-E74E8BC0332B}"/>
              </a:ext>
            </a:extLst>
          </p:cNvPr>
          <p:cNvSpPr>
            <a:spLocks noGrp="1"/>
          </p:cNvSpPr>
          <p:nvPr>
            <p:ph type="title"/>
          </p:nvPr>
        </p:nvSpPr>
        <p:spPr>
          <a:xfrm>
            <a:off x="680321" y="753228"/>
            <a:ext cx="9613861" cy="1080938"/>
          </a:xfrm>
        </p:spPr>
        <p:txBody>
          <a:bodyPr>
            <a:normAutofit/>
          </a:bodyPr>
          <a:lstStyle/>
          <a:p>
            <a:r>
              <a:rPr lang="en-US" dirty="0"/>
              <a:t>SDLC</a:t>
            </a:r>
            <a:endParaRPr lang="en-IN" dirty="0"/>
          </a:p>
        </p:txBody>
      </p:sp>
      <p:sp>
        <p:nvSpPr>
          <p:cNvPr id="3" name="Content Placeholder 2">
            <a:extLst>
              <a:ext uri="{FF2B5EF4-FFF2-40B4-BE49-F238E27FC236}">
                <a16:creationId xmlns:a16="http://schemas.microsoft.com/office/drawing/2014/main" id="{3473B497-5E20-4A94-8353-C36F89FC2FD1}"/>
              </a:ext>
            </a:extLst>
          </p:cNvPr>
          <p:cNvSpPr>
            <a:spLocks noGrp="1"/>
          </p:cNvSpPr>
          <p:nvPr>
            <p:ph idx="1"/>
          </p:nvPr>
        </p:nvSpPr>
        <p:spPr>
          <a:xfrm>
            <a:off x="680322" y="2336873"/>
            <a:ext cx="3489341" cy="3599316"/>
          </a:xfrm>
        </p:spPr>
        <p:txBody>
          <a:bodyPr>
            <a:normAutofit/>
          </a:bodyPr>
          <a:lstStyle/>
          <a:p>
            <a:r>
              <a:rPr lang="en-US" sz="1800" dirty="0"/>
              <a:t>We followed Agile methodology to complete the project with a sprint duration of one week.</a:t>
            </a:r>
          </a:p>
          <a:p>
            <a:r>
              <a:rPr lang="en-US" sz="1800" dirty="0"/>
              <a:t>We as a team had sprint meetings every week and have discussed, planned and implemented the features of the site</a:t>
            </a:r>
          </a:p>
          <a:p>
            <a:endParaRPr lang="en-IN" sz="1800" dirty="0"/>
          </a:p>
        </p:txBody>
      </p:sp>
      <p:pic>
        <p:nvPicPr>
          <p:cNvPr id="2050" name="Picture 2" descr="3,099 Agile Methodology Stock Photos, Pictures &amp;amp; Royalty-Free Images -  iStock">
            <a:extLst>
              <a:ext uri="{FF2B5EF4-FFF2-40B4-BE49-F238E27FC236}">
                <a16:creationId xmlns:a16="http://schemas.microsoft.com/office/drawing/2014/main" id="{75F431C6-EE09-464D-99DC-3D4C98CDA3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0802" y="2336800"/>
            <a:ext cx="4526871" cy="359886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92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21A8-76DC-40BE-ACB2-258ACFAA65C1}"/>
              </a:ext>
            </a:extLst>
          </p:cNvPr>
          <p:cNvSpPr>
            <a:spLocks noGrp="1"/>
          </p:cNvSpPr>
          <p:nvPr>
            <p:ph type="title"/>
          </p:nvPr>
        </p:nvSpPr>
        <p:spPr/>
        <p:txBody>
          <a:bodyPr/>
          <a:lstStyle/>
          <a:p>
            <a:r>
              <a:rPr lang="en-US" dirty="0"/>
              <a:t>USE CASE</a:t>
            </a:r>
            <a:endParaRPr lang="en-IN" dirty="0"/>
          </a:p>
        </p:txBody>
      </p:sp>
      <p:pic>
        <p:nvPicPr>
          <p:cNvPr id="5" name="Content Placeholder 4" descr="Diagram&#10;&#10;Description automatically generated">
            <a:extLst>
              <a:ext uri="{FF2B5EF4-FFF2-40B4-BE49-F238E27FC236}">
                <a16:creationId xmlns:a16="http://schemas.microsoft.com/office/drawing/2014/main" id="{3181AED3-2AAE-4507-B0AE-7D20CA9C39B0}"/>
              </a:ext>
            </a:extLst>
          </p:cNvPr>
          <p:cNvPicPr>
            <a:picLocks noGrp="1" noChangeAspect="1"/>
          </p:cNvPicPr>
          <p:nvPr>
            <p:ph idx="1"/>
          </p:nvPr>
        </p:nvPicPr>
        <p:blipFill>
          <a:blip r:embed="rId2"/>
          <a:stretch>
            <a:fillRect/>
          </a:stretch>
        </p:blipFill>
        <p:spPr>
          <a:xfrm>
            <a:off x="1781175" y="2049424"/>
            <a:ext cx="7353300" cy="4741679"/>
          </a:xfrm>
        </p:spPr>
      </p:pic>
    </p:spTree>
    <p:extLst>
      <p:ext uri="{BB962C8B-B14F-4D97-AF65-F5344CB8AC3E}">
        <p14:creationId xmlns:p14="http://schemas.microsoft.com/office/powerpoint/2010/main" val="74400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998C-2FBD-437C-AFBE-B9E0B213AAC2}"/>
              </a:ext>
            </a:extLst>
          </p:cNvPr>
          <p:cNvSpPr>
            <a:spLocks noGrp="1"/>
          </p:cNvSpPr>
          <p:nvPr>
            <p:ph type="title"/>
          </p:nvPr>
        </p:nvSpPr>
        <p:spPr>
          <a:xfrm>
            <a:off x="680321" y="753228"/>
            <a:ext cx="9613861" cy="1080938"/>
          </a:xfrm>
        </p:spPr>
        <p:txBody>
          <a:bodyPr>
            <a:normAutofit/>
          </a:bodyPr>
          <a:lstStyle/>
          <a:p>
            <a:r>
              <a:rPr lang="en-US" dirty="0"/>
              <a:t>Testing</a:t>
            </a:r>
            <a:endParaRPr lang="en-IN" dirty="0"/>
          </a:p>
        </p:txBody>
      </p:sp>
      <p:sp>
        <p:nvSpPr>
          <p:cNvPr id="3" name="Content Placeholder 2">
            <a:extLst>
              <a:ext uri="{FF2B5EF4-FFF2-40B4-BE49-F238E27FC236}">
                <a16:creationId xmlns:a16="http://schemas.microsoft.com/office/drawing/2014/main" id="{461B8F91-0CCB-4E98-A38D-AF069E2713E4}"/>
              </a:ext>
            </a:extLst>
          </p:cNvPr>
          <p:cNvSpPr>
            <a:spLocks noGrp="1"/>
          </p:cNvSpPr>
          <p:nvPr>
            <p:ph idx="1"/>
          </p:nvPr>
        </p:nvSpPr>
        <p:spPr>
          <a:xfrm>
            <a:off x="680322" y="2336873"/>
            <a:ext cx="4931045" cy="3599316"/>
          </a:xfrm>
        </p:spPr>
        <p:txBody>
          <a:bodyPr>
            <a:normAutofit/>
          </a:bodyPr>
          <a:lstStyle/>
          <a:p>
            <a:r>
              <a:rPr lang="en-US" sz="2000" dirty="0"/>
              <a:t>We used Django framework’s inbuilt testing libraries to test the functionality of the application.</a:t>
            </a:r>
          </a:p>
          <a:p>
            <a:pPr lvl="1"/>
            <a:r>
              <a:rPr lang="en-US" dirty="0"/>
              <a:t>It uses  </a:t>
            </a:r>
            <a:r>
              <a:rPr lang="en-US" u="sng" dirty="0" err="1"/>
              <a:t>unittest</a:t>
            </a:r>
            <a:r>
              <a:rPr lang="en-US" dirty="0"/>
              <a:t> module built-in to the Python standard library</a:t>
            </a:r>
          </a:p>
          <a:p>
            <a:pPr lvl="1"/>
            <a:r>
              <a:rPr lang="en-US" dirty="0"/>
              <a:t>We have developed test case to test the functionality of our database.</a:t>
            </a:r>
          </a:p>
          <a:p>
            <a:pPr lvl="1"/>
            <a:r>
              <a:rPr lang="en-US" dirty="0"/>
              <a:t>It can be used by using the following command in the terminal 		‘python manage.py test’</a:t>
            </a:r>
          </a:p>
          <a:p>
            <a:pPr lvl="1"/>
            <a:endParaRPr lang="en-IN" dirty="0"/>
          </a:p>
        </p:txBody>
      </p:sp>
      <p:pic>
        <p:nvPicPr>
          <p:cNvPr id="8" name="Picture 7">
            <a:extLst>
              <a:ext uri="{FF2B5EF4-FFF2-40B4-BE49-F238E27FC236}">
                <a16:creationId xmlns:a16="http://schemas.microsoft.com/office/drawing/2014/main" id="{48BF03AD-0B44-4D6C-A7F1-046EBDBE005A}"/>
              </a:ext>
            </a:extLst>
          </p:cNvPr>
          <p:cNvPicPr>
            <a:picLocks noChangeAspect="1"/>
          </p:cNvPicPr>
          <p:nvPr/>
        </p:nvPicPr>
        <p:blipFill>
          <a:blip r:embed="rId2"/>
          <a:stretch>
            <a:fillRect/>
          </a:stretch>
        </p:blipFill>
        <p:spPr>
          <a:xfrm>
            <a:off x="5487251" y="2349451"/>
            <a:ext cx="6266599" cy="228660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79812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5AC5-4ABC-49BB-BF14-E1D637624052}"/>
              </a:ext>
            </a:extLst>
          </p:cNvPr>
          <p:cNvSpPr>
            <a:spLocks noGrp="1"/>
          </p:cNvSpPr>
          <p:nvPr>
            <p:ph type="title"/>
          </p:nvPr>
        </p:nvSpPr>
        <p:spPr>
          <a:xfrm>
            <a:off x="0" y="361341"/>
            <a:ext cx="11057589" cy="2531147"/>
          </a:xfrm>
        </p:spPr>
        <p:txBody>
          <a:bodyPr/>
          <a:lstStyle/>
          <a:p>
            <a:r>
              <a:rPr lang="en-US" dirty="0"/>
              <a:t>Thank You</a:t>
            </a:r>
            <a:endParaRPr lang="en-IN" dirty="0"/>
          </a:p>
        </p:txBody>
      </p:sp>
    </p:spTree>
    <p:extLst>
      <p:ext uri="{BB962C8B-B14F-4D97-AF65-F5344CB8AC3E}">
        <p14:creationId xmlns:p14="http://schemas.microsoft.com/office/powerpoint/2010/main" val="9795017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220</TotalTime>
  <Words>426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Calibri-Bold</vt:lpstr>
      <vt:lpstr>Trebuchet MS</vt:lpstr>
      <vt:lpstr>urw-din</vt:lpstr>
      <vt:lpstr>Berlin</vt:lpstr>
      <vt:lpstr>Address Book</vt:lpstr>
      <vt:lpstr>BRIEF</vt:lpstr>
      <vt:lpstr>Software Architecture</vt:lpstr>
      <vt:lpstr>SDLC</vt:lpstr>
      <vt:lpstr>USE CASE</vt:lpstr>
      <vt:lpstr>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 Book</dc:title>
  <dc:creator>Bhanu Prasad Neerukonda</dc:creator>
  <cp:lastModifiedBy>Bhanu Prasad Neerukonda</cp:lastModifiedBy>
  <cp:revision>1</cp:revision>
  <dcterms:created xsi:type="dcterms:W3CDTF">2021-12-01T21:22:11Z</dcterms:created>
  <dcterms:modified xsi:type="dcterms:W3CDTF">2021-12-02T01:30:52Z</dcterms:modified>
</cp:coreProperties>
</file>