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89" r:id="rId4"/>
    <p:sldId id="296" r:id="rId5"/>
    <p:sldId id="290" r:id="rId6"/>
    <p:sldId id="298" r:id="rId7"/>
    <p:sldId id="299" r:id="rId8"/>
    <p:sldId id="300" r:id="rId9"/>
    <p:sldId id="304" r:id="rId10"/>
    <p:sldId id="306" r:id="rId11"/>
    <p:sldId id="307" r:id="rId12"/>
    <p:sldId id="303" r:id="rId13"/>
    <p:sldId id="301" r:id="rId14"/>
    <p:sldId id="308" r:id="rId15"/>
    <p:sldId id="309" r:id="rId16"/>
    <p:sldId id="279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51435" y="918127"/>
            <a:ext cx="3149101" cy="71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User Guide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98021" y="1774400"/>
            <a:ext cx="1259507" cy="39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CustomFDS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0348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7630" y="560348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Select the Sampling Technique from PUT request and the type of Sampling required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2941-C74D-FC03-742C-5B3DE7B3EA2B}"/>
              </a:ext>
            </a:extLst>
          </p:cNvPr>
          <p:cNvSpPr txBox="1"/>
          <p:nvPr/>
        </p:nvSpPr>
        <p:spPr>
          <a:xfrm>
            <a:off x="510980" y="2094696"/>
            <a:ext cx="4486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to make the API link:</a:t>
            </a:r>
          </a:p>
          <a:p>
            <a:r>
              <a:rPr lang="en-IN" sz="1200" dirty="0"/>
              <a:t>Server link/SAMPLING/Technique Name</a:t>
            </a:r>
          </a:p>
          <a:p>
            <a:r>
              <a:rPr lang="en-IN" sz="1200" dirty="0"/>
              <a:t>For example:</a:t>
            </a:r>
          </a:p>
          <a:p>
            <a:r>
              <a:rPr lang="en-IN" sz="2000" b="0" i="0" dirty="0">
                <a:solidFill>
                  <a:srgbClr val="FF0000"/>
                </a:solidFill>
                <a:effectLst/>
                <a:latin typeface="Inter"/>
              </a:rPr>
              <a:t>http://127.0.0.1:5000/SAMPLING/NO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F8AE6-A972-2599-121B-96BAF97F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11" y="1194651"/>
            <a:ext cx="3800228" cy="3648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5B60E-C0B6-9592-2FF0-723F21D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8" y="4039260"/>
            <a:ext cx="4442845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749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0533" y="693671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Select the Algorithm from PUT request 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2941-C74D-FC03-742C-5B3DE7B3EA2B}"/>
              </a:ext>
            </a:extLst>
          </p:cNvPr>
          <p:cNvSpPr txBox="1"/>
          <p:nvPr/>
        </p:nvSpPr>
        <p:spPr>
          <a:xfrm>
            <a:off x="510980" y="2094696"/>
            <a:ext cx="448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to make the API link:</a:t>
            </a:r>
          </a:p>
          <a:p>
            <a:r>
              <a:rPr lang="en-IN" sz="1200" dirty="0"/>
              <a:t>Server link/ALGO/Technique Name</a:t>
            </a:r>
          </a:p>
          <a:p>
            <a:r>
              <a:rPr lang="en-IN" sz="1200" dirty="0"/>
              <a:t>For example:</a:t>
            </a:r>
          </a:p>
          <a:p>
            <a:r>
              <a:rPr lang="en-IN" sz="2400" b="0" i="0" dirty="0">
                <a:solidFill>
                  <a:srgbClr val="FF0000"/>
                </a:solidFill>
                <a:effectLst/>
                <a:latin typeface="Inter"/>
              </a:rPr>
              <a:t>http://127.0.0.1:5000/ALGO/SVC</a:t>
            </a:r>
            <a:endParaRPr lang="en-IN" sz="11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61E3-902B-96AF-B116-011C2103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19" y="1459930"/>
            <a:ext cx="3899123" cy="288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50190-D2F6-C6D1-518A-6F16452BE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5"/>
          <a:stretch/>
        </p:blipFill>
        <p:spPr>
          <a:xfrm>
            <a:off x="427709" y="3901141"/>
            <a:ext cx="3899124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0348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7630" y="702452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Getting the training data link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5454-6614-C61F-8582-5529B3A0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55" y="1536989"/>
            <a:ext cx="5654530" cy="45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490BB3-4134-2857-DD27-B9E4B3F84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58" b="12416"/>
          <a:stretch/>
        </p:blipFill>
        <p:spPr>
          <a:xfrm>
            <a:off x="232410" y="2233430"/>
            <a:ext cx="8846820" cy="1056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E5C735-968F-97AE-A474-EB53E85E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81" y="3483069"/>
            <a:ext cx="8512278" cy="7087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8E56E-F6A5-57E3-E5E9-A455B0560A0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655820" y="2909202"/>
            <a:ext cx="0" cy="57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D9FBD-52F8-66F4-E1D4-9677E7E9FA7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655820" y="1994229"/>
            <a:ext cx="0" cy="23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B9361-55EB-7C5E-0C94-1BDD37BA2B55}"/>
              </a:ext>
            </a:extLst>
          </p:cNvPr>
          <p:cNvSpPr txBox="1"/>
          <p:nvPr/>
        </p:nvSpPr>
        <p:spPr>
          <a:xfrm>
            <a:off x="3204210" y="1297788"/>
            <a:ext cx="315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Click on the training data of GitHub repository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179BA-0AF6-5176-5946-C87450DCCBC4}"/>
              </a:ext>
            </a:extLst>
          </p:cNvPr>
          <p:cNvSpPr txBox="1"/>
          <p:nvPr/>
        </p:nvSpPr>
        <p:spPr>
          <a:xfrm>
            <a:off x="3867150" y="2006088"/>
            <a:ext cx="2903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Click on View raw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77B8-A8EE-7DA4-F91B-73E01B392D4B}"/>
              </a:ext>
            </a:extLst>
          </p:cNvPr>
          <p:cNvSpPr txBox="1"/>
          <p:nvPr/>
        </p:nvSpPr>
        <p:spPr>
          <a:xfrm>
            <a:off x="4011930" y="3198599"/>
            <a:ext cx="2903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Copy the link of raw file</a:t>
            </a:r>
          </a:p>
        </p:txBody>
      </p:sp>
    </p:spTree>
    <p:extLst>
      <p:ext uri="{BB962C8B-B14F-4D97-AF65-F5344CB8AC3E}">
        <p14:creationId xmlns:p14="http://schemas.microsoft.com/office/powerpoint/2010/main" val="220137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33;p38">
            <a:extLst>
              <a:ext uri="{FF2B5EF4-FFF2-40B4-BE49-F238E27FC236}">
                <a16:creationId xmlns:a16="http://schemas.microsoft.com/office/drawing/2014/main" id="{97FFE715-A56B-8596-228B-FE0DE1B0DF08}"/>
              </a:ext>
            </a:extLst>
          </p:cNvPr>
          <p:cNvSpPr/>
          <p:nvPr/>
        </p:nvSpPr>
        <p:spPr>
          <a:xfrm>
            <a:off x="544348" y="501820"/>
            <a:ext cx="5220658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4;p38">
            <a:extLst>
              <a:ext uri="{FF2B5EF4-FFF2-40B4-BE49-F238E27FC236}">
                <a16:creationId xmlns:a16="http://schemas.microsoft.com/office/drawing/2014/main" id="{1C81CB4C-8402-698B-2E76-E630AFC4C74B}"/>
              </a:ext>
            </a:extLst>
          </p:cNvPr>
          <p:cNvSpPr/>
          <p:nvPr/>
        </p:nvSpPr>
        <p:spPr>
          <a:xfrm>
            <a:off x="544348" y="500775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5;p38">
            <a:extLst>
              <a:ext uri="{FF2B5EF4-FFF2-40B4-BE49-F238E27FC236}">
                <a16:creationId xmlns:a16="http://schemas.microsoft.com/office/drawing/2014/main" id="{2A675E20-A531-D42A-C989-428C322B8B52}"/>
              </a:ext>
            </a:extLst>
          </p:cNvPr>
          <p:cNvSpPr/>
          <p:nvPr/>
        </p:nvSpPr>
        <p:spPr>
          <a:xfrm>
            <a:off x="532978" y="490450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46;p38">
            <a:extLst>
              <a:ext uri="{FF2B5EF4-FFF2-40B4-BE49-F238E27FC236}">
                <a16:creationId xmlns:a16="http://schemas.microsoft.com/office/drawing/2014/main" id="{3FABF6E6-C5AD-F0FC-ED90-5C7573195F2D}"/>
              </a:ext>
            </a:extLst>
          </p:cNvPr>
          <p:cNvSpPr txBox="1"/>
          <p:nvPr/>
        </p:nvSpPr>
        <p:spPr>
          <a:xfrm>
            <a:off x="1267638" y="501788"/>
            <a:ext cx="4275912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Running the “Training” API of PUT request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Google Shape;4447;p38">
            <a:extLst>
              <a:ext uri="{FF2B5EF4-FFF2-40B4-BE49-F238E27FC236}">
                <a16:creationId xmlns:a16="http://schemas.microsoft.com/office/drawing/2014/main" id="{B7700328-7B17-6F29-16CE-F2F7F226298B}"/>
              </a:ext>
            </a:extLst>
          </p:cNvPr>
          <p:cNvSpPr txBox="1"/>
          <p:nvPr/>
        </p:nvSpPr>
        <p:spPr>
          <a:xfrm>
            <a:off x="1267638" y="850050"/>
            <a:ext cx="4364898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As mentoined in the API, well add “/train” at the end of the link and the paste the link to raw dataset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4447;p38">
            <a:extLst>
              <a:ext uri="{FF2B5EF4-FFF2-40B4-BE49-F238E27FC236}">
                <a16:creationId xmlns:a16="http://schemas.microsoft.com/office/drawing/2014/main" id="{AFBB17F5-0D97-2DE7-3A55-B260C7D7DAEB}"/>
              </a:ext>
            </a:extLst>
          </p:cNvPr>
          <p:cNvSpPr txBox="1"/>
          <p:nvPr/>
        </p:nvSpPr>
        <p:spPr>
          <a:xfrm>
            <a:off x="848528" y="3688500"/>
            <a:ext cx="277334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Choose and then click on Import, your collection will be imported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1347-6B4D-9720-12B1-3DF94E46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3688500"/>
            <a:ext cx="7912787" cy="828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1625C-CCF7-E5EB-63C8-066B8042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63" y="643688"/>
            <a:ext cx="2130312" cy="28384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89A89-CBAD-C7C3-079E-C41D7B83658E}"/>
              </a:ext>
            </a:extLst>
          </p:cNvPr>
          <p:cNvCxnSpPr>
            <a:cxnSpLocks/>
          </p:cNvCxnSpPr>
          <p:nvPr/>
        </p:nvCxnSpPr>
        <p:spPr>
          <a:xfrm>
            <a:off x="4814888" y="1778794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3EA61-2E49-67E2-C44F-8B1AF265B5BB}"/>
              </a:ext>
            </a:extLst>
          </p:cNvPr>
          <p:cNvCxnSpPr/>
          <p:nvPr/>
        </p:nvCxnSpPr>
        <p:spPr>
          <a:xfrm>
            <a:off x="1357313" y="4027500"/>
            <a:ext cx="4350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821E7F-FB89-90F5-9329-D77F05398BE3}"/>
              </a:ext>
            </a:extLst>
          </p:cNvPr>
          <p:cNvCxnSpPr>
            <a:cxnSpLocks/>
          </p:cNvCxnSpPr>
          <p:nvPr/>
        </p:nvCxnSpPr>
        <p:spPr>
          <a:xfrm>
            <a:off x="1357313" y="3793331"/>
            <a:ext cx="4343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01EC2F-511C-A753-4EDE-7B96392B877A}"/>
              </a:ext>
            </a:extLst>
          </p:cNvPr>
          <p:cNvCxnSpPr/>
          <p:nvPr/>
        </p:nvCxnSpPr>
        <p:spPr>
          <a:xfrm flipV="1">
            <a:off x="5707856" y="3793331"/>
            <a:ext cx="0" cy="23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C4F6F-8445-85DB-E3B9-8BDD6E738B7F}"/>
              </a:ext>
            </a:extLst>
          </p:cNvPr>
          <p:cNvCxnSpPr/>
          <p:nvPr/>
        </p:nvCxnSpPr>
        <p:spPr>
          <a:xfrm>
            <a:off x="1357313" y="3793331"/>
            <a:ext cx="0" cy="23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1FEC4-6EF1-CD93-4830-AE93C1B31E89}"/>
              </a:ext>
            </a:extLst>
          </p:cNvPr>
          <p:cNvCxnSpPr>
            <a:cxnSpLocks/>
          </p:cNvCxnSpPr>
          <p:nvPr/>
        </p:nvCxnSpPr>
        <p:spPr>
          <a:xfrm flipH="1" flipV="1">
            <a:off x="3379094" y="3482138"/>
            <a:ext cx="1219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04A955-AD3E-5D29-856C-E46EECA4FC83}"/>
              </a:ext>
            </a:extLst>
          </p:cNvPr>
          <p:cNvSpPr txBox="1"/>
          <p:nvPr/>
        </p:nvSpPr>
        <p:spPr>
          <a:xfrm>
            <a:off x="2012136" y="1651590"/>
            <a:ext cx="3033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Select Training Data under PUT section first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1E8E9-2303-818C-3E11-F7F75E3B69F6}"/>
              </a:ext>
            </a:extLst>
          </p:cNvPr>
          <p:cNvSpPr txBox="1"/>
          <p:nvPr/>
        </p:nvSpPr>
        <p:spPr>
          <a:xfrm>
            <a:off x="740161" y="3255211"/>
            <a:ext cx="52387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Add the API link to the right hand side of window. This is how the link would look like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71D96-0C37-E66B-AC67-47029B044253}"/>
              </a:ext>
            </a:extLst>
          </p:cNvPr>
          <p:cNvSpPr txBox="1"/>
          <p:nvPr/>
        </p:nvSpPr>
        <p:spPr>
          <a:xfrm>
            <a:off x="532978" y="2012963"/>
            <a:ext cx="5653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How to make the API link:</a:t>
            </a:r>
          </a:p>
          <a:p>
            <a:r>
              <a:rPr lang="en-IN" sz="1200" dirty="0"/>
              <a:t>Server link/train/dataset link</a:t>
            </a:r>
          </a:p>
          <a:p>
            <a:r>
              <a:rPr lang="en-IN" sz="1200" dirty="0"/>
              <a:t>For example:</a:t>
            </a:r>
          </a:p>
          <a:p>
            <a:r>
              <a:rPr lang="en-IN" sz="1200" b="0" i="0" dirty="0">
                <a:solidFill>
                  <a:srgbClr val="FF0000"/>
                </a:solidFill>
                <a:effectLst/>
                <a:latin typeface="Inter"/>
              </a:rPr>
              <a:t>http://127.0.0.1:5000//train/https://raw.githubusercontent.com/nbharot/CustomFDS/main/Training%20data.csv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F16A40-3573-36E8-41A6-A0B3F540F8E8}"/>
              </a:ext>
            </a:extLst>
          </p:cNvPr>
          <p:cNvSpPr txBox="1"/>
          <p:nvPr/>
        </p:nvSpPr>
        <p:spPr>
          <a:xfrm>
            <a:off x="4968240" y="1523161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Step 5.a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092F31-F64F-B66D-5383-F1B01AA9EBDE}"/>
              </a:ext>
            </a:extLst>
          </p:cNvPr>
          <p:cNvSpPr txBox="1"/>
          <p:nvPr/>
        </p:nvSpPr>
        <p:spPr>
          <a:xfrm>
            <a:off x="3344483" y="3454514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Step 5.b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70A7D-DA37-949C-1819-9D1681957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94083"/>
            <a:ext cx="5555461" cy="3962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6DD0A-6745-BBD1-3426-7526B76BA1DC}"/>
              </a:ext>
            </a:extLst>
          </p:cNvPr>
          <p:cNvCxnSpPr/>
          <p:nvPr/>
        </p:nvCxnSpPr>
        <p:spPr>
          <a:xfrm>
            <a:off x="6129338" y="4792220"/>
            <a:ext cx="89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7A9D3-8E95-AE89-1873-562068B4C9A1}"/>
              </a:ext>
            </a:extLst>
          </p:cNvPr>
          <p:cNvSpPr txBox="1"/>
          <p:nvPr/>
        </p:nvSpPr>
        <p:spPr>
          <a:xfrm>
            <a:off x="7022306" y="4661415"/>
            <a:ext cx="2000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Output after running train API</a:t>
            </a:r>
          </a:p>
        </p:txBody>
      </p:sp>
    </p:spTree>
    <p:extLst>
      <p:ext uri="{BB962C8B-B14F-4D97-AF65-F5344CB8AC3E}">
        <p14:creationId xmlns:p14="http://schemas.microsoft.com/office/powerpoint/2010/main" val="189933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749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0533" y="693671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Load the Testing Data from POST request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2941-C74D-FC03-742C-5B3DE7B3EA2B}"/>
              </a:ext>
            </a:extLst>
          </p:cNvPr>
          <p:cNvSpPr txBox="1"/>
          <p:nvPr/>
        </p:nvSpPr>
        <p:spPr>
          <a:xfrm>
            <a:off x="510980" y="2094696"/>
            <a:ext cx="328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to make the API link:</a:t>
            </a:r>
          </a:p>
          <a:p>
            <a:r>
              <a:rPr lang="en-IN" sz="1200" dirty="0"/>
              <a:t>Server link/test/dataset link</a:t>
            </a:r>
          </a:p>
          <a:p>
            <a:r>
              <a:rPr lang="en-IN" sz="1200" dirty="0"/>
              <a:t>For example:</a:t>
            </a:r>
          </a:p>
          <a:p>
            <a:r>
              <a:rPr lang="en-IN" sz="1200" b="0" i="0" dirty="0">
                <a:solidFill>
                  <a:srgbClr val="FF0000"/>
                </a:solidFill>
                <a:effectLst/>
                <a:latin typeface="Inter"/>
              </a:rPr>
              <a:t>http://127.0.0.1:5000/test/https://raw.githubusercontent.com/nbharot/CustomFDS/main/Testing%20data.csv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5D5B6-504D-61D8-23D3-9A6FA084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15" y="1316605"/>
            <a:ext cx="5088954" cy="267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A78E4-0B86-EC77-11EF-723E21DC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8" y="4125951"/>
            <a:ext cx="750635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749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0533" y="593979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 the Predict API from POST request to get prediction on testing 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2941-C74D-FC03-742C-5B3DE7B3EA2B}"/>
              </a:ext>
            </a:extLst>
          </p:cNvPr>
          <p:cNvSpPr txBox="1"/>
          <p:nvPr/>
        </p:nvSpPr>
        <p:spPr>
          <a:xfrm>
            <a:off x="510980" y="2202860"/>
            <a:ext cx="32823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to make the API link:</a:t>
            </a:r>
          </a:p>
          <a:p>
            <a:r>
              <a:rPr lang="en-IN" sz="1200" dirty="0"/>
              <a:t>Server link/PREDICT/test</a:t>
            </a:r>
          </a:p>
          <a:p>
            <a:r>
              <a:rPr lang="en-IN" sz="1200" dirty="0"/>
              <a:t>For example:</a:t>
            </a:r>
          </a:p>
          <a:p>
            <a:r>
              <a:rPr lang="en-IN" sz="1600" b="0" i="0" dirty="0">
                <a:solidFill>
                  <a:srgbClr val="FF0000"/>
                </a:solidFill>
                <a:effectLst/>
                <a:latin typeface="Inter"/>
              </a:rPr>
              <a:t>http://127.0.0.1:5000/PREDICT/test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61AEF-D0F1-77B2-3B52-E816FCAE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69" y="1385888"/>
            <a:ext cx="4152699" cy="3190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BE4C3-77FC-DFA3-C3A1-E5044EED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0" y="3700652"/>
            <a:ext cx="344453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36"/>
          <p:cNvGrpSpPr/>
          <p:nvPr/>
        </p:nvGrpSpPr>
        <p:grpSpPr>
          <a:xfrm>
            <a:off x="455190" y="1021399"/>
            <a:ext cx="8233620" cy="3710626"/>
            <a:chOff x="591225" y="1636250"/>
            <a:chExt cx="6403500" cy="2885850"/>
          </a:xfrm>
        </p:grpSpPr>
        <p:sp>
          <p:nvSpPr>
            <p:cNvPr id="3352" name="Google Shape;3352;p36"/>
            <p:cNvSpPr/>
            <p:nvPr/>
          </p:nvSpPr>
          <p:spPr>
            <a:xfrm>
              <a:off x="708400" y="2149275"/>
              <a:ext cx="1105275" cy="2359782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3234000" y="1726500"/>
              <a:ext cx="1105275" cy="2194253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5764375" y="2149275"/>
              <a:ext cx="1105275" cy="2025028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2458125" y="2982959"/>
              <a:ext cx="94337" cy="65741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Other Functionalities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PREDICT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12185" y="3584052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Instead of only testing on test data, custom input feature (comma separated) could be added to get outcome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8338" y="3118758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Read Only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1761" y="3629129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It helps to lock the FS, Sampling and A</a:t>
            </a: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l</a:t>
            </a:r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gorithm. After running this API, no changes could be made in selected methods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Sampling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(GET Request)</a:t>
            </a: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7222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It gives you detail of Sampling technique</a:t>
            </a:r>
          </a:p>
        </p:txBody>
      </p:sp>
      <p:sp>
        <p:nvSpPr>
          <p:cNvPr id="3773" name="Google Shape;3773;p36"/>
          <p:cNvSpPr txBox="1"/>
          <p:nvPr/>
        </p:nvSpPr>
        <p:spPr>
          <a:xfrm>
            <a:off x="7120400" y="304621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(GET Request)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7856" y="3301279"/>
            <a:ext cx="1415399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It gives you detail of Algorithm technique</a:t>
            </a: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131" y="2494349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Feature Selection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(GET Request)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1882" y="30920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It gives you detail of FS technique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1025829"/>
            <a:ext cx="8238506" cy="3710630"/>
            <a:chOff x="713150" y="1387900"/>
            <a:chExt cx="6337800" cy="2854550"/>
          </a:xfrm>
        </p:grpSpPr>
        <p:sp>
          <p:nvSpPr>
            <p:cNvPr id="318" name="Google Shape;318;p15"/>
            <p:cNvSpPr/>
            <p:nvPr/>
          </p:nvSpPr>
          <p:spPr>
            <a:xfrm>
              <a:off x="4369350" y="25131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177750" y="15088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5825" y="3517575"/>
              <a:ext cx="2681600" cy="724875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9650" y="3765975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185650" y="2633025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257700" y="282382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31350" y="2897450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How to install requirements.txt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1 :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Firstly freeze all pip packages in the requirements.txt file using :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2: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0441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Install the requirements.txt file using: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Step 3: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4" y="4173983"/>
            <a:ext cx="2948075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Confirm manually that all requirements are installed on the system.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155CC-279A-1A19-942D-5B45A057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98" y="2097800"/>
            <a:ext cx="2286198" cy="312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0BCDC-BB3F-5DAB-5551-CBB710D00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31" y="3415370"/>
            <a:ext cx="2499577" cy="320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87159-64A7-D14E-0286-D7F78C8AE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4" r="3273" b="6932"/>
          <a:stretch/>
        </p:blipFill>
        <p:spPr>
          <a:xfrm>
            <a:off x="1675616" y="1456552"/>
            <a:ext cx="7032615" cy="3475551"/>
          </a:xfrm>
          <a:prstGeom prst="rect">
            <a:avLst/>
          </a:prstGeom>
        </p:spPr>
      </p:pic>
      <p:sp>
        <p:nvSpPr>
          <p:cNvPr id="6" name="Google Shape;3927;p38">
            <a:extLst>
              <a:ext uri="{FF2B5EF4-FFF2-40B4-BE49-F238E27FC236}">
                <a16:creationId xmlns:a16="http://schemas.microsoft.com/office/drawing/2014/main" id="{96598F55-1F29-909A-FA88-94D7EF1F8CAB}"/>
              </a:ext>
            </a:extLst>
          </p:cNvPr>
          <p:cNvSpPr/>
          <p:nvPr/>
        </p:nvSpPr>
        <p:spPr>
          <a:xfrm>
            <a:off x="487739" y="786723"/>
            <a:ext cx="4704184" cy="54295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28;p38">
            <a:extLst>
              <a:ext uri="{FF2B5EF4-FFF2-40B4-BE49-F238E27FC236}">
                <a16:creationId xmlns:a16="http://schemas.microsoft.com/office/drawing/2014/main" id="{C6779944-53E0-14AD-CADD-A881AA89790C}"/>
              </a:ext>
            </a:extLst>
          </p:cNvPr>
          <p:cNvSpPr/>
          <p:nvPr/>
        </p:nvSpPr>
        <p:spPr>
          <a:xfrm>
            <a:off x="497031" y="785812"/>
            <a:ext cx="624356" cy="543870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29;p38">
            <a:extLst>
              <a:ext uri="{FF2B5EF4-FFF2-40B4-BE49-F238E27FC236}">
                <a16:creationId xmlns:a16="http://schemas.microsoft.com/office/drawing/2014/main" id="{4857EAC8-4267-ECC4-5E63-45304E0C4306}"/>
              </a:ext>
            </a:extLst>
          </p:cNvPr>
          <p:cNvSpPr/>
          <p:nvPr/>
        </p:nvSpPr>
        <p:spPr>
          <a:xfrm>
            <a:off x="485609" y="777361"/>
            <a:ext cx="647148" cy="563691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42;p38">
            <a:extLst>
              <a:ext uri="{FF2B5EF4-FFF2-40B4-BE49-F238E27FC236}">
                <a16:creationId xmlns:a16="http://schemas.microsoft.com/office/drawing/2014/main" id="{46F2E943-46DE-5D6D-1ED3-022458A85EDA}"/>
              </a:ext>
            </a:extLst>
          </p:cNvPr>
          <p:cNvSpPr txBox="1"/>
          <p:nvPr/>
        </p:nvSpPr>
        <p:spPr>
          <a:xfrm>
            <a:off x="1213356" y="743173"/>
            <a:ext cx="3682487" cy="24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Open the Postman link provided in the Github Repository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" name="Google Shape;4441;p38">
            <a:extLst>
              <a:ext uri="{FF2B5EF4-FFF2-40B4-BE49-F238E27FC236}">
                <a16:creationId xmlns:a16="http://schemas.microsoft.com/office/drawing/2014/main" id="{3ABE279A-12DA-AA10-222D-717542A6DB14}"/>
              </a:ext>
            </a:extLst>
          </p:cNvPr>
          <p:cNvSpPr txBox="1"/>
          <p:nvPr/>
        </p:nvSpPr>
        <p:spPr>
          <a:xfrm>
            <a:off x="710250" y="202879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How to get the postman API’s to use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4F9F5-FDA3-F0D7-AF6F-94EDCED2C4EA}"/>
              </a:ext>
            </a:extLst>
          </p:cNvPr>
          <p:cNvCxnSpPr/>
          <p:nvPr/>
        </p:nvCxnSpPr>
        <p:spPr>
          <a:xfrm>
            <a:off x="8265319" y="1221581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D7E0F8-3BC7-13F1-3CBD-4557E0532E4B}"/>
              </a:ext>
            </a:extLst>
          </p:cNvPr>
          <p:cNvSpPr txBox="1"/>
          <p:nvPr/>
        </p:nvSpPr>
        <p:spPr>
          <a:xfrm>
            <a:off x="7836694" y="990538"/>
            <a:ext cx="147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2924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7006B7-F4E3-B734-B50D-3E3008F9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76" y="1569064"/>
            <a:ext cx="3764606" cy="2530059"/>
          </a:xfrm>
          <a:prstGeom prst="rect">
            <a:avLst/>
          </a:prstGeom>
        </p:spPr>
      </p:pic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0348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7631" y="702452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Choose any of the suitable option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332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A4080-4BE0-41FE-7F9C-62739D21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4" y="1353791"/>
            <a:ext cx="3292971" cy="3482715"/>
          </a:xfrm>
          <a:prstGeom prst="rect">
            <a:avLst/>
          </a:prstGeom>
        </p:spPr>
      </p:pic>
      <p:sp>
        <p:nvSpPr>
          <p:cNvPr id="6" name="Google Shape;3933;p38">
            <a:extLst>
              <a:ext uri="{FF2B5EF4-FFF2-40B4-BE49-F238E27FC236}">
                <a16:creationId xmlns:a16="http://schemas.microsoft.com/office/drawing/2014/main" id="{97FFE715-A56B-8596-228B-FE0DE1B0DF08}"/>
              </a:ext>
            </a:extLst>
          </p:cNvPr>
          <p:cNvSpPr/>
          <p:nvPr/>
        </p:nvSpPr>
        <p:spPr>
          <a:xfrm>
            <a:off x="544348" y="501820"/>
            <a:ext cx="5220658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4;p38">
            <a:extLst>
              <a:ext uri="{FF2B5EF4-FFF2-40B4-BE49-F238E27FC236}">
                <a16:creationId xmlns:a16="http://schemas.microsoft.com/office/drawing/2014/main" id="{1C81CB4C-8402-698B-2E76-E630AFC4C74B}"/>
              </a:ext>
            </a:extLst>
          </p:cNvPr>
          <p:cNvSpPr/>
          <p:nvPr/>
        </p:nvSpPr>
        <p:spPr>
          <a:xfrm>
            <a:off x="544348" y="500775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3.a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5;p38">
            <a:extLst>
              <a:ext uri="{FF2B5EF4-FFF2-40B4-BE49-F238E27FC236}">
                <a16:creationId xmlns:a16="http://schemas.microsoft.com/office/drawing/2014/main" id="{2A675E20-A531-D42A-C989-428C322B8B52}"/>
              </a:ext>
            </a:extLst>
          </p:cNvPr>
          <p:cNvSpPr/>
          <p:nvPr/>
        </p:nvSpPr>
        <p:spPr>
          <a:xfrm>
            <a:off x="532978" y="490450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46;p38">
            <a:extLst>
              <a:ext uri="{FF2B5EF4-FFF2-40B4-BE49-F238E27FC236}">
                <a16:creationId xmlns:a16="http://schemas.microsoft.com/office/drawing/2014/main" id="{3FABF6E6-C5AD-F0FC-ED90-5C7573195F2D}"/>
              </a:ext>
            </a:extLst>
          </p:cNvPr>
          <p:cNvSpPr txBox="1"/>
          <p:nvPr/>
        </p:nvSpPr>
        <p:spPr>
          <a:xfrm>
            <a:off x="1267638" y="501788"/>
            <a:ext cx="4275912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If you choose “Postman Desktop A</a:t>
            </a: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</a:t>
            </a: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 to import”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Google Shape;4447;p38">
            <a:extLst>
              <a:ext uri="{FF2B5EF4-FFF2-40B4-BE49-F238E27FC236}">
                <a16:creationId xmlns:a16="http://schemas.microsoft.com/office/drawing/2014/main" id="{B7700328-7B17-6F29-16CE-F2F7F226298B}"/>
              </a:ext>
            </a:extLst>
          </p:cNvPr>
          <p:cNvSpPr txBox="1"/>
          <p:nvPr/>
        </p:nvSpPr>
        <p:spPr>
          <a:xfrm>
            <a:off x="1267638" y="850050"/>
            <a:ext cx="4364898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Your desktop app will open and you have choose the place to import the collection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4447;p38">
            <a:extLst>
              <a:ext uri="{FF2B5EF4-FFF2-40B4-BE49-F238E27FC236}">
                <a16:creationId xmlns:a16="http://schemas.microsoft.com/office/drawing/2014/main" id="{AFBB17F5-0D97-2DE7-3A55-B260C7D7DAEB}"/>
              </a:ext>
            </a:extLst>
          </p:cNvPr>
          <p:cNvSpPr txBox="1"/>
          <p:nvPr/>
        </p:nvSpPr>
        <p:spPr>
          <a:xfrm>
            <a:off x="848528" y="3688500"/>
            <a:ext cx="277334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Choose and then click on Import, your collection will be imported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BA5D86F-8140-D3C8-693F-0B7BBDAFB9EF}"/>
              </a:ext>
            </a:extLst>
          </p:cNvPr>
          <p:cNvCxnSpPr/>
          <p:nvPr/>
        </p:nvCxnSpPr>
        <p:spPr>
          <a:xfrm rot="16200000" flipH="1">
            <a:off x="3259172" y="4034588"/>
            <a:ext cx="585787" cy="317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26E69C8-A369-753F-3E5F-F42A7C7D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21" y="225028"/>
            <a:ext cx="2621854" cy="469344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9E01F0-C66B-7D73-EDC4-E2CD92743E83}"/>
              </a:ext>
            </a:extLst>
          </p:cNvPr>
          <p:cNvSpPr/>
          <p:nvPr/>
        </p:nvSpPr>
        <p:spPr>
          <a:xfrm>
            <a:off x="4119531" y="2743200"/>
            <a:ext cx="1895507" cy="471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EAAAC-7B34-9D22-E025-87014E476B3F}"/>
              </a:ext>
            </a:extLst>
          </p:cNvPr>
          <p:cNvSpPr txBox="1"/>
          <p:nvPr/>
        </p:nvSpPr>
        <p:spPr>
          <a:xfrm>
            <a:off x="4087301" y="2527756"/>
            <a:ext cx="1959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This is how it looks like after importing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73535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33;p38">
            <a:extLst>
              <a:ext uri="{FF2B5EF4-FFF2-40B4-BE49-F238E27FC236}">
                <a16:creationId xmlns:a16="http://schemas.microsoft.com/office/drawing/2014/main" id="{97FFE715-A56B-8596-228B-FE0DE1B0DF08}"/>
              </a:ext>
            </a:extLst>
          </p:cNvPr>
          <p:cNvSpPr/>
          <p:nvPr/>
        </p:nvSpPr>
        <p:spPr>
          <a:xfrm>
            <a:off x="544348" y="501820"/>
            <a:ext cx="5220658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4;p38">
            <a:extLst>
              <a:ext uri="{FF2B5EF4-FFF2-40B4-BE49-F238E27FC236}">
                <a16:creationId xmlns:a16="http://schemas.microsoft.com/office/drawing/2014/main" id="{1C81CB4C-8402-698B-2E76-E630AFC4C74B}"/>
              </a:ext>
            </a:extLst>
          </p:cNvPr>
          <p:cNvSpPr/>
          <p:nvPr/>
        </p:nvSpPr>
        <p:spPr>
          <a:xfrm>
            <a:off x="544348" y="500775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3.b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5;p38">
            <a:extLst>
              <a:ext uri="{FF2B5EF4-FFF2-40B4-BE49-F238E27FC236}">
                <a16:creationId xmlns:a16="http://schemas.microsoft.com/office/drawing/2014/main" id="{2A675E20-A531-D42A-C989-428C322B8B52}"/>
              </a:ext>
            </a:extLst>
          </p:cNvPr>
          <p:cNvSpPr/>
          <p:nvPr/>
        </p:nvSpPr>
        <p:spPr>
          <a:xfrm>
            <a:off x="532978" y="490450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46;p38">
            <a:extLst>
              <a:ext uri="{FF2B5EF4-FFF2-40B4-BE49-F238E27FC236}">
                <a16:creationId xmlns:a16="http://schemas.microsoft.com/office/drawing/2014/main" id="{3FABF6E6-C5AD-F0FC-ED90-5C7573195F2D}"/>
              </a:ext>
            </a:extLst>
          </p:cNvPr>
          <p:cNvSpPr txBox="1"/>
          <p:nvPr/>
        </p:nvSpPr>
        <p:spPr>
          <a:xfrm>
            <a:off x="1267638" y="501788"/>
            <a:ext cx="4275912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If you choose “Postman Web to Fork”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Google Shape;4447;p38">
            <a:extLst>
              <a:ext uri="{FF2B5EF4-FFF2-40B4-BE49-F238E27FC236}">
                <a16:creationId xmlns:a16="http://schemas.microsoft.com/office/drawing/2014/main" id="{B7700328-7B17-6F29-16CE-F2F7F226298B}"/>
              </a:ext>
            </a:extLst>
          </p:cNvPr>
          <p:cNvSpPr txBox="1"/>
          <p:nvPr/>
        </p:nvSpPr>
        <p:spPr>
          <a:xfrm>
            <a:off x="1267638" y="850050"/>
            <a:ext cx="4364898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 login page for postman will appear, login to your postman account. Choose the workspace and fork the collection to get your collection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4447;p38">
            <a:extLst>
              <a:ext uri="{FF2B5EF4-FFF2-40B4-BE49-F238E27FC236}">
                <a16:creationId xmlns:a16="http://schemas.microsoft.com/office/drawing/2014/main" id="{AFBB17F5-0D97-2DE7-3A55-B260C7D7DAEB}"/>
              </a:ext>
            </a:extLst>
          </p:cNvPr>
          <p:cNvSpPr txBox="1"/>
          <p:nvPr/>
        </p:nvSpPr>
        <p:spPr>
          <a:xfrm>
            <a:off x="848528" y="3688500"/>
            <a:ext cx="277334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Choose and then click on Import, your collection will be imported</a:t>
            </a:r>
            <a:endParaRPr sz="9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EAAAC-7B34-9D22-E025-87014E476B3F}"/>
              </a:ext>
            </a:extLst>
          </p:cNvPr>
          <p:cNvSpPr txBox="1"/>
          <p:nvPr/>
        </p:nvSpPr>
        <p:spPr>
          <a:xfrm>
            <a:off x="4785023" y="1996838"/>
            <a:ext cx="1959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This is how it looks like after fork call</a:t>
            </a:r>
            <a:endParaRPr lang="en-IN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8D220-6185-B8B5-48FF-7BEE408C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6" y="1352072"/>
            <a:ext cx="3506898" cy="351821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3873B3-BFC1-4744-52D6-72C876AF8B83}"/>
              </a:ext>
            </a:extLst>
          </p:cNvPr>
          <p:cNvCxnSpPr/>
          <p:nvPr/>
        </p:nvCxnSpPr>
        <p:spPr>
          <a:xfrm flipH="1">
            <a:off x="1443038" y="4364831"/>
            <a:ext cx="110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09C02-4A2E-6605-884D-B45B5605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04" y="2261564"/>
            <a:ext cx="4637722" cy="26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2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082EFB-D216-12E9-CAB7-B65EC80E2E6F}"/>
              </a:ext>
            </a:extLst>
          </p:cNvPr>
          <p:cNvSpPr/>
          <p:nvPr/>
        </p:nvSpPr>
        <p:spPr>
          <a:xfrm>
            <a:off x="6372225" y="4286250"/>
            <a:ext cx="1243013" cy="15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3927;p38">
            <a:extLst>
              <a:ext uri="{FF2B5EF4-FFF2-40B4-BE49-F238E27FC236}">
                <a16:creationId xmlns:a16="http://schemas.microsoft.com/office/drawing/2014/main" id="{96598F55-1F29-909A-FA88-94D7EF1F8CAB}"/>
              </a:ext>
            </a:extLst>
          </p:cNvPr>
          <p:cNvSpPr/>
          <p:nvPr/>
        </p:nvSpPr>
        <p:spPr>
          <a:xfrm>
            <a:off x="487739" y="786723"/>
            <a:ext cx="4704184" cy="54295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28;p38">
            <a:extLst>
              <a:ext uri="{FF2B5EF4-FFF2-40B4-BE49-F238E27FC236}">
                <a16:creationId xmlns:a16="http://schemas.microsoft.com/office/drawing/2014/main" id="{C6779944-53E0-14AD-CADD-A881AA89790C}"/>
              </a:ext>
            </a:extLst>
          </p:cNvPr>
          <p:cNvSpPr/>
          <p:nvPr/>
        </p:nvSpPr>
        <p:spPr>
          <a:xfrm>
            <a:off x="497031" y="785812"/>
            <a:ext cx="624356" cy="543870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29;p38">
            <a:extLst>
              <a:ext uri="{FF2B5EF4-FFF2-40B4-BE49-F238E27FC236}">
                <a16:creationId xmlns:a16="http://schemas.microsoft.com/office/drawing/2014/main" id="{4857EAC8-4267-ECC4-5E63-45304E0C4306}"/>
              </a:ext>
            </a:extLst>
          </p:cNvPr>
          <p:cNvSpPr/>
          <p:nvPr/>
        </p:nvSpPr>
        <p:spPr>
          <a:xfrm>
            <a:off x="485609" y="777361"/>
            <a:ext cx="647148" cy="563691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42;p38">
            <a:extLst>
              <a:ext uri="{FF2B5EF4-FFF2-40B4-BE49-F238E27FC236}">
                <a16:creationId xmlns:a16="http://schemas.microsoft.com/office/drawing/2014/main" id="{46F2E943-46DE-5D6D-1ED3-022458A85EDA}"/>
              </a:ext>
            </a:extLst>
          </p:cNvPr>
          <p:cNvSpPr txBox="1"/>
          <p:nvPr/>
        </p:nvSpPr>
        <p:spPr>
          <a:xfrm>
            <a:off x="1213356" y="743173"/>
            <a:ext cx="3682487" cy="24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Run the app.py on your system to get the link of the server 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" name="Google Shape;4441;p38">
            <a:extLst>
              <a:ext uri="{FF2B5EF4-FFF2-40B4-BE49-F238E27FC236}">
                <a16:creationId xmlns:a16="http://schemas.microsoft.com/office/drawing/2014/main" id="{3ABE279A-12DA-AA10-222D-717542A6DB14}"/>
              </a:ext>
            </a:extLst>
          </p:cNvPr>
          <p:cNvSpPr txBox="1"/>
          <p:nvPr/>
        </p:nvSpPr>
        <p:spPr>
          <a:xfrm>
            <a:off x="710250" y="211397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How to use the API’s and the customFDS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63D4E-0E70-CFA9-7DF7-2D8EA0D0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25" y="806160"/>
            <a:ext cx="3298875" cy="41259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42043-FCC2-44A7-74E5-EE4750003210}"/>
              </a:ext>
            </a:extLst>
          </p:cNvPr>
          <p:cNvCxnSpPr/>
          <p:nvPr/>
        </p:nvCxnSpPr>
        <p:spPr>
          <a:xfrm flipH="1">
            <a:off x="3907631" y="4357688"/>
            <a:ext cx="175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7D4C4-06F3-D72A-3A73-6C3A21729784}"/>
              </a:ext>
            </a:extLst>
          </p:cNvPr>
          <p:cNvCxnSpPr/>
          <p:nvPr/>
        </p:nvCxnSpPr>
        <p:spPr>
          <a:xfrm>
            <a:off x="6393180" y="4286250"/>
            <a:ext cx="0" cy="15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E9F06-09CF-34C6-D954-B395CAF69446}"/>
              </a:ext>
            </a:extLst>
          </p:cNvPr>
          <p:cNvCxnSpPr/>
          <p:nvPr/>
        </p:nvCxnSpPr>
        <p:spPr>
          <a:xfrm>
            <a:off x="6406515" y="4443413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1FAA4D-E0E8-4495-0366-85EF94892ECA}"/>
              </a:ext>
            </a:extLst>
          </p:cNvPr>
          <p:cNvCxnSpPr/>
          <p:nvPr/>
        </p:nvCxnSpPr>
        <p:spPr>
          <a:xfrm>
            <a:off x="6406515" y="430149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D0441-0ECB-EB83-B82C-79B7919731D9}"/>
              </a:ext>
            </a:extLst>
          </p:cNvPr>
          <p:cNvCxnSpPr/>
          <p:nvPr/>
        </p:nvCxnSpPr>
        <p:spPr>
          <a:xfrm flipV="1">
            <a:off x="7534275" y="4301490"/>
            <a:ext cx="0" cy="14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C886D0-1890-FC38-337D-CF76DFB12067}"/>
              </a:ext>
            </a:extLst>
          </p:cNvPr>
          <p:cNvSpPr txBox="1"/>
          <p:nvPr/>
        </p:nvSpPr>
        <p:spPr>
          <a:xfrm>
            <a:off x="2042004" y="4202888"/>
            <a:ext cx="202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of the demo host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2C091F-A19C-15E3-FC4B-4A3683EC2490}"/>
              </a:ext>
            </a:extLst>
          </p:cNvPr>
          <p:cNvSpPr txBox="1"/>
          <p:nvPr/>
        </p:nvSpPr>
        <p:spPr>
          <a:xfrm>
            <a:off x="879888" y="1991797"/>
            <a:ext cx="365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use any platform to run the code to get the link of the server. Its an example of VSCode.</a:t>
            </a:r>
          </a:p>
          <a:p>
            <a:r>
              <a:rPr lang="en-IN" dirty="0"/>
              <a:t>If its deployed on the central server then no need to run the code and the link of central server could be used instead.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D9567-EFAF-01B1-F0B0-21BD395CC797}"/>
              </a:ext>
            </a:extLst>
          </p:cNvPr>
          <p:cNvSpPr/>
          <p:nvPr/>
        </p:nvSpPr>
        <p:spPr>
          <a:xfrm>
            <a:off x="5664994" y="3525520"/>
            <a:ext cx="2711926" cy="11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0" y="560348"/>
            <a:ext cx="4931099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Note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7630" y="702452"/>
            <a:ext cx="420781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We will use the host link to make all the API calls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B9361-55EB-7C5E-0C94-1BDD37BA2B55}"/>
              </a:ext>
            </a:extLst>
          </p:cNvPr>
          <p:cNvSpPr txBox="1"/>
          <p:nvPr/>
        </p:nvSpPr>
        <p:spPr>
          <a:xfrm>
            <a:off x="1728954" y="1473049"/>
            <a:ext cx="5421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Copy and save the host link, as it will be used further to make the API calls</a:t>
            </a:r>
          </a:p>
          <a:p>
            <a:pPr algn="ctr"/>
            <a:r>
              <a:rPr lang="en-IN" sz="2800" dirty="0"/>
              <a:t>For example, in the given guide the link for host server is: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http://127.0.0.1:5000</a:t>
            </a:r>
          </a:p>
        </p:txBody>
      </p:sp>
    </p:spTree>
    <p:extLst>
      <p:ext uri="{BB962C8B-B14F-4D97-AF65-F5344CB8AC3E}">
        <p14:creationId xmlns:p14="http://schemas.microsoft.com/office/powerpoint/2010/main" val="20953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30;p38">
            <a:extLst>
              <a:ext uri="{FF2B5EF4-FFF2-40B4-BE49-F238E27FC236}">
                <a16:creationId xmlns:a16="http://schemas.microsoft.com/office/drawing/2014/main" id="{9E912271-1651-8D21-A82E-E31AC7CF6277}"/>
              </a:ext>
            </a:extLst>
          </p:cNvPr>
          <p:cNvSpPr/>
          <p:nvPr/>
        </p:nvSpPr>
        <p:spPr>
          <a:xfrm>
            <a:off x="494341" y="560348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31;p38">
            <a:extLst>
              <a:ext uri="{FF2B5EF4-FFF2-40B4-BE49-F238E27FC236}">
                <a16:creationId xmlns:a16="http://schemas.microsoft.com/office/drawing/2014/main" id="{D810FEE0-44D0-DC2B-CB6B-26C31BA1EE88}"/>
              </a:ext>
            </a:extLst>
          </p:cNvPr>
          <p:cNvSpPr/>
          <p:nvPr/>
        </p:nvSpPr>
        <p:spPr>
          <a:xfrm>
            <a:off x="494341" y="560348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32;p38">
            <a:extLst>
              <a:ext uri="{FF2B5EF4-FFF2-40B4-BE49-F238E27FC236}">
                <a16:creationId xmlns:a16="http://schemas.microsoft.com/office/drawing/2014/main" id="{970C6D0E-E6E1-0212-A2C5-927019E4C01B}"/>
              </a:ext>
            </a:extLst>
          </p:cNvPr>
          <p:cNvSpPr/>
          <p:nvPr/>
        </p:nvSpPr>
        <p:spPr>
          <a:xfrm>
            <a:off x="482971" y="547932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4;p38">
            <a:extLst>
              <a:ext uri="{FF2B5EF4-FFF2-40B4-BE49-F238E27FC236}">
                <a16:creationId xmlns:a16="http://schemas.microsoft.com/office/drawing/2014/main" id="{FAC71289-41A5-A96D-5013-A6F93A839627}"/>
              </a:ext>
            </a:extLst>
          </p:cNvPr>
          <p:cNvSpPr txBox="1"/>
          <p:nvPr/>
        </p:nvSpPr>
        <p:spPr>
          <a:xfrm>
            <a:off x="1217630" y="581008"/>
            <a:ext cx="3895389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Select the feature selection technique from PUT request along with number of features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17BE9-6BCA-4ECF-9D52-1349AD81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81" y="1183282"/>
            <a:ext cx="3711852" cy="3707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59941-182D-B301-7DAC-D10A18E85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07"/>
          <a:stretch/>
        </p:blipFill>
        <p:spPr>
          <a:xfrm>
            <a:off x="494341" y="4084984"/>
            <a:ext cx="4486839" cy="510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5A2941-C74D-FC03-742C-5B3DE7B3EA2B}"/>
              </a:ext>
            </a:extLst>
          </p:cNvPr>
          <p:cNvSpPr txBox="1"/>
          <p:nvPr/>
        </p:nvSpPr>
        <p:spPr>
          <a:xfrm>
            <a:off x="532978" y="2012963"/>
            <a:ext cx="4486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to make the API link:</a:t>
            </a:r>
          </a:p>
          <a:p>
            <a:r>
              <a:rPr lang="en-IN" sz="1200" dirty="0"/>
              <a:t>Server link/FS/FS technique name and number of features required</a:t>
            </a:r>
          </a:p>
          <a:p>
            <a:r>
              <a:rPr lang="en-IN" sz="1200" dirty="0"/>
              <a:t>For example:</a:t>
            </a:r>
          </a:p>
          <a:p>
            <a:r>
              <a:rPr lang="en-IN" sz="1600" b="0" i="0" dirty="0">
                <a:solidFill>
                  <a:srgbClr val="FF0000"/>
                </a:solidFill>
                <a:effectLst/>
                <a:latin typeface="Inter"/>
              </a:rPr>
              <a:t>http://127.0.0.1:5000/FS/IG15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878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752</Words>
  <Application>Microsoft Office PowerPoint</Application>
  <PresentationFormat>On-screen Show (16:9)</PresentationFormat>
  <Paragraphs>99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Inter</vt:lpstr>
      <vt:lpstr>Fira Sans SemiBold</vt:lpstr>
      <vt:lpstr>Fira Sans</vt:lpstr>
      <vt:lpstr>Fira Sans Medium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Nakul Mehta</dc:creator>
  <cp:lastModifiedBy>Nakul Mehta</cp:lastModifiedBy>
  <cp:revision>10</cp:revision>
  <dcterms:modified xsi:type="dcterms:W3CDTF">2023-03-16T19:22:10Z</dcterms:modified>
</cp:coreProperties>
</file>