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37" autoAdjust="0"/>
  </p:normalViewPr>
  <p:slideViewPr>
    <p:cSldViewPr>
      <p:cViewPr>
        <p:scale>
          <a:sx n="186" d="100"/>
          <a:sy n="186" d="100"/>
        </p:scale>
        <p:origin x="-137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AC25CB-6FFC-4993-8F15-AB96CBDEF4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072279-9BEA-41E1-AF8E-B23A37D791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6038"/>
            <a:ext cx="2286000" cy="6811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6038"/>
            <a:ext cx="6705600" cy="6811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D89FBF-0F96-48E4-9B6B-F6951DA0E3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258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09A223AE-A17C-4CB0-8634-8819F547A0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458200" cy="258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381000"/>
            <a:ext cx="4495800" cy="647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495800" cy="647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0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88E8FB6F-9AA1-430D-A8FC-8550C1F78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76CB8-84D8-4DD7-A7E1-21C1E6EE5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71BE64-2247-4048-8111-A470FC4B3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000"/>
            <a:ext cx="44958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4958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E3EF45-B9D7-4A98-9514-751A0FF11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899E10-D91D-40F2-8681-B04A2D4CB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940379-7789-4A71-8770-61A74870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D5FF10-E700-459F-AF0C-692ABEADB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A89DC-16E9-415B-83E4-4A68073FA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7E1ABC-DBA0-41D2-9CE9-CAC01E6FE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6038"/>
            <a:ext cx="84582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DC91A9-30C0-4B03-9904-6ACDC4C084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alworldtech.com/page.cfm?ArticleID=RWT09181019193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CUDA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33600"/>
            <a:ext cx="86868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0000FF"/>
                </a:solidFill>
              </a:rPr>
              <a:t>Intel’s Sandy Bridge Architecture</a:t>
            </a:r>
            <a:endParaRPr lang="en-US" sz="36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en-US" sz="36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Andreas </a:t>
            </a:r>
            <a:r>
              <a:rPr lang="en-US" sz="2000" dirty="0" err="1"/>
              <a:t>Moshovos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Winter </a:t>
            </a:r>
            <a:r>
              <a:rPr lang="en-US" sz="2000" dirty="0" smtClean="0"/>
              <a:t>2012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Based on David </a:t>
            </a:r>
            <a:r>
              <a:rPr lang="en-US" sz="2000" dirty="0" err="1" smtClean="0"/>
              <a:t>Kanter’s</a:t>
            </a:r>
            <a:r>
              <a:rPr lang="en-US" sz="2000" dirty="0" smtClean="0"/>
              <a:t> article: </a:t>
            </a:r>
            <a:r>
              <a:rPr lang="en-US" sz="2000" dirty="0" smtClean="0">
                <a:hlinkClick r:id="rId2"/>
              </a:rPr>
              <a:t>http://realworldtech.com/page.cfm?ArticleID=RWT091810191937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Core Architecture</a:t>
            </a:r>
            <a:endParaRPr lang="en-US" dirty="0"/>
          </a:p>
        </p:txBody>
      </p:sp>
      <p:pic>
        <p:nvPicPr>
          <p:cNvPr id="1034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360" y="381000"/>
            <a:ext cx="418927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32nm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138" y="1509713"/>
            <a:ext cx="38957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Core Architecture</a:t>
            </a:r>
            <a:endParaRPr lang="en-US" dirty="0"/>
          </a:p>
        </p:txBody>
      </p:sp>
      <p:pic>
        <p:nvPicPr>
          <p:cNvPr id="1034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360" y="381000"/>
            <a:ext cx="418927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Architecture – Instruction Fetch</a:t>
            </a:r>
            <a:endParaRPr lang="en-US" dirty="0"/>
          </a:p>
        </p:txBody>
      </p:sp>
      <p:pic>
        <p:nvPicPr>
          <p:cNvPr id="983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7" y="2143125"/>
            <a:ext cx="7172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Decode</a:t>
            </a:r>
            <a:endParaRPr lang="en-US" dirty="0"/>
          </a:p>
        </p:txBody>
      </p:sp>
      <p:pic>
        <p:nvPicPr>
          <p:cNvPr id="993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238375"/>
            <a:ext cx="6667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Out-of-Order Execution</a:t>
            </a:r>
            <a:endParaRPr lang="en-US" dirty="0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2" y="2162175"/>
            <a:ext cx="72294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Execution Units – Scalar, SIMD, FP and AVX (vector)</a:t>
            </a:r>
            <a:endParaRPr lang="en-US" sz="2400" dirty="0"/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466975"/>
            <a:ext cx="49339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61436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load to use latency is 4 cycles</a:t>
            </a:r>
          </a:p>
          <a:p>
            <a:r>
              <a:rPr lang="en-US" dirty="0" smtClean="0"/>
              <a:t>Banked to support multiple accesses</a:t>
            </a:r>
          </a:p>
          <a:p>
            <a:r>
              <a:rPr lang="en-US" dirty="0" smtClean="0"/>
              <a:t>	Poor man’s </a:t>
            </a:r>
            <a:r>
              <a:rPr lang="en-US" dirty="0" err="1" smtClean="0"/>
              <a:t>multiporting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L2 load to use latency is 12 cycles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L3 and ring interconnect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CPUs, GPU and system agent</a:t>
            </a:r>
          </a:p>
          <a:p>
            <a:pPr lvl="1"/>
            <a:r>
              <a:rPr lang="en-US" dirty="0" smtClean="0"/>
              <a:t>Communicate via a ring</a:t>
            </a:r>
          </a:p>
          <a:p>
            <a:r>
              <a:rPr lang="en-US" dirty="0" smtClean="0"/>
              <a:t>Each CPU has an 2MB 8-way SA L3 slice</a:t>
            </a:r>
          </a:p>
          <a:p>
            <a:r>
              <a:rPr lang="en-US" dirty="0" smtClean="0"/>
              <a:t>Static hash of addresses to slices</a:t>
            </a:r>
          </a:p>
          <a:p>
            <a:r>
              <a:rPr lang="en-US" dirty="0" smtClean="0"/>
              <a:t>Latency varies: which core to which slice</a:t>
            </a:r>
          </a:p>
          <a:p>
            <a:pPr lvl="1"/>
            <a:r>
              <a:rPr lang="en-US" dirty="0" smtClean="0"/>
              <a:t>26-31 cycles</a:t>
            </a:r>
          </a:p>
          <a:p>
            <a:r>
              <a:rPr lang="en-US" dirty="0" smtClean="0"/>
              <a:t>Max bandwidth: 435.2GB/s at 3.4Ghz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 w="lg" len="med"/>
          <a:tailEnd type="arrow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arrow" w="lg" len="med"/>
          <a:tailEnd type="arrow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113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Introduction to CUDA Programming</vt:lpstr>
      <vt:lpstr>Chip Architecture</vt:lpstr>
      <vt:lpstr>Overall Core Architecture</vt:lpstr>
      <vt:lpstr>Core Architecture – Instruction Fetch</vt:lpstr>
      <vt:lpstr>Instruction Decode</vt:lpstr>
      <vt:lpstr>Out-of-Order Execution</vt:lpstr>
      <vt:lpstr>Execution Units – Scalar, SIMD, FP and AVX (vector)</vt:lpstr>
      <vt:lpstr>Memory Access Units</vt:lpstr>
      <vt:lpstr>L3 and ring interconnect</vt:lpstr>
      <vt:lpstr>Overall Core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CUDA Programming</dc:title>
  <dc:creator>owner</dc:creator>
  <cp:lastModifiedBy>bongo</cp:lastModifiedBy>
  <cp:revision>230</cp:revision>
  <dcterms:created xsi:type="dcterms:W3CDTF">2009-01-18T21:53:17Z</dcterms:created>
  <dcterms:modified xsi:type="dcterms:W3CDTF">2013-10-31T20:23:28Z</dcterms:modified>
</cp:coreProperties>
</file>