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067D-1128-1E47-B003-BCC21036E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4654A-A6D6-DB40-A895-5F9865C6E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21FF2-8A18-404B-ABC2-89C46546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4A8-4085-B542-B569-AF4C09AE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A32B-A516-8B49-A970-D76199CE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3198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7E4C-2628-0743-998D-AB0C4758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C8DB3-AC1A-1E4E-BAEB-1D9A1055E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248A-49C3-574D-BEF7-FD5FC60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F0D4-50EF-C24C-A060-1B2A01DB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5123-CB21-7F4C-9F58-FFF382D3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5248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A7B3D-91A7-0F4E-831E-51B78A2AF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F6B60-E37C-114C-B181-A51A630C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57D2-79ED-F54B-9BF5-0E3F9784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4782-5C93-E045-9AC2-88874AD0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62DC-AE58-C743-A6D3-C580BA47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283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1B5E-5927-214F-AED3-E5ECD9A8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E85C-4BE7-EC4F-9D80-ECF37EF5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AB41-5D08-2741-B2CF-2E84E600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8304-CD08-1340-9ED8-9F09E811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56D8D-23B0-674C-A5F7-9A3CDBE6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687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85A6-9A48-4E45-8F2A-76C67588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5696-1124-F547-BD83-51444E73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7F8D-344A-2041-8052-18F28517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84D1-BEB6-3E4C-8F42-5E8706DB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3F7D-4D52-C443-B731-69F89E3A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51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F67-929D-9343-9A6C-961401D3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D808-6B54-8444-A9D2-076EDF014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4CE36-20D6-F541-94E4-6E9851D9A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331D-3F1A-124B-9299-82A67867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1FE8-B410-E347-8B31-4E9CD013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1B4CF-BD28-824D-936C-ACB41619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1001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8088-4663-0E45-864D-8946E19D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E8469-3276-074E-B570-D2854D70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77DCD-2A36-854A-9E2F-1443B322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F930B-8225-8F4D-899B-A9DE44051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E5B7F-A47C-AE4E-9FC4-6CA2FB22F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9028E-4A4E-B745-BDBA-55BDD951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BD260-A075-CE44-AF18-32FBCC14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7F2A6-9700-EF48-B558-166B69D7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3417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602F-7382-6748-A619-0AFD2F40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8E908-C246-A241-801F-0AC66AEF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9666B-B3B7-2F44-97C3-2AC2C0DA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C9818-C364-5341-BB9E-8B54B147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083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F514D-F42A-3448-B2F3-DCE7AF00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61974-1377-FA44-9C47-7C734525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EDBE4-AE04-2841-8391-3113B6BE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72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34E1-771C-A149-A1A0-9E712002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5ED8-B4DE-7A45-A385-67C72DA6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7F0AF-3684-4F4F-A183-639D7EA6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87C0D-3B7C-0E40-B026-2297BE3C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5471-6DBB-A344-ABE5-0F43D68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A237-DEB6-1347-8CF8-2AA91D5C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029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71A-8D4C-E241-9AA1-E14847B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71DDE-6E19-454B-BC9A-E220DE41D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35A63-2E08-3348-A32E-F725DCEC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72C2-3A62-EF4A-951F-9801654F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8A79A-DAA8-E84C-9CF7-24A84695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B0D58-AE95-0E45-B4D8-7471D38D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099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4C709-9683-AF4D-87A4-E3F47374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C18E-304D-1A4E-B591-74C9B70A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FA79B-EE73-2A44-AFBB-61A7B2701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99E6-F7DB-5349-9154-9234A89D7CA3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8A48-AC97-8642-A76F-78AD96344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2949-5491-E843-9CFD-D72314CA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459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FE58D8-1EBE-B849-913B-3A718AF4B608}"/>
              </a:ext>
            </a:extLst>
          </p:cNvPr>
          <p:cNvSpPr/>
          <p:nvPr/>
        </p:nvSpPr>
        <p:spPr>
          <a:xfrm>
            <a:off x="1451294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48B9AE-C6AE-2743-94C4-1A3017FC1793}"/>
              </a:ext>
            </a:extLst>
          </p:cNvPr>
          <p:cNvSpPr/>
          <p:nvPr/>
        </p:nvSpPr>
        <p:spPr>
          <a:xfrm>
            <a:off x="2376451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871D6F-4010-884C-AADF-FB2D2C8E1B83}"/>
              </a:ext>
            </a:extLst>
          </p:cNvPr>
          <p:cNvSpPr/>
          <p:nvPr/>
        </p:nvSpPr>
        <p:spPr>
          <a:xfrm>
            <a:off x="3301608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5F3CFB-A26C-904F-9B8F-BE221CA968A7}"/>
              </a:ext>
            </a:extLst>
          </p:cNvPr>
          <p:cNvSpPr/>
          <p:nvPr/>
        </p:nvSpPr>
        <p:spPr>
          <a:xfrm>
            <a:off x="4226765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671083-D771-5740-A7D7-C30ED59582FE}"/>
              </a:ext>
            </a:extLst>
          </p:cNvPr>
          <p:cNvSpPr/>
          <p:nvPr/>
        </p:nvSpPr>
        <p:spPr>
          <a:xfrm>
            <a:off x="5151922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2EA451-F04A-4D43-8789-D23B9A591586}"/>
              </a:ext>
            </a:extLst>
          </p:cNvPr>
          <p:cNvSpPr/>
          <p:nvPr/>
        </p:nvSpPr>
        <p:spPr>
          <a:xfrm>
            <a:off x="6077079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=3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FB06A4-B788-AA4E-8E77-2EED9FD98F04}"/>
              </a:ext>
            </a:extLst>
          </p:cNvPr>
          <p:cNvSpPr/>
          <p:nvPr/>
        </p:nvSpPr>
        <p:spPr>
          <a:xfrm>
            <a:off x="7002236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IT" dirty="0"/>
              <a:t>=2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21290C-8379-3B4D-BA6B-DED33A156B78}"/>
              </a:ext>
            </a:extLst>
          </p:cNvPr>
          <p:cNvSpPr/>
          <p:nvPr/>
        </p:nvSpPr>
        <p:spPr>
          <a:xfrm>
            <a:off x="7927393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</a:t>
            </a:r>
            <a:endParaRPr lang="en-IT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B8EEBD7-DC6D-B243-A4E2-3190899B43DB}"/>
              </a:ext>
            </a:extLst>
          </p:cNvPr>
          <p:cNvSpPr/>
          <p:nvPr/>
        </p:nvSpPr>
        <p:spPr>
          <a:xfrm>
            <a:off x="1451294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576730-4740-7547-86D8-41930E9607F3}"/>
              </a:ext>
            </a:extLst>
          </p:cNvPr>
          <p:cNvSpPr/>
          <p:nvPr/>
        </p:nvSpPr>
        <p:spPr>
          <a:xfrm>
            <a:off x="2376451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r>
              <a:rPr lang="en-IT" dirty="0"/>
              <a:t>mp=2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E9F879C-78F7-8A48-A770-D72248457122}"/>
              </a:ext>
            </a:extLst>
          </p:cNvPr>
          <p:cNvSpPr/>
          <p:nvPr/>
        </p:nvSpPr>
        <p:spPr>
          <a:xfrm>
            <a:off x="3301608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=2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ABFBE32-AF18-CF44-B053-CC53460748EE}"/>
              </a:ext>
            </a:extLst>
          </p:cNvPr>
          <p:cNvSpPr/>
          <p:nvPr/>
        </p:nvSpPr>
        <p:spPr>
          <a:xfrm>
            <a:off x="4226765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IT" dirty="0"/>
              <a:t>=3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E137D3-5D35-E44F-ABDF-16A29EF48711}"/>
              </a:ext>
            </a:extLst>
          </p:cNvPr>
          <p:cNvSpPr/>
          <p:nvPr/>
        </p:nvSpPr>
        <p:spPr>
          <a:xfrm>
            <a:off x="5151922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</a:t>
            </a:r>
            <a:endParaRPr lang="en-IT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CD2D39-6CA8-F849-B1CE-B0714D24FF4F}"/>
              </a:ext>
            </a:extLst>
          </p:cNvPr>
          <p:cNvSpPr/>
          <p:nvPr/>
        </p:nvSpPr>
        <p:spPr>
          <a:xfrm>
            <a:off x="6077079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=3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E067D7-717A-E143-8AEC-2C3E75BFE666}"/>
              </a:ext>
            </a:extLst>
          </p:cNvPr>
          <p:cNvSpPr/>
          <p:nvPr/>
        </p:nvSpPr>
        <p:spPr>
          <a:xfrm>
            <a:off x="7002236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a=2</a:t>
            </a:r>
            <a:endParaRPr lang="en-IT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4E26A9-CFCA-3645-82BD-18CB0B90D901}"/>
              </a:ext>
            </a:extLst>
          </p:cNvPr>
          <p:cNvSpPr/>
          <p:nvPr/>
        </p:nvSpPr>
        <p:spPr>
          <a:xfrm>
            <a:off x="7927393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</a:t>
            </a:r>
            <a:endParaRPr lang="en-IT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875346-B6A2-CF49-9678-118804DC8E26}"/>
              </a:ext>
            </a:extLst>
          </p:cNvPr>
          <p:cNvSpPr/>
          <p:nvPr/>
        </p:nvSpPr>
        <p:spPr>
          <a:xfrm>
            <a:off x="1451294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21A6A74-01AD-3A4E-BC7C-711559F679A6}"/>
              </a:ext>
            </a:extLst>
          </p:cNvPr>
          <p:cNvSpPr/>
          <p:nvPr/>
        </p:nvSpPr>
        <p:spPr>
          <a:xfrm>
            <a:off x="2376451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7853835-A030-6346-A405-56A38C207290}"/>
              </a:ext>
            </a:extLst>
          </p:cNvPr>
          <p:cNvSpPr/>
          <p:nvPr/>
        </p:nvSpPr>
        <p:spPr>
          <a:xfrm>
            <a:off x="3301608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42D678-3479-B548-AB73-EDE9888A8273}"/>
              </a:ext>
            </a:extLst>
          </p:cNvPr>
          <p:cNvSpPr/>
          <p:nvPr/>
        </p:nvSpPr>
        <p:spPr>
          <a:xfrm>
            <a:off x="4226765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80281D4-3EC3-D24E-ADBA-12F2525B6247}"/>
              </a:ext>
            </a:extLst>
          </p:cNvPr>
          <p:cNvSpPr/>
          <p:nvPr/>
        </p:nvSpPr>
        <p:spPr>
          <a:xfrm>
            <a:off x="5151922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E9FDEF4-9236-DB44-8405-B32BEE0E8755}"/>
              </a:ext>
            </a:extLst>
          </p:cNvPr>
          <p:cNvSpPr/>
          <p:nvPr/>
        </p:nvSpPr>
        <p:spPr>
          <a:xfrm>
            <a:off x="6077079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b=3</a:t>
            </a:r>
            <a:endParaRPr lang="en-IT" b="1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BD2F779-F351-1B4A-8B03-9C10B342554F}"/>
              </a:ext>
            </a:extLst>
          </p:cNvPr>
          <p:cNvSpPr/>
          <p:nvPr/>
        </p:nvSpPr>
        <p:spPr>
          <a:xfrm>
            <a:off x="7002236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a</a:t>
            </a:r>
            <a:r>
              <a:rPr lang="en-IT" b="1" dirty="0"/>
              <a:t>=2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B27FF8-B92A-1945-8C26-7526C8A96268}"/>
              </a:ext>
            </a:extLst>
          </p:cNvPr>
          <p:cNvSpPr/>
          <p:nvPr/>
        </p:nvSpPr>
        <p:spPr>
          <a:xfrm>
            <a:off x="7927393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</a:t>
            </a:r>
            <a:endParaRPr lang="en-IT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B6E7620-9AD9-714A-8DD4-FD517A6110F7}"/>
              </a:ext>
            </a:extLst>
          </p:cNvPr>
          <p:cNvSpPr/>
          <p:nvPr/>
        </p:nvSpPr>
        <p:spPr>
          <a:xfrm rot="16200000">
            <a:off x="7249356" y="-310427"/>
            <a:ext cx="430922" cy="2775473"/>
          </a:xfrm>
          <a:prstGeom prst="rightBrace">
            <a:avLst>
              <a:gd name="adj1" fmla="val 8333"/>
              <a:gd name="adj2" fmla="val 52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3D108-B938-2948-A4D4-0F63F18257CD}"/>
              </a:ext>
            </a:extLst>
          </p:cNvPr>
          <p:cNvSpPr txBox="1"/>
          <p:nvPr/>
        </p:nvSpPr>
        <p:spPr>
          <a:xfrm>
            <a:off x="7131982" y="4503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</a:t>
            </a:r>
            <a:r>
              <a:rPr lang="en-IT" i="1" dirty="0"/>
              <a:t>ain()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B54CD8A-DA7E-2E49-AC37-8AC7F1EFCECA}"/>
              </a:ext>
            </a:extLst>
          </p:cNvPr>
          <p:cNvSpPr/>
          <p:nvPr/>
        </p:nvSpPr>
        <p:spPr>
          <a:xfrm rot="16200000">
            <a:off x="4011306" y="-757239"/>
            <a:ext cx="430922" cy="3700626"/>
          </a:xfrm>
          <a:prstGeom prst="rightBrace">
            <a:avLst>
              <a:gd name="adj1" fmla="val 8333"/>
              <a:gd name="adj2" fmla="val 52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553B2C-904D-5946-85C1-E09BAB723F9A}"/>
              </a:ext>
            </a:extLst>
          </p:cNvPr>
          <p:cNvSpPr txBox="1"/>
          <p:nvPr/>
        </p:nvSpPr>
        <p:spPr>
          <a:xfrm>
            <a:off x="3764186" y="450375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scambia</a:t>
            </a:r>
            <a:r>
              <a:rPr lang="en-IT" i="1" dirty="0"/>
              <a:t>()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54346D6-D47A-A14B-BE2C-C2783E53386E}"/>
              </a:ext>
            </a:extLst>
          </p:cNvPr>
          <p:cNvSpPr/>
          <p:nvPr/>
        </p:nvSpPr>
        <p:spPr>
          <a:xfrm>
            <a:off x="8852550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A07BC44-98FE-3A45-A2E7-7F521E3B08F6}"/>
              </a:ext>
            </a:extLst>
          </p:cNvPr>
          <p:cNvSpPr/>
          <p:nvPr/>
        </p:nvSpPr>
        <p:spPr>
          <a:xfrm>
            <a:off x="9777707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883E133-AD78-EA4A-896D-4445B5990212}"/>
              </a:ext>
            </a:extLst>
          </p:cNvPr>
          <p:cNvSpPr/>
          <p:nvPr/>
        </p:nvSpPr>
        <p:spPr>
          <a:xfrm>
            <a:off x="8852550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6535542-DAB0-2E47-92F3-4C90A9E188EA}"/>
              </a:ext>
            </a:extLst>
          </p:cNvPr>
          <p:cNvSpPr/>
          <p:nvPr/>
        </p:nvSpPr>
        <p:spPr>
          <a:xfrm>
            <a:off x="9777707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B844C29-316B-AC4A-9EF1-DCA9C4D1264F}"/>
              </a:ext>
            </a:extLst>
          </p:cNvPr>
          <p:cNvSpPr/>
          <p:nvPr/>
        </p:nvSpPr>
        <p:spPr>
          <a:xfrm>
            <a:off x="8852550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961C75-A025-AF4E-9410-D261B183EA24}"/>
              </a:ext>
            </a:extLst>
          </p:cNvPr>
          <p:cNvSpPr/>
          <p:nvPr/>
        </p:nvSpPr>
        <p:spPr>
          <a:xfrm>
            <a:off x="9777707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ED008-D6A7-8848-BFE4-BA114C0169DB}"/>
              </a:ext>
            </a:extLst>
          </p:cNvPr>
          <p:cNvSpPr txBox="1"/>
          <p:nvPr/>
        </p:nvSpPr>
        <p:spPr>
          <a:xfrm>
            <a:off x="1451294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F2FD4-1376-7C43-A0A4-E4F9220EA6F3}"/>
              </a:ext>
            </a:extLst>
          </p:cNvPr>
          <p:cNvSpPr txBox="1"/>
          <p:nvPr/>
        </p:nvSpPr>
        <p:spPr>
          <a:xfrm>
            <a:off x="9777707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AC034-68E2-2641-BA91-3DAC5E7D4D78}"/>
              </a:ext>
            </a:extLst>
          </p:cNvPr>
          <p:cNvSpPr txBox="1"/>
          <p:nvPr/>
        </p:nvSpPr>
        <p:spPr>
          <a:xfrm>
            <a:off x="357352" y="173532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Prima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EE8E83-BB22-7A4E-8A1E-FB5F0A9C2C8F}"/>
              </a:ext>
            </a:extLst>
          </p:cNvPr>
          <p:cNvSpPr txBox="1"/>
          <p:nvPr/>
        </p:nvSpPr>
        <p:spPr>
          <a:xfrm>
            <a:off x="357352" y="3059668"/>
            <a:ext cx="95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Durante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1CDE0F-907F-8240-BF28-1C4CF5C9D3E4}"/>
              </a:ext>
            </a:extLst>
          </p:cNvPr>
          <p:cNvSpPr txBox="1"/>
          <p:nvPr/>
        </p:nvSpPr>
        <p:spPr>
          <a:xfrm>
            <a:off x="357352" y="447135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Dopo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44BFD5-9D8C-5A46-A1BE-7759EE881FA3}"/>
              </a:ext>
            </a:extLst>
          </p:cNvPr>
          <p:cNvSpPr txBox="1"/>
          <p:nvPr/>
        </p:nvSpPr>
        <p:spPr>
          <a:xfrm>
            <a:off x="4226765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D1A27A-62BC-DA42-96E0-FBFA0A2C42E5}"/>
              </a:ext>
            </a:extLst>
          </p:cNvPr>
          <p:cNvSpPr txBox="1"/>
          <p:nvPr/>
        </p:nvSpPr>
        <p:spPr>
          <a:xfrm>
            <a:off x="3301608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6CC6F0-5C9C-844C-A0F5-5030CEE88310}"/>
              </a:ext>
            </a:extLst>
          </p:cNvPr>
          <p:cNvSpPr txBox="1"/>
          <p:nvPr/>
        </p:nvSpPr>
        <p:spPr>
          <a:xfrm>
            <a:off x="2376451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305489-C312-FC40-921F-660C3220BEF2}"/>
              </a:ext>
            </a:extLst>
          </p:cNvPr>
          <p:cNvSpPr txBox="1"/>
          <p:nvPr/>
        </p:nvSpPr>
        <p:spPr>
          <a:xfrm>
            <a:off x="5151922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130023-D9DB-6841-9DDC-CE4C4829C970}"/>
              </a:ext>
            </a:extLst>
          </p:cNvPr>
          <p:cNvSpPr txBox="1"/>
          <p:nvPr/>
        </p:nvSpPr>
        <p:spPr>
          <a:xfrm>
            <a:off x="6077079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83FD13-EBE7-2C48-BFD7-527515BF1DCB}"/>
              </a:ext>
            </a:extLst>
          </p:cNvPr>
          <p:cNvSpPr txBox="1"/>
          <p:nvPr/>
        </p:nvSpPr>
        <p:spPr>
          <a:xfrm>
            <a:off x="7002236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A0D4BF-6B4B-A845-AF49-CBFCC45DB616}"/>
              </a:ext>
            </a:extLst>
          </p:cNvPr>
          <p:cNvSpPr txBox="1"/>
          <p:nvPr/>
        </p:nvSpPr>
        <p:spPr>
          <a:xfrm>
            <a:off x="7927393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9458AA-7833-B246-987E-DD49064E1D2A}"/>
              </a:ext>
            </a:extLst>
          </p:cNvPr>
          <p:cNvSpPr txBox="1"/>
          <p:nvPr/>
        </p:nvSpPr>
        <p:spPr>
          <a:xfrm>
            <a:off x="8852550" y="557968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ddr=8</a:t>
            </a:r>
          </a:p>
        </p:txBody>
      </p:sp>
    </p:spTree>
    <p:extLst>
      <p:ext uri="{BB962C8B-B14F-4D97-AF65-F5344CB8AC3E}">
        <p14:creationId xmlns:p14="http://schemas.microsoft.com/office/powerpoint/2010/main" val="101538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19E3E9B-3CBD-494A-9E9E-BB28C9DFEEF4}"/>
              </a:ext>
            </a:extLst>
          </p:cNvPr>
          <p:cNvSpPr/>
          <p:nvPr/>
        </p:nvSpPr>
        <p:spPr>
          <a:xfrm>
            <a:off x="1451294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6109040-136C-F344-A46D-9EE700DFF63A}"/>
              </a:ext>
            </a:extLst>
          </p:cNvPr>
          <p:cNvSpPr/>
          <p:nvPr/>
        </p:nvSpPr>
        <p:spPr>
          <a:xfrm>
            <a:off x="2376451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D66C32F-3881-3E43-A48B-7E10A9A95265}"/>
              </a:ext>
            </a:extLst>
          </p:cNvPr>
          <p:cNvSpPr/>
          <p:nvPr/>
        </p:nvSpPr>
        <p:spPr>
          <a:xfrm>
            <a:off x="3301608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20CC78E-DD02-8543-803C-4D7F8AF10EF8}"/>
              </a:ext>
            </a:extLst>
          </p:cNvPr>
          <p:cNvSpPr/>
          <p:nvPr/>
        </p:nvSpPr>
        <p:spPr>
          <a:xfrm>
            <a:off x="4226765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2CAAA66-8197-3F4C-A546-818807CA2C7B}"/>
              </a:ext>
            </a:extLst>
          </p:cNvPr>
          <p:cNvSpPr/>
          <p:nvPr/>
        </p:nvSpPr>
        <p:spPr>
          <a:xfrm>
            <a:off x="5151922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012F044-63CF-E848-8A62-88608F8DD027}"/>
              </a:ext>
            </a:extLst>
          </p:cNvPr>
          <p:cNvSpPr/>
          <p:nvPr/>
        </p:nvSpPr>
        <p:spPr>
          <a:xfrm>
            <a:off x="6077079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=3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4A1C9DF-44BC-3846-BB5C-7B5F2014B047}"/>
              </a:ext>
            </a:extLst>
          </p:cNvPr>
          <p:cNvSpPr/>
          <p:nvPr/>
        </p:nvSpPr>
        <p:spPr>
          <a:xfrm>
            <a:off x="7002236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IT" dirty="0"/>
              <a:t>=2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3CCD961-057A-114E-8F41-DD33A2E1B4EE}"/>
              </a:ext>
            </a:extLst>
          </p:cNvPr>
          <p:cNvSpPr/>
          <p:nvPr/>
        </p:nvSpPr>
        <p:spPr>
          <a:xfrm>
            <a:off x="7927393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</a:t>
            </a:r>
            <a:endParaRPr lang="en-IT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2B67AD6-12D0-F74D-8015-CC554450BAD7}"/>
              </a:ext>
            </a:extLst>
          </p:cNvPr>
          <p:cNvSpPr/>
          <p:nvPr/>
        </p:nvSpPr>
        <p:spPr>
          <a:xfrm>
            <a:off x="1451294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BBF02AF-E55B-D946-81A4-A69100CED90D}"/>
              </a:ext>
            </a:extLst>
          </p:cNvPr>
          <p:cNvSpPr/>
          <p:nvPr/>
        </p:nvSpPr>
        <p:spPr>
          <a:xfrm>
            <a:off x="2376451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r>
              <a:rPr lang="en-IT" dirty="0"/>
              <a:t>mp=2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3D2CDC8-99B1-9245-9172-A76F06BCD6AB}"/>
              </a:ext>
            </a:extLst>
          </p:cNvPr>
          <p:cNvSpPr/>
          <p:nvPr/>
        </p:nvSpPr>
        <p:spPr>
          <a:xfrm>
            <a:off x="3301608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&amp;b</a:t>
            </a:r>
            <a:r>
              <a:rPr lang="en-IT" dirty="0"/>
              <a:t>=5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3803D0F-1F84-824C-BCAA-EC425B3DA61B}"/>
              </a:ext>
            </a:extLst>
          </p:cNvPr>
          <p:cNvSpPr/>
          <p:nvPr/>
        </p:nvSpPr>
        <p:spPr>
          <a:xfrm>
            <a:off x="4226765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&amp;a</a:t>
            </a:r>
            <a:r>
              <a:rPr lang="en-IT" dirty="0"/>
              <a:t>=6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F67385D-449B-884E-9D6D-4925C05B05D6}"/>
              </a:ext>
            </a:extLst>
          </p:cNvPr>
          <p:cNvSpPr/>
          <p:nvPr/>
        </p:nvSpPr>
        <p:spPr>
          <a:xfrm>
            <a:off x="5151922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</a:t>
            </a:r>
            <a:endParaRPr lang="en-IT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B7D8F08-3326-974E-80AF-CF7C2DA43F79}"/>
              </a:ext>
            </a:extLst>
          </p:cNvPr>
          <p:cNvSpPr/>
          <p:nvPr/>
        </p:nvSpPr>
        <p:spPr>
          <a:xfrm>
            <a:off x="6077079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=3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FB9798F-900C-5545-9E57-C8F219A543D0}"/>
              </a:ext>
            </a:extLst>
          </p:cNvPr>
          <p:cNvSpPr/>
          <p:nvPr/>
        </p:nvSpPr>
        <p:spPr>
          <a:xfrm>
            <a:off x="7002236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a=2</a:t>
            </a:r>
            <a:endParaRPr lang="en-IT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8AA98B0-30EA-7D43-A0C4-BF4C9A1574A3}"/>
              </a:ext>
            </a:extLst>
          </p:cNvPr>
          <p:cNvSpPr/>
          <p:nvPr/>
        </p:nvSpPr>
        <p:spPr>
          <a:xfrm>
            <a:off x="7927393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</a:t>
            </a:r>
            <a:endParaRPr lang="en-IT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3625852-71A0-CE46-95DF-A5F8039AB36D}"/>
              </a:ext>
            </a:extLst>
          </p:cNvPr>
          <p:cNvSpPr/>
          <p:nvPr/>
        </p:nvSpPr>
        <p:spPr>
          <a:xfrm>
            <a:off x="1451294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1FCAF99-92F4-2640-8D18-EB23EC41826D}"/>
              </a:ext>
            </a:extLst>
          </p:cNvPr>
          <p:cNvSpPr/>
          <p:nvPr/>
        </p:nvSpPr>
        <p:spPr>
          <a:xfrm>
            <a:off x="2376451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176EA01-0B11-1D44-B2B8-58BC0D7E2E10}"/>
              </a:ext>
            </a:extLst>
          </p:cNvPr>
          <p:cNvSpPr/>
          <p:nvPr/>
        </p:nvSpPr>
        <p:spPr>
          <a:xfrm>
            <a:off x="3301608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913EB03-4683-3444-9198-7EC9444A20CA}"/>
              </a:ext>
            </a:extLst>
          </p:cNvPr>
          <p:cNvSpPr/>
          <p:nvPr/>
        </p:nvSpPr>
        <p:spPr>
          <a:xfrm>
            <a:off x="4226765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296FE19-86B7-D240-876B-C58D0191B084}"/>
              </a:ext>
            </a:extLst>
          </p:cNvPr>
          <p:cNvSpPr/>
          <p:nvPr/>
        </p:nvSpPr>
        <p:spPr>
          <a:xfrm>
            <a:off x="5151922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B881A0F-2631-9942-BA91-DF91778D7DCA}"/>
              </a:ext>
            </a:extLst>
          </p:cNvPr>
          <p:cNvSpPr/>
          <p:nvPr/>
        </p:nvSpPr>
        <p:spPr>
          <a:xfrm>
            <a:off x="6077079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b=2</a:t>
            </a:r>
            <a:endParaRPr lang="en-IT" b="1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155243F-8155-FE48-9E01-0B301F8AD8D9}"/>
              </a:ext>
            </a:extLst>
          </p:cNvPr>
          <p:cNvSpPr/>
          <p:nvPr/>
        </p:nvSpPr>
        <p:spPr>
          <a:xfrm>
            <a:off x="7002236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a</a:t>
            </a:r>
            <a:r>
              <a:rPr lang="en-IT" b="1" dirty="0"/>
              <a:t>=3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54BF7BB-EC62-9F46-A844-9BE0B0E29CB2}"/>
              </a:ext>
            </a:extLst>
          </p:cNvPr>
          <p:cNvSpPr/>
          <p:nvPr/>
        </p:nvSpPr>
        <p:spPr>
          <a:xfrm>
            <a:off x="7927393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</a:t>
            </a:r>
            <a:endParaRPr lang="en-IT" dirty="0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71E17EEB-0BEB-0B4D-B7DC-2440C77281A9}"/>
              </a:ext>
            </a:extLst>
          </p:cNvPr>
          <p:cNvSpPr/>
          <p:nvPr/>
        </p:nvSpPr>
        <p:spPr>
          <a:xfrm rot="16200000">
            <a:off x="7249356" y="-310427"/>
            <a:ext cx="430922" cy="2775473"/>
          </a:xfrm>
          <a:prstGeom prst="rightBrace">
            <a:avLst>
              <a:gd name="adj1" fmla="val 8333"/>
              <a:gd name="adj2" fmla="val 52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F0CB94-DED3-F14D-9773-BC2CAEF1C93B}"/>
              </a:ext>
            </a:extLst>
          </p:cNvPr>
          <p:cNvSpPr txBox="1"/>
          <p:nvPr/>
        </p:nvSpPr>
        <p:spPr>
          <a:xfrm>
            <a:off x="7131982" y="4503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</a:t>
            </a:r>
            <a:r>
              <a:rPr lang="en-IT" i="1" dirty="0"/>
              <a:t>ain()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DE6E09AA-EEC8-AC4E-A322-448CD2EA9DBD}"/>
              </a:ext>
            </a:extLst>
          </p:cNvPr>
          <p:cNvSpPr/>
          <p:nvPr/>
        </p:nvSpPr>
        <p:spPr>
          <a:xfrm rot="16200000">
            <a:off x="4011306" y="-757239"/>
            <a:ext cx="430922" cy="3700626"/>
          </a:xfrm>
          <a:prstGeom prst="rightBrace">
            <a:avLst>
              <a:gd name="adj1" fmla="val 8333"/>
              <a:gd name="adj2" fmla="val 52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54A6D1-4CE2-5F4D-8890-6C2C8B7A8BCA}"/>
              </a:ext>
            </a:extLst>
          </p:cNvPr>
          <p:cNvSpPr txBox="1"/>
          <p:nvPr/>
        </p:nvSpPr>
        <p:spPr>
          <a:xfrm>
            <a:off x="3764186" y="450375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scambia</a:t>
            </a:r>
            <a:r>
              <a:rPr lang="en-IT" i="1" dirty="0"/>
              <a:t>()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6820DB1-6C93-3A43-AF9A-C431CF54998B}"/>
              </a:ext>
            </a:extLst>
          </p:cNvPr>
          <p:cNvSpPr/>
          <p:nvPr/>
        </p:nvSpPr>
        <p:spPr>
          <a:xfrm>
            <a:off x="8852550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0095454-0556-7D45-8523-724A61DE48C3}"/>
              </a:ext>
            </a:extLst>
          </p:cNvPr>
          <p:cNvSpPr/>
          <p:nvPr/>
        </p:nvSpPr>
        <p:spPr>
          <a:xfrm>
            <a:off x="9777707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EC967D8-2C65-F14A-A8E4-72277828FFE8}"/>
              </a:ext>
            </a:extLst>
          </p:cNvPr>
          <p:cNvSpPr/>
          <p:nvPr/>
        </p:nvSpPr>
        <p:spPr>
          <a:xfrm>
            <a:off x="8852550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0421E12-6ECE-A340-8A3F-D2735CAF5B57}"/>
              </a:ext>
            </a:extLst>
          </p:cNvPr>
          <p:cNvSpPr/>
          <p:nvPr/>
        </p:nvSpPr>
        <p:spPr>
          <a:xfrm>
            <a:off x="9777707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5CF6E9D-1A20-B244-A4A8-5C6E705DAD96}"/>
              </a:ext>
            </a:extLst>
          </p:cNvPr>
          <p:cNvSpPr/>
          <p:nvPr/>
        </p:nvSpPr>
        <p:spPr>
          <a:xfrm>
            <a:off x="8852550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6246884-2871-284D-A821-61075BB2EF2F}"/>
              </a:ext>
            </a:extLst>
          </p:cNvPr>
          <p:cNvSpPr/>
          <p:nvPr/>
        </p:nvSpPr>
        <p:spPr>
          <a:xfrm>
            <a:off x="9777707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E21B1E-E1C1-6E46-B0C1-066029802FC8}"/>
              </a:ext>
            </a:extLst>
          </p:cNvPr>
          <p:cNvSpPr txBox="1"/>
          <p:nvPr/>
        </p:nvSpPr>
        <p:spPr>
          <a:xfrm>
            <a:off x="1451294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6CE40F-920F-A842-BFCE-49B2AA38B4C2}"/>
              </a:ext>
            </a:extLst>
          </p:cNvPr>
          <p:cNvSpPr txBox="1"/>
          <p:nvPr/>
        </p:nvSpPr>
        <p:spPr>
          <a:xfrm>
            <a:off x="9777707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9806F6-2DB3-2343-AD87-42E9B278AF2D}"/>
              </a:ext>
            </a:extLst>
          </p:cNvPr>
          <p:cNvSpPr txBox="1"/>
          <p:nvPr/>
        </p:nvSpPr>
        <p:spPr>
          <a:xfrm>
            <a:off x="357352" y="173532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Prima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8E19A-9E45-684C-8B2C-D9A9B172AEBF}"/>
              </a:ext>
            </a:extLst>
          </p:cNvPr>
          <p:cNvSpPr txBox="1"/>
          <p:nvPr/>
        </p:nvSpPr>
        <p:spPr>
          <a:xfrm>
            <a:off x="357352" y="3059668"/>
            <a:ext cx="95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Durante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CA1AE3-54B6-6D46-B8A2-19CC0BD6F990}"/>
              </a:ext>
            </a:extLst>
          </p:cNvPr>
          <p:cNvSpPr txBox="1"/>
          <p:nvPr/>
        </p:nvSpPr>
        <p:spPr>
          <a:xfrm>
            <a:off x="357352" y="447135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Dopo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BC70D3-BACB-7143-B9A6-ABBBD2D7BB7B}"/>
              </a:ext>
            </a:extLst>
          </p:cNvPr>
          <p:cNvSpPr txBox="1"/>
          <p:nvPr/>
        </p:nvSpPr>
        <p:spPr>
          <a:xfrm>
            <a:off x="4226765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8142E3-D7F0-0541-BB90-2004C6035F31}"/>
              </a:ext>
            </a:extLst>
          </p:cNvPr>
          <p:cNvSpPr txBox="1"/>
          <p:nvPr/>
        </p:nvSpPr>
        <p:spPr>
          <a:xfrm>
            <a:off x="3301608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EF5E52-ED14-D047-A538-6F0DA6B097A4}"/>
              </a:ext>
            </a:extLst>
          </p:cNvPr>
          <p:cNvSpPr txBox="1"/>
          <p:nvPr/>
        </p:nvSpPr>
        <p:spPr>
          <a:xfrm>
            <a:off x="2376451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3C6556-EFE2-6641-867F-6B5C7F16524D}"/>
              </a:ext>
            </a:extLst>
          </p:cNvPr>
          <p:cNvSpPr txBox="1"/>
          <p:nvPr/>
        </p:nvSpPr>
        <p:spPr>
          <a:xfrm>
            <a:off x="5151922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F188BC-025A-4240-B6C3-97EB6772F161}"/>
              </a:ext>
            </a:extLst>
          </p:cNvPr>
          <p:cNvSpPr txBox="1"/>
          <p:nvPr/>
        </p:nvSpPr>
        <p:spPr>
          <a:xfrm>
            <a:off x="6077079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E3C26C-B4DB-0143-9C76-B06803FBB85F}"/>
              </a:ext>
            </a:extLst>
          </p:cNvPr>
          <p:cNvSpPr txBox="1"/>
          <p:nvPr/>
        </p:nvSpPr>
        <p:spPr>
          <a:xfrm>
            <a:off x="7002236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ECD137-697D-5444-B4FB-F88BCCAF0011}"/>
              </a:ext>
            </a:extLst>
          </p:cNvPr>
          <p:cNvSpPr txBox="1"/>
          <p:nvPr/>
        </p:nvSpPr>
        <p:spPr>
          <a:xfrm>
            <a:off x="7927393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A8C967-111F-624C-9EE9-F4CD09D04635}"/>
              </a:ext>
            </a:extLst>
          </p:cNvPr>
          <p:cNvSpPr txBox="1"/>
          <p:nvPr/>
        </p:nvSpPr>
        <p:spPr>
          <a:xfrm>
            <a:off x="8852550" y="557968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ddr=8</a:t>
            </a:r>
          </a:p>
        </p:txBody>
      </p:sp>
    </p:spTree>
    <p:extLst>
      <p:ext uri="{BB962C8B-B14F-4D97-AF65-F5344CB8AC3E}">
        <p14:creationId xmlns:p14="http://schemas.microsoft.com/office/powerpoint/2010/main" val="187703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162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2021-04-29T07:04:54Z</dcterms:created>
  <dcterms:modified xsi:type="dcterms:W3CDTF">2022-04-02T11:32:54Z</dcterms:modified>
</cp:coreProperties>
</file>