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4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5FB55-27C7-A643-A861-C715DE9C7C9D}" type="datetimeFigureOut">
              <a:rPr lang="it-IT" smtClean="0"/>
              <a:t>02/11/20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2713-7B94-C340-AE71-558B07FD5A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8649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7F19BEF7-73F9-3646-8076-7EC1D85A80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7F19BEF7-73F9-3646-8076-7EC1D85A802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7F19BEF7-73F9-3646-8076-7EC1D85A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7F19BEF7-73F9-3646-8076-7EC1D85A802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7F19BEF7-73F9-3646-8076-7EC1D85A802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7F19BEF7-73F9-3646-8076-7EC1D85A80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7F19BEF7-73F9-3646-8076-7EC1D85A80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7F19BEF7-73F9-3646-8076-7EC1D85A8026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7F19BEF7-73F9-3646-8076-7EC1D85A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7F19BEF7-73F9-3646-8076-7EC1D85A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7F19BEF7-73F9-3646-8076-7EC1D85A80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F19BEF7-73F9-3646-8076-7EC1D85A80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Build Automation Systems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184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0329-D27E-4A4F-B51D-371D83F8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2139F-C658-7045-B22F-B6DF0FE35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Maven</a:t>
            </a:r>
          </a:p>
          <a:p>
            <a:r>
              <a:rPr lang="en-GB" dirty="0"/>
              <a:t>Gradle</a:t>
            </a:r>
          </a:p>
        </p:txBody>
      </p:sp>
    </p:spTree>
    <p:extLst>
      <p:ext uri="{BB962C8B-B14F-4D97-AF65-F5344CB8AC3E}">
        <p14:creationId xmlns:p14="http://schemas.microsoft.com/office/powerpoint/2010/main" val="1086917992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585</TotalTime>
  <Words>24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ING</vt:lpstr>
      <vt:lpstr>Build Automation Systems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 Configuration &amp; Source Management </dc:title>
  <dc:creator>Nicola Bicocchi</dc:creator>
  <cp:lastModifiedBy>Microsoft Office User</cp:lastModifiedBy>
  <cp:revision>36</cp:revision>
  <dcterms:created xsi:type="dcterms:W3CDTF">2014-11-18T19:49:33Z</dcterms:created>
  <dcterms:modified xsi:type="dcterms:W3CDTF">2020-11-02T19:04:00Z</dcterms:modified>
</cp:coreProperties>
</file>