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395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28/02/20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2/docs/api/index.html" TargetMode="External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Oriented paradigm is the de facto standard for industrial software engineering</a:t>
            </a:r>
          </a:p>
          <a:p>
            <a:r>
              <a:rPr lang="en-US" b="1" dirty="0"/>
              <a:t>OOP followed Procedural Programming due to serious limitations affecting large-scale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applications for both desktop and mobile platforms </a:t>
            </a:r>
            <a:r>
              <a:rPr lang="en-US" b="1" dirty="0"/>
              <a:t>frequently </a:t>
            </a:r>
            <a:r>
              <a:rPr lang="en-US" dirty="0"/>
              <a:t>requires an OO language such as Java, C++, C#, Python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SE 12</a:t>
            </a:r>
          </a:p>
          <a:p>
            <a:pPr lvl="1"/>
            <a:r>
              <a:rPr lang="it-IT" sz="1800" dirty="0">
                <a:hlinkClick r:id="rId2"/>
              </a:rPr>
              <a:t>https://www.oracle.com/technetwork/java/javase/downloads/index.html</a:t>
            </a:r>
            <a:endParaRPr lang="it-IT" sz="1800" dirty="0"/>
          </a:p>
          <a:p>
            <a:r>
              <a:rPr lang="en-US" sz="2800" dirty="0"/>
              <a:t>Java SE 12 Documentation</a:t>
            </a:r>
          </a:p>
          <a:p>
            <a:pPr lvl="1"/>
            <a:r>
              <a:rPr lang="it-IT" sz="1800" dirty="0">
                <a:hlinkClick r:id="rId3"/>
              </a:rPr>
              <a:t>https://docs.oracle.com/en/java/javase/12/docs/api/index.html</a:t>
            </a:r>
            <a:endParaRPr lang="it-IT" sz="1800" dirty="0"/>
          </a:p>
          <a:p>
            <a:r>
              <a:rPr lang="en-US" sz="2800" dirty="0"/>
              <a:t>IDE for Java</a:t>
            </a:r>
          </a:p>
          <a:p>
            <a:pPr lvl="1"/>
            <a:r>
              <a:rPr lang="en-US" sz="1800" dirty="0">
                <a:hlinkClick r:id="rId4"/>
              </a:rPr>
              <a:t>https://www.eclipse.org/</a:t>
            </a:r>
            <a:endParaRPr lang="en-US" sz="1800" dirty="0"/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www.jetbrains.com</a:t>
            </a:r>
            <a:r>
              <a:rPr lang="en-US" sz="1800" dirty="0"/>
              <a:t>/idea/</a:t>
            </a:r>
          </a:p>
          <a:p>
            <a:r>
              <a:rPr lang="en-US" sz="2800" dirty="0"/>
              <a:t>Course Material </a:t>
            </a:r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nbicocchi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 Thursday (13 </a:t>
            </a:r>
            <a:r>
              <a:rPr lang="mr-IN" b="1" dirty="0"/>
              <a:t>–</a:t>
            </a:r>
            <a:r>
              <a:rPr lang="en-US" b="1" dirty="0"/>
              <a:t> 15, FA-1E), </a:t>
            </a:r>
            <a:r>
              <a:rPr lang="en-US" dirty="0"/>
              <a:t>we will introduce new topics </a:t>
            </a:r>
          </a:p>
          <a:p>
            <a:r>
              <a:rPr lang="en-US" b="1" dirty="0"/>
              <a:t>On Friday (16 </a:t>
            </a:r>
            <a:r>
              <a:rPr lang="mr-IN" b="1" dirty="0"/>
              <a:t>–</a:t>
            </a:r>
            <a:r>
              <a:rPr lang="en-US" b="1" dirty="0"/>
              <a:t> 19, FA-2F), </a:t>
            </a:r>
            <a:r>
              <a:rPr lang="en-US" dirty="0"/>
              <a:t>we will have a 30 minutes recap of recent topics and 2h of lab exercises</a:t>
            </a:r>
          </a:p>
          <a:p>
            <a:r>
              <a:rPr lang="en-US" b="1" dirty="0"/>
              <a:t>On Wednesday (11 </a:t>
            </a:r>
            <a:r>
              <a:rPr lang="mr-IN" b="1" dirty="0"/>
              <a:t>–</a:t>
            </a:r>
            <a:r>
              <a:rPr lang="en-US" b="1" dirty="0"/>
              <a:t> 13, I Floor MO27), </a:t>
            </a:r>
            <a:r>
              <a:rPr lang="en-US" dirty="0"/>
              <a:t>I will be available for discussions about the projects and 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Yes, there will be a final examination</a:t>
            </a:r>
          </a:p>
          <a:p>
            <a:r>
              <a:rPr lang="it-IT" b="1" dirty="0" err="1"/>
              <a:t>Oral</a:t>
            </a:r>
            <a:r>
              <a:rPr lang="it-IT" b="1" dirty="0"/>
              <a:t> </a:t>
            </a:r>
            <a:r>
              <a:rPr lang="it-IT" b="1" dirty="0" err="1"/>
              <a:t>examination</a:t>
            </a:r>
            <a:r>
              <a:rPr lang="it-IT" b="1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</a:t>
            </a:r>
            <a:r>
              <a:rPr lang="it-IT" dirty="0" err="1"/>
              <a:t>language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, the </a:t>
            </a:r>
            <a:r>
              <a:rPr lang="it-IT" dirty="0" err="1"/>
              <a:t>internals</a:t>
            </a:r>
            <a:r>
              <a:rPr lang="it-IT" dirty="0"/>
              <a:t>, 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of a </a:t>
            </a:r>
            <a:r>
              <a:rPr lang="it-IT" b="1" dirty="0"/>
              <a:t>home </a:t>
            </a:r>
            <a:r>
              <a:rPr lang="it-IT" b="1" dirty="0" err="1"/>
              <a:t>project</a:t>
            </a:r>
            <a:r>
              <a:rPr lang="it-IT" b="1" dirty="0"/>
              <a:t> </a:t>
            </a:r>
            <a:r>
              <a:rPr lang="it-IT" b="1" dirty="0" err="1"/>
              <a:t>written</a:t>
            </a:r>
            <a:r>
              <a:rPr lang="it-IT" b="1" dirty="0"/>
              <a:t> in Java (1000-5000 source </a:t>
            </a:r>
            <a:r>
              <a:rPr lang="it-IT" b="1" dirty="0" err="1"/>
              <a:t>lines</a:t>
            </a:r>
            <a:r>
              <a:rPr lang="it-IT" b="1" dirty="0"/>
              <a:t> of code)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4615</TotalTime>
  <Words>273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Mangal</vt:lpstr>
      <vt:lpstr>Nicola</vt:lpstr>
      <vt:lpstr>Object Oriented Programming</vt:lpstr>
      <vt:lpstr>What?</vt:lpstr>
      <vt:lpstr>Why?</vt:lpstr>
      <vt:lpstr>How?</vt:lpstr>
      <vt:lpstr>When?</vt:lpstr>
      <vt:lpstr>Exam?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188</cp:revision>
  <dcterms:created xsi:type="dcterms:W3CDTF">2011-09-06T09:06:15Z</dcterms:created>
  <dcterms:modified xsi:type="dcterms:W3CDTF">2020-02-28T19:08:12Z</dcterms:modified>
</cp:coreProperties>
</file>