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94" r:id="rId3"/>
    <p:sldId id="356" r:id="rId4"/>
    <p:sldId id="386" r:id="rId5"/>
    <p:sldId id="403" r:id="rId6"/>
    <p:sldId id="402" r:id="rId7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5"/>
    <p:restoredTop sz="93609"/>
  </p:normalViewPr>
  <p:slideViewPr>
    <p:cSldViewPr>
      <p:cViewPr varScale="1">
        <p:scale>
          <a:sx n="120" d="100"/>
          <a:sy n="120" d="100"/>
        </p:scale>
        <p:origin x="10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352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2CAC0-C167-6C4E-B561-2FF143EE0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966DD-1E6C-4D41-B8D9-78DC392704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F2BA-9128-DF4E-8DE0-A51BD831198C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830B8-B7BF-D94A-8605-AD4518D02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AC64-5F0C-7B44-B082-C78A44E7D1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7AF96-A4D3-8842-8547-10016ED5E1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38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955FBCF-214F-1C4A-8DE5-15806F7DA1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DD893E-CDF3-0748-A5A9-E6B9D45DA9F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62B1732-46DD-FF44-903D-CFDBFB1FD243}" type="datetimeFigureOut">
              <a:rPr lang="it-IT"/>
              <a:pPr>
                <a:defRPr/>
              </a:pPr>
              <a:t>20/11/20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C602C346-2566-554A-834C-3799B63CD8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0D2931B1-8649-C84D-A999-175DF68F8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89D938-DB8A-7D49-8B64-4E26C3811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B30AC5-50EA-D24A-8CAF-3ADFF7DCB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595A4-B057-BF4C-9091-C8B1EF9055C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B25AB2-B286-564E-9699-589D80539ED5}"/>
              </a:ext>
            </a:extLst>
          </p:cNvPr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47F23FF-62C0-374F-978B-F89C2AD4E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C9AD4-88C4-DC4C-929D-C95C9F5E82A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10527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CF286E-67A9-BD48-9347-FDA2A84EB26C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F0643E-E56F-5347-B677-68B9DABE6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BC31E-AF2C-D247-BF20-9B83E941E5FF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93034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5AC069-E1B3-B741-AF86-CBBD50359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17D9B-9903-C741-A6FF-14187D2EB8EC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22767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E9623D-011F-174B-970D-4417988F55CB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9A6CBC-EEBA-DD47-A96E-D5BAF05D2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B1D7-7472-F447-9180-A50BF452206C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74637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B0D4F0-82C7-8F42-B1B5-00B1A09A8AD0}"/>
              </a:ext>
            </a:extLst>
          </p:cNvPr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EE6584-0BF3-714B-BAC5-2E61BB7935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EB0E7-D1DD-FD40-8739-BF1FDE69490E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2353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473EFF-EF72-D943-A19B-31617612DD92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F8FB468-0C58-D34B-88DB-321AF0DBF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5EEF4-5380-CA44-921D-21E069A5ECCA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7895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EC502-3E73-0B49-A6AD-C149D985F362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932A5BF-18AB-E344-9453-A7C91D051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8454F-C51F-CA4D-9981-C011A957C4D2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3090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46681-69F2-CB40-A840-27C8EE794A62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6658E0E-155F-2E48-84F5-C5EA10E7B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5C3F7-68C5-3B48-AE25-0EAEC0361409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25848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2CBDE5C-4F86-3E4A-84C1-92D85619F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3CAC3-21DE-FE4C-B3FD-7DA28F377AB2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71008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AB331E-6A8D-5E49-B636-DE4210D5D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BF18B-5A9D-3E41-90B0-E4611D0EB04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25088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3E3379-09D4-2C43-ABE0-07E3F7D4D7E1}"/>
              </a:ext>
            </a:extLst>
          </p:cNvPr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F5E8235-58E4-7541-B50E-CC41687B6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DB2B9-FAED-BC41-BBA5-8D6AA354FAE8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96915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C998CCC6-1FCF-9646-916F-0C4060BE0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Click to edit Master title style</a:t>
            </a:r>
            <a:endParaRPr lang="en-US" altLang="it-IT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FF2F09A3-F25D-1741-8D82-D59930DF1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Click to edit Master text styles</a:t>
            </a:r>
          </a:p>
          <a:p>
            <a:pPr lvl="1"/>
            <a:r>
              <a:rPr lang="it-IT" altLang="it-IT"/>
              <a:t>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  <a:endParaRPr lang="en-US" altLang="it-IT"/>
          </a:p>
        </p:txBody>
      </p:sp>
      <p:sp>
        <p:nvSpPr>
          <p:cNvPr id="2052" name="Picture 6" descr="ing-modena copy.png">
            <a:extLst>
              <a:ext uri="{FF2B5EF4-FFF2-40B4-BE49-F238E27FC236}">
                <a16:creationId xmlns:a16="http://schemas.microsoft.com/office/drawing/2014/main" id="{A9684947-10E2-1545-AA80-9603A2922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3" y="5781675"/>
            <a:ext cx="1689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3" name="Picture 7" descr="ing-modena copy.png">
            <a:extLst>
              <a:ext uri="{FF2B5EF4-FFF2-40B4-BE49-F238E27FC236}">
                <a16:creationId xmlns:a16="http://schemas.microsoft.com/office/drawing/2014/main" id="{C8FA8484-F41B-5B49-BA5D-2CCCF098CB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3" y="5781675"/>
            <a:ext cx="1689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CC04300-5AF9-554D-83A3-284E7927D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988" y="6362700"/>
            <a:ext cx="484981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84012F5-81C9-CB48-B016-94C0A7006D35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92" r:id="rId7"/>
    <p:sldLayoutId id="2147483693" r:id="rId8"/>
    <p:sldLayoutId id="2147483701" r:id="rId9"/>
    <p:sldLayoutId id="2147483702" r:id="rId10"/>
    <p:sldLayoutId id="2147483694" r:id="rId11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olo 1">
            <a:extLst>
              <a:ext uri="{FF2B5EF4-FFF2-40B4-BE49-F238E27FC236}">
                <a16:creationId xmlns:a16="http://schemas.microsoft.com/office/drawing/2014/main" id="{A399F04C-624C-7B4C-BE94-A57CB24AC1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 dirty="0" err="1"/>
              <a:t>Python</a:t>
            </a:r>
            <a:r>
              <a:rPr lang="it-IT" altLang="it-IT" dirty="0"/>
              <a:t> Object </a:t>
            </a:r>
            <a:r>
              <a:rPr lang="it-IT" altLang="it-IT" dirty="0" err="1"/>
              <a:t>Oriented</a:t>
            </a:r>
            <a:endParaRPr lang="it-IT" alt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EF5613F6-0310-894E-82CB-79E9B9F32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endParaRPr lang="en-US" sz="1800" dirty="0"/>
          </a:p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5" name="Picture 4" descr="Screen Shot 2016-03-07 at 12.48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9881"/>
            <a:ext cx="8686800" cy="53989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F53A46-AA54-C548-8CAA-550EAFF2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188" y="3500275"/>
            <a:ext cx="3384376" cy="1080853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Descriptor of a class of objects </a:t>
            </a:r>
            <a:r>
              <a:rPr lang="en-US" sz="2000" i="1" dirty="0">
                <a:solidFill>
                  <a:schemeClr val="bg1"/>
                </a:solidFill>
              </a:rPr>
              <a:t>(Platonic idea)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959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39" name="Picture 38" descr="Screen Shot 2017-02-09 at 18.01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0433"/>
            <a:ext cx="8496944" cy="334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Car: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	#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it-IT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brand, model)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		#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= model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__ == '__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__':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Car('Bmw', 'M3')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tsla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Car('Tesla', 'Roadster’)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("Brand={}, Model={}".format(m3.brand, m3.model))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("Brand={}, Model={}".format(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tsla.brand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tsla.model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Brand=Bmw, Model=M3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Brand=Tesla, Model=Roadster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191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Car: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__ == '__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__':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m3 = Car('Bmw', 'M3')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tsla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= Car('Tesla', 'Roadster')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={}".format(m3.__class__.wheels))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("{}, {}".format(m3.brand, m3.model))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={}".format(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tsla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.__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("{},{}".format(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tsla.brand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tsla.model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=4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Brand=Bmw, Model=M3</a:t>
            </a:r>
          </a:p>
          <a:p>
            <a:pPr marL="0" indent="0">
              <a:buNone/>
            </a:pP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=4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Brand=Tesla, Model=Roadster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7693C4-C63A-2448-8528-CA34239FA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dirty="0" err="1"/>
              <a:t>Attributes</a:t>
            </a:r>
            <a:r>
              <a:rPr lang="it-IT" sz="1800" dirty="0"/>
              <a:t> are </a:t>
            </a:r>
            <a:r>
              <a:rPr lang="it-IT" sz="1800" dirty="0" err="1"/>
              <a:t>defined</a:t>
            </a:r>
            <a:r>
              <a:rPr lang="it-IT" sz="1800" dirty="0"/>
              <a:t> inside the 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 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initializer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frequently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called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constructor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that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first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soon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created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it-IT" sz="1800" dirty="0" err="1"/>
              <a:t>Then</a:t>
            </a:r>
            <a:r>
              <a:rPr lang="it-IT" sz="1800" dirty="0"/>
              <a:t>, </a:t>
            </a:r>
            <a:r>
              <a:rPr lang="it-IT" sz="1800" dirty="0" err="1"/>
              <a:t>we</a:t>
            </a:r>
            <a:r>
              <a:rPr lang="it-IT" sz="1800" dirty="0"/>
              <a:t> create </a:t>
            </a:r>
            <a:r>
              <a:rPr lang="it-IT" sz="1800" dirty="0" err="1"/>
              <a:t>instances</a:t>
            </a:r>
            <a:r>
              <a:rPr lang="it-IT" sz="1800" dirty="0"/>
              <a:t> of the Car </a:t>
            </a:r>
            <a:r>
              <a:rPr lang="it-IT" sz="1800" dirty="0" err="1"/>
              <a:t>class</a:t>
            </a:r>
            <a:r>
              <a:rPr lang="it-IT" sz="1800" dirty="0"/>
              <a:t>. m3 and </a:t>
            </a:r>
            <a:r>
              <a:rPr lang="it-IT" sz="1800" dirty="0" err="1"/>
              <a:t>tsla</a:t>
            </a:r>
            <a:r>
              <a:rPr lang="it-IT" sz="1800" dirty="0"/>
              <a:t> are </a:t>
            </a:r>
            <a:r>
              <a:rPr lang="it-IT" sz="1800" dirty="0" err="1"/>
              <a:t>references</a:t>
            </a:r>
            <a:r>
              <a:rPr lang="it-IT" sz="1800" dirty="0"/>
              <a:t> to </a:t>
            </a:r>
            <a:r>
              <a:rPr lang="it-IT" sz="1800" dirty="0" err="1"/>
              <a:t>our</a:t>
            </a:r>
            <a:r>
              <a:rPr lang="it-IT" sz="1800" dirty="0"/>
              <a:t> new </a:t>
            </a:r>
            <a:r>
              <a:rPr lang="it-IT" sz="1800" dirty="0" err="1"/>
              <a:t>objects</a:t>
            </a:r>
            <a:r>
              <a:rPr lang="it-IT" sz="1800" dirty="0"/>
              <a:t>.</a:t>
            </a:r>
          </a:p>
          <a:p>
            <a:r>
              <a:rPr lang="it-IT" sz="1800" dirty="0" err="1"/>
              <a:t>We</a:t>
            </a:r>
            <a:r>
              <a:rPr lang="it-IT" sz="1800" dirty="0"/>
              <a:t> can </a:t>
            </a:r>
            <a:r>
              <a:rPr lang="it-IT" sz="1800" dirty="0" err="1"/>
              <a:t>access</a:t>
            </a:r>
            <a:r>
              <a:rPr lang="it-IT" sz="1800" dirty="0"/>
              <a:t> the 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it-IT" sz="1800" dirty="0" err="1"/>
              <a:t>attribute</a:t>
            </a:r>
            <a:r>
              <a:rPr lang="it-IT" sz="1800" dirty="0"/>
              <a:t> </a:t>
            </a:r>
            <a:r>
              <a:rPr lang="it-IT" sz="1800" dirty="0" err="1"/>
              <a:t>using</a:t>
            </a:r>
            <a:r>
              <a:rPr lang="it-IT" sz="1800" dirty="0"/>
              <a:t> 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__.</a:t>
            </a:r>
            <a:r>
              <a:rPr lang="it-IT" sz="1800" dirty="0" err="1"/>
              <a:t>species</a:t>
            </a:r>
            <a:r>
              <a:rPr lang="it-IT" sz="1800" dirty="0"/>
              <a:t>.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are the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instances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of a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it-IT" sz="1800" dirty="0" err="1"/>
              <a:t>Similarly</a:t>
            </a:r>
            <a:r>
              <a:rPr lang="it-IT" sz="1800" dirty="0"/>
              <a:t>,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access</a:t>
            </a:r>
            <a:r>
              <a:rPr lang="it-IT" sz="1800" dirty="0"/>
              <a:t> the </a:t>
            </a:r>
            <a:r>
              <a:rPr lang="it-IT" sz="1800" dirty="0" err="1"/>
              <a:t>instance</a:t>
            </a:r>
            <a:r>
              <a:rPr lang="it-IT" sz="1800" dirty="0"/>
              <a:t> </a:t>
            </a:r>
            <a:r>
              <a:rPr lang="it-IT" sz="1800" dirty="0" err="1"/>
              <a:t>attributes</a:t>
            </a:r>
            <a:r>
              <a:rPr lang="it-IT" sz="1800" dirty="0"/>
              <a:t> </a:t>
            </a:r>
            <a:r>
              <a:rPr lang="it-IT" sz="1800" dirty="0" err="1"/>
              <a:t>using</a:t>
            </a:r>
            <a:r>
              <a:rPr lang="it-IT" sz="1800" dirty="0"/>
              <a:t> m3.brand or </a:t>
            </a:r>
            <a:r>
              <a:rPr lang="it-IT" sz="1800" dirty="0" err="1"/>
              <a:t>tsla.model</a:t>
            </a:r>
            <a:r>
              <a:rPr lang="it-IT" sz="1800" dirty="0"/>
              <a:t>.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Instance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different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every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instance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of a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179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Constructor method contains operations we want to execute as soon as objects are created 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attributes initialization</a:t>
            </a:r>
            <a:r>
              <a:rPr lang="en-US" sz="2800" dirty="0"/>
              <a:t>!)</a:t>
            </a:r>
          </a:p>
          <a:p>
            <a:r>
              <a:rPr lang="it-IT" sz="2800" dirty="0"/>
              <a:t>__</a:t>
            </a:r>
            <a:r>
              <a:rPr lang="it-IT" sz="2800" dirty="0" err="1"/>
              <a:t>init</a:t>
            </a:r>
            <a:r>
              <a:rPr lang="it-IT" sz="2800" dirty="0"/>
              <a:t>__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reseved</a:t>
            </a:r>
            <a:r>
              <a:rPr lang="it-IT" sz="2800" dirty="0"/>
              <a:t> </a:t>
            </a:r>
            <a:r>
              <a:rPr lang="it-IT" sz="2800" dirty="0" err="1"/>
              <a:t>method</a:t>
            </a:r>
            <a:r>
              <a:rPr lang="it-IT" sz="2800" dirty="0"/>
              <a:t> in </a:t>
            </a:r>
            <a:r>
              <a:rPr lang="it-IT" sz="2800" dirty="0" err="1"/>
              <a:t>python</a:t>
            </a:r>
            <a:r>
              <a:rPr lang="it-IT" sz="2800" dirty="0"/>
              <a:t> </a:t>
            </a:r>
            <a:r>
              <a:rPr lang="it-IT" sz="2800" dirty="0" err="1"/>
              <a:t>classes</a:t>
            </a:r>
            <a:r>
              <a:rPr lang="it-IT" sz="2800" dirty="0"/>
              <a:t>.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called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</a:t>
            </a:r>
            <a:r>
              <a:rPr lang="it-IT" sz="2800" dirty="0" err="1"/>
              <a:t>constructor</a:t>
            </a:r>
            <a:r>
              <a:rPr lang="it-IT" sz="2800" dirty="0"/>
              <a:t> in </a:t>
            </a:r>
            <a:r>
              <a:rPr lang="it-IT" sz="2800" dirty="0" err="1"/>
              <a:t>object</a:t>
            </a:r>
            <a:r>
              <a:rPr lang="it-IT" sz="2800" dirty="0"/>
              <a:t> </a:t>
            </a:r>
            <a:r>
              <a:rPr lang="it-IT" sz="2800" dirty="0" err="1"/>
              <a:t>oriented</a:t>
            </a:r>
            <a:r>
              <a:rPr lang="it-IT" sz="2800" dirty="0"/>
              <a:t> </a:t>
            </a:r>
            <a:r>
              <a:rPr lang="it-IT" sz="2800" dirty="0" err="1"/>
              <a:t>terminology</a:t>
            </a:r>
            <a:r>
              <a:rPr lang="it-IT" sz="2800" dirty="0"/>
              <a:t>.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method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called</a:t>
            </a:r>
            <a:r>
              <a:rPr lang="it-IT" sz="2800" dirty="0"/>
              <a:t> </a:t>
            </a:r>
            <a:r>
              <a:rPr lang="it-IT" sz="2800" dirty="0" err="1"/>
              <a:t>when</a:t>
            </a:r>
            <a:r>
              <a:rPr lang="it-IT" sz="2800" dirty="0"/>
              <a:t> an </a:t>
            </a:r>
            <a:r>
              <a:rPr lang="it-IT" sz="2800" dirty="0" err="1"/>
              <a:t>object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created</a:t>
            </a:r>
            <a:r>
              <a:rPr lang="it-IT" sz="2800" dirty="0"/>
              <a:t> from a </a:t>
            </a:r>
            <a:r>
              <a:rPr lang="it-IT" sz="2800" dirty="0" err="1"/>
              <a:t>class</a:t>
            </a:r>
            <a:r>
              <a:rPr lang="it-IT" sz="2800" dirty="0"/>
              <a:t> and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allows</a:t>
            </a:r>
            <a:r>
              <a:rPr lang="it-IT" sz="2800" dirty="0"/>
              <a:t> the </a:t>
            </a:r>
            <a:r>
              <a:rPr lang="it-IT" sz="2800" dirty="0" err="1"/>
              <a:t>class</a:t>
            </a:r>
            <a:r>
              <a:rPr lang="it-IT" sz="2800" dirty="0"/>
              <a:t> to </a:t>
            </a:r>
            <a:r>
              <a:rPr lang="it-IT" sz="2800" dirty="0" err="1"/>
              <a:t>initialize</a:t>
            </a:r>
            <a:r>
              <a:rPr lang="it-IT" sz="2800" dirty="0"/>
              <a:t> the </a:t>
            </a:r>
            <a:r>
              <a:rPr lang="it-IT" sz="2800" dirty="0" err="1"/>
              <a:t>attributes</a:t>
            </a:r>
            <a:r>
              <a:rPr lang="it-IT" sz="2800" dirty="0"/>
              <a:t> of the </a:t>
            </a:r>
            <a:r>
              <a:rPr lang="it-IT" sz="2800" dirty="0" err="1"/>
              <a:t>class</a:t>
            </a:r>
            <a:r>
              <a:rPr lang="it-IT" sz="2800" dirty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1221137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10654</TotalTime>
  <Words>128</Words>
  <Application>Microsoft Macintosh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Nicola</vt:lpstr>
      <vt:lpstr>Python Object Oriented</vt:lpstr>
      <vt:lpstr>Class</vt:lpstr>
      <vt:lpstr>Class</vt:lpstr>
      <vt:lpstr>Class Definition</vt:lpstr>
      <vt:lpstr>Class Definition</vt:lpstr>
      <vt:lpstr>Constructors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454</cp:revision>
  <cp:lastPrinted>2020-03-01T16:00:09Z</cp:lastPrinted>
  <dcterms:created xsi:type="dcterms:W3CDTF">2011-09-06T09:06:15Z</dcterms:created>
  <dcterms:modified xsi:type="dcterms:W3CDTF">2020-11-20T21:51:39Z</dcterms:modified>
</cp:coreProperties>
</file>