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84421"/>
  </p:normalViewPr>
  <p:slideViewPr>
    <p:cSldViewPr>
      <p:cViewPr varScale="1">
        <p:scale>
          <a:sx n="107" d="100"/>
          <a:sy n="107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25/01/21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index.html" TargetMode="External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www.eclipse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Object </a:t>
            </a:r>
            <a:r>
              <a:rPr lang="it-IT" dirty="0" err="1"/>
              <a:t>Oriented</a:t>
            </a:r>
            <a:r>
              <a:rPr lang="it-IT" dirty="0"/>
              <a:t> Programming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Oriented paradigm is the de facto standard for industrial software engineering</a:t>
            </a:r>
          </a:p>
          <a:p>
            <a:r>
              <a:rPr lang="en-US" b="1" dirty="0"/>
              <a:t>OOP followed Procedural Programming due to serious limitations affecting large-scale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applications for both desktop and mobile platforms </a:t>
            </a:r>
            <a:r>
              <a:rPr lang="en-US" b="1" dirty="0"/>
              <a:t>frequently </a:t>
            </a:r>
            <a:r>
              <a:rPr lang="en-US" dirty="0"/>
              <a:t>requires an OO language such as Java, C#, Python, C++…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28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Java SE</a:t>
            </a:r>
          </a:p>
          <a:p>
            <a:pPr lvl="1"/>
            <a:r>
              <a:rPr lang="it-IT" sz="1600" dirty="0">
                <a:hlinkClick r:id="rId2"/>
              </a:rPr>
              <a:t>https://www.oracle.com/technetwork/java/javase/downloads/index.html</a:t>
            </a:r>
            <a:endParaRPr lang="it-IT" sz="1600" dirty="0"/>
          </a:p>
          <a:p>
            <a:pPr lvl="1"/>
            <a:r>
              <a:rPr lang="it-IT" sz="1600" dirty="0">
                <a:hlinkClick r:id="rId3"/>
              </a:rPr>
              <a:t>https://docs.oracle.com/en/java/javase/13/docs/api/index.html</a:t>
            </a:r>
            <a:endParaRPr lang="it-IT" sz="1600" dirty="0"/>
          </a:p>
          <a:p>
            <a:r>
              <a:rPr lang="en-US" sz="1600" dirty="0"/>
              <a:t>IDE Java</a:t>
            </a:r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www.jetbrains.com</a:t>
            </a:r>
            <a:r>
              <a:rPr lang="en-US" sz="1600" dirty="0"/>
              <a:t>/idea/</a:t>
            </a:r>
          </a:p>
          <a:p>
            <a:pPr lvl="1"/>
            <a:r>
              <a:rPr lang="en-US" sz="1600" dirty="0">
                <a:hlinkClick r:id="rId4"/>
              </a:rPr>
              <a:t>https://www.eclipse.org/</a:t>
            </a:r>
            <a:endParaRPr lang="en-US" sz="1600" dirty="0"/>
          </a:p>
          <a:p>
            <a:r>
              <a:rPr lang="en-US" sz="1600" dirty="0"/>
              <a:t>Python</a:t>
            </a:r>
          </a:p>
          <a:p>
            <a:pPr lvl="1"/>
            <a:r>
              <a:rPr lang="en-US" sz="1600" dirty="0">
                <a:hlinkClick r:id="rId5"/>
              </a:rPr>
              <a:t>https://www.python.org/downloads/</a:t>
            </a:r>
            <a:endParaRPr lang="en-US" sz="1600" dirty="0"/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www.python.org</a:t>
            </a:r>
            <a:r>
              <a:rPr lang="en-US" sz="1600" dirty="0"/>
              <a:t>/doc/</a:t>
            </a:r>
          </a:p>
          <a:p>
            <a:r>
              <a:rPr lang="en-US" sz="1600" dirty="0"/>
              <a:t>IDE Python</a:t>
            </a:r>
          </a:p>
          <a:p>
            <a:pPr lvl="1"/>
            <a:r>
              <a:rPr lang="en-US" sz="1600" dirty="0">
                <a:hlinkClick r:id="rId6"/>
              </a:rPr>
              <a:t>https://www.jetbrains.com/pycharm/</a:t>
            </a:r>
            <a:endParaRPr lang="en-US" sz="1600" dirty="0"/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jupyter.org</a:t>
            </a:r>
            <a:r>
              <a:rPr lang="en-US" sz="1600" dirty="0"/>
              <a:t>/</a:t>
            </a:r>
          </a:p>
          <a:p>
            <a:r>
              <a:rPr lang="en-US" sz="1600" dirty="0"/>
              <a:t>Course Material </a:t>
            </a:r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nbicocchi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5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depends</a:t>
            </a:r>
            <a:r>
              <a:rPr lang="it-IT" b="1" dirty="0"/>
              <a:t> </a:t>
            </a:r>
            <a:r>
              <a:rPr lang="it-IT" b="1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49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834F-D5FE-0041-9130-A1308D49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8A69-8B87-1341-923C-C94215FF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Yes, there will be a final examination</a:t>
            </a:r>
          </a:p>
          <a:p>
            <a:r>
              <a:rPr lang="it-IT" b="1" dirty="0" err="1"/>
              <a:t>Oral</a:t>
            </a:r>
            <a:r>
              <a:rPr lang="it-IT" b="1" dirty="0"/>
              <a:t> </a:t>
            </a:r>
            <a:r>
              <a:rPr lang="it-IT" b="1" dirty="0" err="1"/>
              <a:t>examination</a:t>
            </a:r>
            <a:r>
              <a:rPr lang="it-IT" b="1" dirty="0"/>
              <a:t> </a:t>
            </a:r>
            <a:r>
              <a:rPr lang="it-IT" dirty="0" err="1"/>
              <a:t>about</a:t>
            </a:r>
            <a:r>
              <a:rPr lang="it-IT" dirty="0"/>
              <a:t> OOP and the Java and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languages</a:t>
            </a:r>
            <a:r>
              <a:rPr lang="it-IT" dirty="0"/>
              <a:t> (short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exercises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)</a:t>
            </a:r>
          </a:p>
          <a:p>
            <a:r>
              <a:rPr lang="it-IT" dirty="0" err="1"/>
              <a:t>Discussion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, the </a:t>
            </a:r>
            <a:r>
              <a:rPr lang="it-IT" dirty="0" err="1"/>
              <a:t>internals</a:t>
            </a:r>
            <a:r>
              <a:rPr lang="it-IT" dirty="0"/>
              <a:t>, and </a:t>
            </a:r>
            <a:r>
              <a:rPr lang="it-IT" dirty="0" err="1"/>
              <a:t>engineering</a:t>
            </a:r>
            <a:r>
              <a:rPr lang="it-IT" dirty="0"/>
              <a:t> </a:t>
            </a:r>
            <a:r>
              <a:rPr lang="it-IT" dirty="0" err="1"/>
              <a:t>choices</a:t>
            </a:r>
            <a:r>
              <a:rPr lang="it-IT" dirty="0"/>
              <a:t> of a </a:t>
            </a:r>
            <a:r>
              <a:rPr lang="it-IT" b="1" dirty="0"/>
              <a:t>home </a:t>
            </a:r>
            <a:r>
              <a:rPr lang="it-IT" b="1" dirty="0" err="1"/>
              <a:t>project</a:t>
            </a:r>
            <a:r>
              <a:rPr lang="it-IT" b="1" dirty="0"/>
              <a:t> </a:t>
            </a:r>
            <a:r>
              <a:rPr lang="it-IT" b="1" dirty="0" err="1"/>
              <a:t>written</a:t>
            </a:r>
            <a:r>
              <a:rPr lang="it-IT" b="1" dirty="0"/>
              <a:t> in Java or </a:t>
            </a:r>
            <a:r>
              <a:rPr lang="it-IT" b="1" dirty="0" err="1"/>
              <a:t>Python</a:t>
            </a:r>
            <a:r>
              <a:rPr lang="it-IT" b="1" dirty="0"/>
              <a:t>  (1000-5000 source </a:t>
            </a:r>
            <a:r>
              <a:rPr lang="it-IT" b="1" dirty="0" err="1"/>
              <a:t>lines</a:t>
            </a:r>
            <a:r>
              <a:rPr lang="it-IT" b="1" dirty="0"/>
              <a:t> of code)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E815-E075-0C4E-BA9F-A139FEEE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39076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4631</TotalTime>
  <Words>252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Nicola</vt:lpstr>
      <vt:lpstr>Object Oriented Programming</vt:lpstr>
      <vt:lpstr>What?</vt:lpstr>
      <vt:lpstr>Why?</vt:lpstr>
      <vt:lpstr>How?</vt:lpstr>
      <vt:lpstr>When?</vt:lpstr>
      <vt:lpstr>Exam?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191</cp:revision>
  <dcterms:created xsi:type="dcterms:W3CDTF">2011-09-06T09:06:15Z</dcterms:created>
  <dcterms:modified xsi:type="dcterms:W3CDTF">2021-01-25T17:36:03Z</dcterms:modified>
</cp:coreProperties>
</file>