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45" r:id="rId15"/>
    <p:sldId id="414" r:id="rId16"/>
    <p:sldId id="448" r:id="rId17"/>
    <p:sldId id="446" r:id="rId18"/>
    <p:sldId id="441" r:id="rId19"/>
    <p:sldId id="436" r:id="rId20"/>
    <p:sldId id="440" r:id="rId21"/>
    <p:sldId id="428" r:id="rId22"/>
    <p:sldId id="431" r:id="rId23"/>
    <p:sldId id="449" r:id="rId24"/>
    <p:sldId id="437" r:id="rId25"/>
    <p:sldId id="438" r:id="rId26"/>
    <p:sldId id="450" r:id="rId27"/>
    <p:sldId id="444" r:id="rId28"/>
    <p:sldId id="442" r:id="rId29"/>
    <p:sldId id="443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</a:t>
            </a:r>
            <a:r>
              <a:rPr lang="it-IT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assuluto</a:t>
            </a: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9999</TotalTime>
  <Words>1753</Words>
  <Application>Microsoft Macintosh PowerPoint</Application>
  <PresentationFormat>On-screen Show (4:3)</PresentationFormat>
  <Paragraphs>400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[</vt:lpstr>
      <vt:lpstr>if</vt:lpstr>
      <vt:lpstr>if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Best Practices</vt:lpstr>
      <vt:lpstr>Struttura script</vt:lpstr>
      <vt:lpstr>Struttura script (Best Practices)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376</cp:revision>
  <cp:lastPrinted>2020-03-25T18:04:48Z</cp:lastPrinted>
  <dcterms:created xsi:type="dcterms:W3CDTF">2011-09-06T09:06:15Z</dcterms:created>
  <dcterms:modified xsi:type="dcterms:W3CDTF">2020-03-26T17:57:16Z</dcterms:modified>
</cp:coreProperties>
</file>