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423" r:id="rId3"/>
    <p:sldId id="421" r:id="rId4"/>
    <p:sldId id="426" r:id="rId5"/>
    <p:sldId id="424" r:id="rId6"/>
    <p:sldId id="427" r:id="rId7"/>
    <p:sldId id="425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84395"/>
  </p:normalViewPr>
  <p:slideViewPr>
    <p:cSldViewPr>
      <p:cViewPr varScale="1">
        <p:scale>
          <a:sx n="108" d="100"/>
          <a:sy n="108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26/03/20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Principali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350" dirty="0" err="1"/>
              <a:t>Università</a:t>
            </a:r>
            <a:r>
              <a:rPr lang="en-US" sz="1350" dirty="0"/>
              <a:t> di Modena e Reggio Emilia</a:t>
            </a:r>
          </a:p>
          <a:p>
            <a:pPr algn="r"/>
            <a:r>
              <a:rPr lang="en-US" sz="1350" i="1" dirty="0"/>
              <a:t>Prof. Nicola Bicocchi (</a:t>
            </a:r>
            <a:r>
              <a:rPr lang="en-US" sz="1350" i="1" dirty="0" err="1"/>
              <a:t>nicola.bicocchi@unimore.it</a:t>
            </a:r>
            <a:r>
              <a:rPr lang="en-US" sz="1350" i="1" dirty="0"/>
              <a:t>)</a:t>
            </a:r>
          </a:p>
          <a:p>
            <a:pPr algn="r"/>
            <a:endParaRPr lang="en-US" sz="1350" dirty="0"/>
          </a:p>
          <a:p>
            <a:pPr algn="r"/>
            <a:endParaRPr lang="it-IT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ls</a:t>
            </a:r>
            <a:r>
              <a:rPr lang="it-IT" dirty="0"/>
              <a:t> [</a:t>
            </a:r>
            <a:r>
              <a:rPr lang="it-IT" dirty="0" err="1"/>
              <a:t>alRh</a:t>
            </a:r>
            <a:r>
              <a:rPr lang="it-IT" dirty="0"/>
              <a:t>]</a:t>
            </a:r>
          </a:p>
          <a:p>
            <a:r>
              <a:rPr lang="it-IT" dirty="0" err="1"/>
              <a:t>pwd</a:t>
            </a:r>
            <a:endParaRPr lang="it-IT" dirty="0"/>
          </a:p>
          <a:p>
            <a:r>
              <a:rPr lang="it-IT" dirty="0" err="1"/>
              <a:t>basename</a:t>
            </a:r>
            <a:endParaRPr lang="it-IT" dirty="0"/>
          </a:p>
          <a:p>
            <a:r>
              <a:rPr lang="it-IT" dirty="0" err="1"/>
              <a:t>dirname</a:t>
            </a:r>
            <a:endParaRPr lang="it-IT" dirty="0"/>
          </a:p>
          <a:p>
            <a:r>
              <a:rPr lang="it-IT" dirty="0" err="1"/>
              <a:t>cp</a:t>
            </a:r>
            <a:r>
              <a:rPr lang="it-IT" dirty="0"/>
              <a:t> [</a:t>
            </a:r>
            <a:r>
              <a:rPr lang="it-IT" dirty="0" err="1"/>
              <a:t>rv</a:t>
            </a:r>
            <a:r>
              <a:rPr lang="it-IT" dirty="0"/>
              <a:t>]</a:t>
            </a:r>
          </a:p>
          <a:p>
            <a:r>
              <a:rPr lang="it-IT" dirty="0"/>
              <a:t>mv</a:t>
            </a:r>
          </a:p>
          <a:p>
            <a:r>
              <a:rPr lang="it-IT" dirty="0"/>
              <a:t>ln [</a:t>
            </a:r>
            <a:r>
              <a:rPr lang="it-IT" dirty="0" err="1"/>
              <a:t>s</a:t>
            </a:r>
            <a:r>
              <a:rPr lang="it-IT" dirty="0"/>
              <a:t>]</a:t>
            </a:r>
          </a:p>
          <a:p>
            <a:r>
              <a:rPr lang="it-IT" dirty="0" err="1"/>
              <a:t>rm</a:t>
            </a:r>
            <a:r>
              <a:rPr lang="it-IT" dirty="0"/>
              <a:t> [</a:t>
            </a:r>
            <a:r>
              <a:rPr lang="it-IT" dirty="0" err="1"/>
              <a:t>rf</a:t>
            </a:r>
            <a:r>
              <a:rPr lang="it-IT" dirty="0"/>
              <a:t>] </a:t>
            </a:r>
          </a:p>
          <a:p>
            <a:r>
              <a:rPr lang="it-IT" dirty="0" err="1"/>
              <a:t>mkdir</a:t>
            </a:r>
            <a:r>
              <a:rPr lang="it-IT" dirty="0"/>
              <a:t> [</a:t>
            </a:r>
            <a:r>
              <a:rPr lang="it-IT" dirty="0" err="1"/>
              <a:t>p</a:t>
            </a:r>
            <a:r>
              <a:rPr lang="it-IT" dirty="0"/>
              <a:t>]</a:t>
            </a:r>
          </a:p>
          <a:p>
            <a:r>
              <a:rPr lang="it-IT" dirty="0" err="1"/>
              <a:t>rmdir</a:t>
            </a:r>
            <a:r>
              <a:rPr lang="it-IT" dirty="0"/>
              <a:t> [</a:t>
            </a:r>
            <a:r>
              <a:rPr lang="it-IT" dirty="0" err="1"/>
              <a:t>p</a:t>
            </a:r>
            <a:r>
              <a:rPr lang="it-IT" dirty="0"/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which</a:t>
            </a:r>
            <a:endParaRPr lang="it-IT" dirty="0"/>
          </a:p>
          <a:p>
            <a:r>
              <a:rPr lang="it-IT" dirty="0"/>
              <a:t>locate</a:t>
            </a:r>
          </a:p>
          <a:p>
            <a:r>
              <a:rPr lang="it-IT" dirty="0" err="1"/>
              <a:t>touch</a:t>
            </a:r>
            <a:endParaRPr lang="it-IT" dirty="0"/>
          </a:p>
          <a:p>
            <a:r>
              <a:rPr lang="it-IT" dirty="0" err="1"/>
              <a:t>chmod</a:t>
            </a:r>
            <a:r>
              <a:rPr lang="it-IT" dirty="0"/>
              <a:t> [</a:t>
            </a:r>
            <a:r>
              <a:rPr lang="it-IT" dirty="0" err="1"/>
              <a:t>R</a:t>
            </a:r>
            <a:r>
              <a:rPr lang="it-IT" dirty="0"/>
              <a:t>]</a:t>
            </a:r>
          </a:p>
          <a:p>
            <a:r>
              <a:rPr lang="it-IT" dirty="0" err="1"/>
              <a:t>chown</a:t>
            </a:r>
            <a:r>
              <a:rPr lang="it-IT" dirty="0"/>
              <a:t> [</a:t>
            </a:r>
            <a:r>
              <a:rPr lang="it-IT" dirty="0" err="1"/>
              <a:t>R</a:t>
            </a:r>
            <a:r>
              <a:rPr lang="it-IT" dirty="0"/>
              <a:t>]</a:t>
            </a:r>
          </a:p>
          <a:p>
            <a:r>
              <a:rPr lang="it-IT" dirty="0" err="1"/>
              <a:t>cmp</a:t>
            </a:r>
            <a:endParaRPr lang="it-IT" dirty="0"/>
          </a:p>
          <a:p>
            <a:r>
              <a:rPr lang="it-IT" dirty="0" err="1"/>
              <a:t>diff</a:t>
            </a:r>
            <a:endParaRPr lang="it-IT" dirty="0"/>
          </a:p>
          <a:p>
            <a:r>
              <a:rPr lang="it-IT" dirty="0" err="1"/>
              <a:t>find</a:t>
            </a:r>
            <a:endParaRPr lang="it-IT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cat</a:t>
            </a:r>
            <a:endParaRPr lang="it-IT" dirty="0"/>
          </a:p>
          <a:p>
            <a:r>
              <a:rPr lang="it-IT" dirty="0" err="1"/>
              <a:t>grep</a:t>
            </a:r>
            <a:r>
              <a:rPr lang="it-IT" dirty="0"/>
              <a:t> [v] </a:t>
            </a:r>
          </a:p>
          <a:p>
            <a:r>
              <a:rPr lang="it-IT" dirty="0" err="1"/>
              <a:t>sort</a:t>
            </a:r>
            <a:r>
              <a:rPr lang="it-IT" dirty="0"/>
              <a:t> [</a:t>
            </a:r>
            <a:r>
              <a:rPr lang="it-IT" dirty="0" err="1"/>
              <a:t>r</a:t>
            </a:r>
            <a:r>
              <a:rPr lang="it-IT" dirty="0"/>
              <a:t>]</a:t>
            </a:r>
          </a:p>
          <a:p>
            <a:r>
              <a:rPr lang="it-IT" dirty="0"/>
              <a:t>head [</a:t>
            </a:r>
            <a:r>
              <a:rPr lang="it-IT" dirty="0" err="1"/>
              <a:t>n</a:t>
            </a:r>
            <a:r>
              <a:rPr lang="it-IT" dirty="0"/>
              <a:t>]</a:t>
            </a:r>
          </a:p>
          <a:p>
            <a:r>
              <a:rPr lang="it-IT" dirty="0" err="1"/>
              <a:t>tail</a:t>
            </a:r>
            <a:r>
              <a:rPr lang="it-IT" dirty="0"/>
              <a:t> [</a:t>
            </a:r>
            <a:r>
              <a:rPr lang="it-IT" dirty="0" err="1"/>
              <a:t>n</a:t>
            </a:r>
            <a:r>
              <a:rPr lang="it-IT" dirty="0"/>
              <a:t>]</a:t>
            </a:r>
          </a:p>
          <a:p>
            <a:r>
              <a:rPr lang="it-IT" dirty="0" err="1"/>
              <a:t>cut</a:t>
            </a:r>
            <a:r>
              <a:rPr lang="it-IT" dirty="0"/>
              <a:t> [</a:t>
            </a:r>
            <a:r>
              <a:rPr lang="it-IT" dirty="0" err="1"/>
              <a:t>df</a:t>
            </a:r>
            <a:r>
              <a:rPr lang="it-IT" dirty="0"/>
              <a:t>]</a:t>
            </a:r>
          </a:p>
          <a:p>
            <a:r>
              <a:rPr lang="it-IT" dirty="0"/>
              <a:t>wc [</a:t>
            </a:r>
            <a:r>
              <a:rPr lang="it-IT" dirty="0" err="1"/>
              <a:t>cwl</a:t>
            </a:r>
            <a:r>
              <a:rPr lang="it-IT" dirty="0"/>
              <a:t>]</a:t>
            </a:r>
          </a:p>
          <a:p>
            <a:r>
              <a:rPr lang="it-IT" dirty="0" err="1"/>
              <a:t>tr</a:t>
            </a:r>
            <a:endParaRPr lang="it-IT" dirty="0"/>
          </a:p>
          <a:p>
            <a:r>
              <a:rPr lang="it-IT" dirty="0" err="1"/>
              <a:t>uniq</a:t>
            </a:r>
            <a:r>
              <a:rPr lang="it-IT" dirty="0"/>
              <a:t> [u]</a:t>
            </a:r>
          </a:p>
          <a:p>
            <a:r>
              <a:rPr lang="it-IT" dirty="0" err="1"/>
              <a:t>sed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r>
              <a:rPr lang="it-IT" dirty="0"/>
              <a:t> [</a:t>
            </a:r>
            <a:r>
              <a:rPr lang="it-IT" dirty="0" err="1"/>
              <a:t>aux</a:t>
            </a:r>
            <a:r>
              <a:rPr lang="it-IT" dirty="0"/>
              <a:t>]</a:t>
            </a:r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[</a:t>
            </a:r>
            <a:r>
              <a:rPr lang="it-IT" dirty="0" err="1"/>
              <a:t>s</a:t>
            </a:r>
            <a:r>
              <a:rPr lang="it-IT" dirty="0"/>
              <a:t>]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</a:t>
            </a:r>
          </a:p>
          <a:p>
            <a:r>
              <a:rPr lang="en-GB" dirty="0" err="1"/>
              <a:t>gzip</a:t>
            </a:r>
            <a:endParaRPr lang="en-GB" dirty="0"/>
          </a:p>
          <a:p>
            <a:r>
              <a:rPr lang="en-GB" dirty="0"/>
              <a:t>bzip2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echo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 err="1"/>
              <a:t>dd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9999</TotalTime>
  <Words>155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Nicola</vt:lpstr>
      <vt:lpstr>Comandi Principali</vt:lpstr>
      <vt:lpstr>Comandi Principali</vt:lpstr>
      <vt:lpstr>Filesystem</vt:lpstr>
      <vt:lpstr>Filtri</vt:lpstr>
      <vt:lpstr>Processi</vt:lpstr>
      <vt:lpstr>Compressione</vt:lpstr>
      <vt:lpstr>Varie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376</cp:revision>
  <cp:lastPrinted>2020-03-25T18:04:48Z</cp:lastPrinted>
  <dcterms:created xsi:type="dcterms:W3CDTF">2011-09-06T09:06:15Z</dcterms:created>
  <dcterms:modified xsi:type="dcterms:W3CDTF">2020-03-26T17:56:46Z</dcterms:modified>
</cp:coreProperties>
</file>