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409" r:id="rId3"/>
    <p:sldId id="424" r:id="rId4"/>
    <p:sldId id="425" r:id="rId5"/>
    <p:sldId id="429" r:id="rId6"/>
    <p:sldId id="427" r:id="rId7"/>
    <p:sldId id="416" r:id="rId8"/>
    <p:sldId id="417" r:id="rId9"/>
    <p:sldId id="418" r:id="rId10"/>
    <p:sldId id="419" r:id="rId11"/>
    <p:sldId id="426" r:id="rId12"/>
    <p:sldId id="430" r:id="rId13"/>
    <p:sldId id="413" r:id="rId14"/>
    <p:sldId id="420" r:id="rId15"/>
    <p:sldId id="421" r:id="rId16"/>
    <p:sldId id="422" r:id="rId17"/>
    <p:sldId id="423" r:id="rId18"/>
    <p:sldId id="410" r:id="rId19"/>
    <p:sldId id="431" r:id="rId20"/>
    <p:sldId id="432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77"/>
    <p:restoredTop sz="84395"/>
  </p:normalViewPr>
  <p:slideViewPr>
    <p:cSldViewPr>
      <p:cViewPr>
        <p:scale>
          <a:sx n="110" d="100"/>
          <a:sy n="110" d="100"/>
        </p:scale>
        <p:origin x="128" y="5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16/03/20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" y="5781975"/>
            <a:ext cx="1815273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Bash-Builti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Shell </a:t>
            </a:r>
            <a:r>
              <a:rPr lang="it-IT" dirty="0" err="1"/>
              <a:t>Bash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apre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file /etc/</a:t>
            </a:r>
            <a:r>
              <a:rPr lang="en-GB" dirty="0" err="1"/>
              <a:t>passwd</a:t>
            </a:r>
            <a:r>
              <a:rPr lang="en-GB" dirty="0"/>
              <a:t> 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&lt;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&lt; f &gt; f2</a:t>
            </a:r>
          </a:p>
          <a:p>
            <a:pPr marL="0" indent="0">
              <a:buNone/>
            </a:pPr>
            <a:r>
              <a:rPr lang="en-GB" dirty="0"/>
              <a:t>sort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</a:t>
            </a:r>
          </a:p>
          <a:p>
            <a:pPr marL="0" indent="0">
              <a:buNone/>
            </a:pPr>
            <a:r>
              <a:rPr lang="en-GB" dirty="0"/>
              <a:t>sort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f2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head f2 &gt; f3</a:t>
            </a:r>
          </a:p>
          <a:p>
            <a:pPr marL="0" indent="0">
              <a:buNone/>
            </a:pPr>
            <a:r>
              <a:rPr lang="en-GB" dirty="0"/>
              <a:t>head </a:t>
            </a:r>
            <a:r>
              <a:rPr lang="en-GB" dirty="0" err="1"/>
              <a:t>legge</a:t>
            </a:r>
            <a:r>
              <a:rPr lang="en-GB" dirty="0"/>
              <a:t> da f2</a:t>
            </a:r>
          </a:p>
          <a:p>
            <a:pPr marL="0" indent="0">
              <a:buNone/>
            </a:pPr>
            <a:r>
              <a:rPr lang="en-GB" dirty="0"/>
              <a:t>head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f3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46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-stderr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$ grep </a:t>
            </a:r>
            <a:r>
              <a:rPr lang="en-GB" sz="2400" dirty="0" err="1"/>
              <a:t>nicola</a:t>
            </a:r>
            <a:r>
              <a:rPr lang="en-GB" sz="2400" dirty="0"/>
              <a:t> /etc/</a:t>
            </a:r>
            <a:r>
              <a:rPr lang="en-GB" sz="2400" dirty="0" err="1"/>
              <a:t>passwd</a:t>
            </a:r>
            <a:endParaRPr lang="en-GB" sz="2400" dirty="0"/>
          </a:p>
          <a:p>
            <a:r>
              <a:rPr lang="en-GB" sz="2400" dirty="0" err="1"/>
              <a:t>Seleziona</a:t>
            </a:r>
            <a:r>
              <a:rPr lang="en-GB" sz="2400" dirty="0"/>
              <a:t> </a:t>
            </a:r>
            <a:r>
              <a:rPr lang="en-GB" sz="2400" dirty="0" err="1"/>
              <a:t>tutte</a:t>
            </a:r>
            <a:r>
              <a:rPr lang="en-GB" sz="2400" dirty="0"/>
              <a:t> le </a:t>
            </a:r>
            <a:r>
              <a:rPr lang="en-GB" sz="2400" dirty="0" err="1"/>
              <a:t>righe</a:t>
            </a:r>
            <a:r>
              <a:rPr lang="en-GB" sz="2400" dirty="0"/>
              <a:t> </a:t>
            </a:r>
            <a:r>
              <a:rPr lang="en-GB" sz="2400" dirty="0" err="1"/>
              <a:t>che</a:t>
            </a:r>
            <a:r>
              <a:rPr lang="en-GB" sz="2400" dirty="0"/>
              <a:t> </a:t>
            </a:r>
            <a:r>
              <a:rPr lang="en-GB" sz="2400" dirty="0" err="1"/>
              <a:t>contengono</a:t>
            </a:r>
            <a:r>
              <a:rPr lang="en-GB" sz="2400" dirty="0"/>
              <a:t> la </a:t>
            </a:r>
            <a:r>
              <a:rPr lang="en-GB" sz="2400" dirty="0" err="1"/>
              <a:t>stringa</a:t>
            </a:r>
            <a:r>
              <a:rPr lang="en-GB" sz="2400" dirty="0"/>
              <a:t> </a:t>
            </a:r>
            <a:r>
              <a:rPr lang="en-GB" sz="2400" i="1" dirty="0" err="1"/>
              <a:t>nicola</a:t>
            </a:r>
            <a:r>
              <a:rPr lang="en-GB" sz="2400" dirty="0"/>
              <a:t> </a:t>
            </a:r>
            <a:r>
              <a:rPr lang="en-GB" sz="2400" dirty="0" err="1"/>
              <a:t>all’interno</a:t>
            </a:r>
            <a:r>
              <a:rPr lang="en-GB" sz="2400" dirty="0"/>
              <a:t> del file </a:t>
            </a:r>
            <a:r>
              <a:rPr lang="en-GB" sz="2400" i="1" dirty="0"/>
              <a:t>/etc/</a:t>
            </a:r>
            <a:r>
              <a:rPr lang="en-GB" sz="2400" i="1" dirty="0" err="1"/>
              <a:t>passwd</a:t>
            </a:r>
            <a:r>
              <a:rPr lang="en-GB" sz="2400" i="1" dirty="0"/>
              <a:t> </a:t>
            </a:r>
            <a:r>
              <a:rPr lang="en-GB" sz="2400" dirty="0"/>
              <a:t>e le </a:t>
            </a:r>
            <a:r>
              <a:rPr lang="en-GB" sz="2400" dirty="0" err="1"/>
              <a:t>stampa</a:t>
            </a:r>
            <a:r>
              <a:rPr lang="en-GB" sz="2400" dirty="0"/>
              <a:t> </a:t>
            </a:r>
            <a:r>
              <a:rPr lang="en-GB" sz="2400" dirty="0" err="1"/>
              <a:t>sul</a:t>
            </a:r>
            <a:r>
              <a:rPr lang="en-GB" sz="2400" dirty="0"/>
              <a:t> </a:t>
            </a:r>
            <a:r>
              <a:rPr lang="en-GB" sz="2400" dirty="0" err="1"/>
              <a:t>terminale</a:t>
            </a:r>
            <a:endParaRPr lang="en-GB" sz="2400" dirty="0"/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Se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file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viene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trovato</a:t>
            </a:r>
            <a:r>
              <a:rPr lang="en-GB" sz="2000" dirty="0"/>
              <a:t>, </a:t>
            </a:r>
            <a:r>
              <a:rPr lang="en-GB" sz="2000" dirty="0" err="1"/>
              <a:t>stampa</a:t>
            </a:r>
            <a:r>
              <a:rPr lang="en-GB" sz="2000" dirty="0"/>
              <a:t> </a:t>
            </a:r>
            <a:r>
              <a:rPr lang="en-GB" sz="2000" dirty="0" err="1"/>
              <a:t>il</a:t>
            </a:r>
            <a:r>
              <a:rPr lang="en-GB" sz="2000" dirty="0"/>
              <a:t> </a:t>
            </a:r>
            <a:r>
              <a:rPr lang="en-GB" sz="2000" dirty="0" err="1"/>
              <a:t>risultato</a:t>
            </a:r>
            <a:r>
              <a:rPr lang="en-GB" sz="2000" dirty="0"/>
              <a:t> </a:t>
            </a:r>
            <a:r>
              <a:rPr lang="en-GB" sz="2000" dirty="0" err="1"/>
              <a:t>su</a:t>
            </a:r>
            <a:r>
              <a:rPr lang="en-GB" sz="2000" dirty="0"/>
              <a:t> </a:t>
            </a:r>
            <a:r>
              <a:rPr lang="en-GB" sz="2000" dirty="0" err="1"/>
              <a:t>stdout</a:t>
            </a:r>
            <a:endParaRPr lang="en-GB" sz="2000" dirty="0"/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Se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file non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viene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trovato</a:t>
            </a:r>
            <a:r>
              <a:rPr lang="en-GB" sz="2000" dirty="0"/>
              <a:t>, </a:t>
            </a:r>
            <a:r>
              <a:rPr lang="en-GB" sz="2000" dirty="0" err="1"/>
              <a:t>stampa</a:t>
            </a:r>
            <a:r>
              <a:rPr lang="en-GB" sz="2000" dirty="0"/>
              <a:t> un </a:t>
            </a:r>
            <a:r>
              <a:rPr lang="en-GB" sz="2000" dirty="0" err="1"/>
              <a:t>errore</a:t>
            </a:r>
            <a:r>
              <a:rPr lang="en-GB" sz="2000" dirty="0"/>
              <a:t> </a:t>
            </a:r>
            <a:r>
              <a:rPr lang="en-GB" sz="2000" dirty="0" err="1"/>
              <a:t>su</a:t>
            </a:r>
            <a:r>
              <a:rPr lang="en-GB" sz="2000" dirty="0"/>
              <a:t> stderr </a:t>
            </a:r>
          </a:p>
          <a:p>
            <a:r>
              <a:rPr lang="en-GB" sz="2400" dirty="0"/>
              <a:t>E’ </a:t>
            </a:r>
            <a:r>
              <a:rPr lang="en-GB" sz="2400" dirty="0" err="1"/>
              <a:t>possibile</a:t>
            </a:r>
            <a:r>
              <a:rPr lang="en-GB" sz="2400" dirty="0"/>
              <a:t> </a:t>
            </a:r>
            <a:r>
              <a:rPr lang="en-GB" sz="2400" dirty="0" err="1"/>
              <a:t>separare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due </a:t>
            </a:r>
            <a:r>
              <a:rPr lang="en-GB" sz="2400" dirty="0" err="1"/>
              <a:t>flussi</a:t>
            </a:r>
            <a:r>
              <a:rPr lang="en-GB" sz="2400" dirty="0"/>
              <a:t> </a:t>
            </a:r>
            <a:r>
              <a:rPr lang="en-GB" sz="2400" dirty="0" err="1"/>
              <a:t>menzionandoli</a:t>
            </a:r>
            <a:r>
              <a:rPr lang="en-GB" sz="2400" dirty="0"/>
              <a:t> in </a:t>
            </a:r>
            <a:r>
              <a:rPr lang="en-GB" sz="2400" dirty="0" err="1"/>
              <a:t>modo</a:t>
            </a:r>
            <a:r>
              <a:rPr lang="en-GB" sz="2400" dirty="0"/>
              <a:t> </a:t>
            </a:r>
            <a:r>
              <a:rPr lang="en-GB" sz="2400" dirty="0" err="1"/>
              <a:t>esplicito</a:t>
            </a:r>
            <a:r>
              <a:rPr lang="en-GB" sz="2400" dirty="0"/>
              <a:t> con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loro</a:t>
            </a:r>
            <a:r>
              <a:rPr lang="en-GB" sz="2400" dirty="0"/>
              <a:t> </a:t>
            </a:r>
            <a:r>
              <a:rPr lang="en-GB" sz="2400" dirty="0" err="1"/>
              <a:t>valori</a:t>
            </a:r>
            <a:r>
              <a:rPr lang="en-GB" sz="2400" dirty="0"/>
              <a:t> </a:t>
            </a:r>
            <a:r>
              <a:rPr lang="en-GB" sz="2400" dirty="0" err="1"/>
              <a:t>numerici</a:t>
            </a:r>
            <a:r>
              <a:rPr lang="en-GB" sz="2400" dirty="0"/>
              <a:t> (0 = stdin, 1=</a:t>
            </a:r>
            <a:r>
              <a:rPr lang="en-GB" sz="2400" dirty="0" err="1"/>
              <a:t>stdout</a:t>
            </a:r>
            <a:r>
              <a:rPr lang="en-GB" sz="2400" dirty="0"/>
              <a:t>, 2=stderr)</a:t>
            </a:r>
          </a:p>
          <a:p>
            <a:pPr marL="0" indent="0">
              <a:buNone/>
            </a:pPr>
            <a:r>
              <a:rPr lang="en-GB" sz="2400" dirty="0"/>
              <a:t>$ grep </a:t>
            </a:r>
            <a:r>
              <a:rPr lang="en-GB" sz="2400" dirty="0" err="1"/>
              <a:t>nicola</a:t>
            </a:r>
            <a:r>
              <a:rPr lang="en-GB" sz="2400" dirty="0"/>
              <a:t> /etc/</a:t>
            </a:r>
            <a:r>
              <a:rPr lang="en-GB" sz="2400" dirty="0" err="1"/>
              <a:t>passwd</a:t>
            </a:r>
            <a:r>
              <a:rPr lang="en-GB" sz="2400" dirty="0"/>
              <a:t> 1&gt;/dev/null (</a:t>
            </a:r>
            <a:r>
              <a:rPr lang="en-GB" sz="2400" dirty="0" err="1"/>
              <a:t>scarta</a:t>
            </a:r>
            <a:r>
              <a:rPr lang="en-GB" sz="2400" dirty="0"/>
              <a:t> </a:t>
            </a:r>
            <a:r>
              <a:rPr lang="en-GB" sz="2400" dirty="0" err="1"/>
              <a:t>stdout</a:t>
            </a:r>
            <a:r>
              <a:rPr lang="en-GB" sz="2400" dirty="0"/>
              <a:t>, </a:t>
            </a:r>
            <a:r>
              <a:rPr lang="en-GB" sz="2400" dirty="0" err="1"/>
              <a:t>mostra</a:t>
            </a:r>
            <a:r>
              <a:rPr lang="en-GB" sz="2400" dirty="0"/>
              <a:t> solo stderr)</a:t>
            </a:r>
          </a:p>
          <a:p>
            <a:pPr marL="0" indent="0">
              <a:buNone/>
            </a:pPr>
            <a:r>
              <a:rPr lang="en-GB" sz="2400" dirty="0"/>
              <a:t>$ grep </a:t>
            </a:r>
            <a:r>
              <a:rPr lang="en-GB" sz="2400" dirty="0" err="1"/>
              <a:t>nicola</a:t>
            </a:r>
            <a:r>
              <a:rPr lang="en-GB" sz="2400" dirty="0"/>
              <a:t> /etc/</a:t>
            </a:r>
            <a:r>
              <a:rPr lang="en-GB" sz="2400" dirty="0" err="1"/>
              <a:t>passwd</a:t>
            </a:r>
            <a:r>
              <a:rPr lang="en-GB" sz="2400" dirty="0"/>
              <a:t> 2&gt;/dev/null (</a:t>
            </a:r>
            <a:r>
              <a:rPr lang="en-GB" sz="2400" dirty="0" err="1"/>
              <a:t>scarta</a:t>
            </a:r>
            <a:r>
              <a:rPr lang="en-GB" sz="2400" dirty="0"/>
              <a:t> stderr, </a:t>
            </a:r>
            <a:r>
              <a:rPr lang="en-GB" sz="2400" dirty="0" err="1"/>
              <a:t>mostra</a:t>
            </a:r>
            <a:r>
              <a:rPr lang="en-GB" sz="2400" dirty="0"/>
              <a:t> solo </a:t>
            </a:r>
            <a:r>
              <a:rPr lang="en-GB" sz="2400" dirty="0" err="1"/>
              <a:t>stdout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252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-stderr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Posso</a:t>
            </a:r>
            <a:r>
              <a:rPr lang="en-GB" dirty="0"/>
              <a:t> </a:t>
            </a:r>
            <a:r>
              <a:rPr lang="en-GB" dirty="0" err="1"/>
              <a:t>ridirigere</a:t>
            </a:r>
            <a:r>
              <a:rPr lang="en-GB" dirty="0"/>
              <a:t> un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di un </a:t>
            </a:r>
            <a:r>
              <a:rPr lang="en-GB" dirty="0" err="1"/>
              <a:t>altro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? Si!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grep </a:t>
            </a:r>
            <a:r>
              <a:rPr lang="en-GB" dirty="0" err="1"/>
              <a:t>nicola</a:t>
            </a:r>
            <a:r>
              <a:rPr lang="en-GB" dirty="0"/>
              <a:t> /etc/</a:t>
            </a:r>
            <a:r>
              <a:rPr lang="en-GB" dirty="0" err="1"/>
              <a:t>passwd</a:t>
            </a:r>
            <a:r>
              <a:rPr lang="en-GB" dirty="0"/>
              <a:t> 1&gt;/dev/null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2&gt;&amp;1</a:t>
            </a:r>
          </a:p>
          <a:p>
            <a:pPr marL="0" indent="0">
              <a:buNone/>
            </a:pPr>
            <a:r>
              <a:rPr lang="en-GB" dirty="0"/>
              <a:t>$ grep </a:t>
            </a:r>
            <a:r>
              <a:rPr lang="en-GB" dirty="0" err="1"/>
              <a:t>nicola</a:t>
            </a:r>
            <a:r>
              <a:rPr lang="en-GB" dirty="0"/>
              <a:t> /etc/</a:t>
            </a:r>
            <a:r>
              <a:rPr lang="en-GB" dirty="0" err="1"/>
              <a:t>passwd</a:t>
            </a:r>
            <a:r>
              <a:rPr lang="en-GB" dirty="0"/>
              <a:t> 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2&gt;&amp;1</a:t>
            </a:r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dirty="0" err="1"/>
              <a:t>Stesso</a:t>
            </a:r>
            <a:r>
              <a:rPr lang="en-GB" dirty="0"/>
              <a:t> </a:t>
            </a:r>
            <a:r>
              <a:rPr lang="en-GB" dirty="0" err="1"/>
              <a:t>significato</a:t>
            </a:r>
            <a:r>
              <a:rPr lang="en-GB" dirty="0"/>
              <a:t>, </a:t>
            </a:r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meno</a:t>
            </a:r>
            <a:r>
              <a:rPr lang="en-GB" dirty="0"/>
              <a:t> </a:t>
            </a:r>
            <a:r>
              <a:rPr lang="en-GB" dirty="0" err="1"/>
              <a:t>chiara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2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viene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ridiretto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del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1. Il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carattere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chiarisce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non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tratta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file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nome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1, ma del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1 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626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Pipes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49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E’ possible </a:t>
            </a:r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filesystem come </a:t>
            </a:r>
            <a:r>
              <a:rPr lang="en-GB" dirty="0" err="1"/>
              <a:t>strumento</a:t>
            </a:r>
            <a:r>
              <a:rPr lang="en-GB" dirty="0"/>
              <a:t> di </a:t>
            </a:r>
            <a:r>
              <a:rPr lang="en-GB" dirty="0" err="1"/>
              <a:t>mediazione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 &gt; f2; head f2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f, lo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stampa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ridiretto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f2). head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prime line di f2. Il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;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combinare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comandi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stessa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Approccio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estremamente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inefficiente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La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secondaria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(disco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rigido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molto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meno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performante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primaria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(ram)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56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4E7A-9F6B-454F-B278-EE5464A1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L’output di un comando può esser diretto a diventare l’input di un altro comando (usando una pipe). </a:t>
            </a:r>
          </a:p>
          <a:p>
            <a:r>
              <a:rPr lang="it-IT" dirty="0"/>
              <a:t>Pipe come costrutto parallelo (l’output del primo comando viene reso disponibile al secondo e consumato appena possibile, in assenza di file temporanei)</a:t>
            </a:r>
          </a:p>
          <a:p>
            <a:r>
              <a:rPr lang="it-IT" dirty="0"/>
              <a:t>Si realizza con il carattere speciale ‘|’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f | head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350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CB8738-98B6-B941-BD07-1C0AE1FF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 | head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f | sort | head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46F18-CD2C-A345-A3F5-180D0FF5839D}"/>
              </a:ext>
            </a:extLst>
          </p:cNvPr>
          <p:cNvSpPr/>
          <p:nvPr/>
        </p:nvSpPr>
        <p:spPr>
          <a:xfrm>
            <a:off x="8467474" y="183309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8FAF6-996D-824D-A147-4F6CE4E686E0}"/>
              </a:ext>
            </a:extLst>
          </p:cNvPr>
          <p:cNvSpPr/>
          <p:nvPr/>
        </p:nvSpPr>
        <p:spPr>
          <a:xfrm>
            <a:off x="10699722" y="183309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25533-D0CC-8B42-88FA-3F699050FE12}"/>
              </a:ext>
            </a:extLst>
          </p:cNvPr>
          <p:cNvCxnSpPr/>
          <p:nvPr/>
        </p:nvCxnSpPr>
        <p:spPr>
          <a:xfrm>
            <a:off x="10007234" y="2049120"/>
            <a:ext cx="0" cy="4320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3037CE0B-5A50-F048-9B2C-6BBFD9EB6E3E}"/>
              </a:ext>
            </a:extLst>
          </p:cNvPr>
          <p:cNvSpPr/>
          <p:nvPr/>
        </p:nvSpPr>
        <p:spPr>
          <a:xfrm>
            <a:off x="8744654" y="3345264"/>
            <a:ext cx="360040" cy="576064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9D0A3-B918-5042-9E7B-F74F0E63D333}"/>
              </a:ext>
            </a:extLst>
          </p:cNvPr>
          <p:cNvCxnSpPr/>
          <p:nvPr/>
        </p:nvCxnSpPr>
        <p:spPr>
          <a:xfrm flipV="1">
            <a:off x="8924674" y="2913216"/>
            <a:ext cx="0" cy="313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A1F62-4C7C-504B-A084-251A18E6EA85}"/>
              </a:ext>
            </a:extLst>
          </p:cNvPr>
          <p:cNvCxnSpPr>
            <a:cxnSpLocks/>
          </p:cNvCxnSpPr>
          <p:nvPr/>
        </p:nvCxnSpPr>
        <p:spPr>
          <a:xfrm>
            <a:off x="9547594" y="2265144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9108F-82FF-6B48-B14B-795EC788FA0B}"/>
              </a:ext>
            </a:extLst>
          </p:cNvPr>
          <p:cNvCxnSpPr>
            <a:cxnSpLocks/>
          </p:cNvCxnSpPr>
          <p:nvPr/>
        </p:nvCxnSpPr>
        <p:spPr>
          <a:xfrm>
            <a:off x="10195666" y="2265144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37501C-9533-8D43-8760-FE34C4F3A5B4}"/>
              </a:ext>
            </a:extLst>
          </p:cNvPr>
          <p:cNvSpPr/>
          <p:nvPr/>
        </p:nvSpPr>
        <p:spPr>
          <a:xfrm>
            <a:off x="8467474" y="463657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B5692-39A5-604A-8D15-0CB2DCE14707}"/>
              </a:ext>
            </a:extLst>
          </p:cNvPr>
          <p:cNvSpPr/>
          <p:nvPr/>
        </p:nvSpPr>
        <p:spPr>
          <a:xfrm>
            <a:off x="10699722" y="463657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44295-BB38-A94C-BEF6-849BC7A37E68}"/>
              </a:ext>
            </a:extLst>
          </p:cNvPr>
          <p:cNvCxnSpPr/>
          <p:nvPr/>
        </p:nvCxnSpPr>
        <p:spPr>
          <a:xfrm>
            <a:off x="10007234" y="4852598"/>
            <a:ext cx="0" cy="4320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n 30">
            <a:extLst>
              <a:ext uri="{FF2B5EF4-FFF2-40B4-BE49-F238E27FC236}">
                <a16:creationId xmlns:a16="http://schemas.microsoft.com/office/drawing/2014/main" id="{24FCF405-E596-1340-B818-E518F96DA873}"/>
              </a:ext>
            </a:extLst>
          </p:cNvPr>
          <p:cNvSpPr/>
          <p:nvPr/>
        </p:nvSpPr>
        <p:spPr>
          <a:xfrm>
            <a:off x="6512406" y="6088498"/>
            <a:ext cx="360040" cy="576064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A6828-45EC-F246-9FB3-C7B8FD10C11C}"/>
              </a:ext>
            </a:extLst>
          </p:cNvPr>
          <p:cNvCxnSpPr/>
          <p:nvPr/>
        </p:nvCxnSpPr>
        <p:spPr>
          <a:xfrm flipV="1">
            <a:off x="6667274" y="5675077"/>
            <a:ext cx="0" cy="313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6A531D-1937-FA46-A292-A698368399AE}"/>
              </a:ext>
            </a:extLst>
          </p:cNvPr>
          <p:cNvCxnSpPr>
            <a:cxnSpLocks/>
          </p:cNvCxnSpPr>
          <p:nvPr/>
        </p:nvCxnSpPr>
        <p:spPr>
          <a:xfrm>
            <a:off x="9547594" y="506862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84661-A49F-FB41-A322-EB5075E14372}"/>
              </a:ext>
            </a:extLst>
          </p:cNvPr>
          <p:cNvCxnSpPr>
            <a:cxnSpLocks/>
          </p:cNvCxnSpPr>
          <p:nvPr/>
        </p:nvCxnSpPr>
        <p:spPr>
          <a:xfrm>
            <a:off x="10195666" y="506862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D8C79-2CDD-DC41-B799-7BEFBF73185F}"/>
              </a:ext>
            </a:extLst>
          </p:cNvPr>
          <p:cNvSpPr/>
          <p:nvPr/>
        </p:nvSpPr>
        <p:spPr>
          <a:xfrm>
            <a:off x="6235226" y="463657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2D5375-D14C-2C47-98DB-6BFAACE5C561}"/>
              </a:ext>
            </a:extLst>
          </p:cNvPr>
          <p:cNvCxnSpPr>
            <a:cxnSpLocks/>
          </p:cNvCxnSpPr>
          <p:nvPr/>
        </p:nvCxnSpPr>
        <p:spPr>
          <a:xfrm>
            <a:off x="7270930" y="506862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0F0A33-DFFD-7F46-BE57-77C65BD28A67}"/>
              </a:ext>
            </a:extLst>
          </p:cNvPr>
          <p:cNvCxnSpPr/>
          <p:nvPr/>
        </p:nvCxnSpPr>
        <p:spPr>
          <a:xfrm>
            <a:off x="7747394" y="4859157"/>
            <a:ext cx="0" cy="4320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3FEA83-90AE-5B45-8881-75DBBE9D89EC}"/>
              </a:ext>
            </a:extLst>
          </p:cNvPr>
          <p:cNvCxnSpPr>
            <a:cxnSpLocks/>
          </p:cNvCxnSpPr>
          <p:nvPr/>
        </p:nvCxnSpPr>
        <p:spPr>
          <a:xfrm>
            <a:off x="7946650" y="5075181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5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D79-76EE-B34E-AFF8-E04099F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CC24-DECA-5F45-9D93-25242A3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who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pPr marL="0" indent="0">
              <a:buNone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collegati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 –l | grep ^d | cut –d ‘ ‘ –f1 | sort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Stampa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contenuto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cartella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corrente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iniziano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d,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solo la prima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colonna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risultato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DD227-E615-9B4A-81CA-CC900F44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17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Metacaratteri</a:t>
            </a:r>
          </a:p>
        </p:txBody>
      </p:sp>
    </p:spTree>
    <p:extLst>
      <p:ext uri="{BB962C8B-B14F-4D97-AF65-F5344CB8AC3E}">
        <p14:creationId xmlns:p14="http://schemas.microsoft.com/office/powerpoint/2010/main" val="2776410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</a:t>
            </a:r>
            <a:r>
              <a:rPr lang="it-IT" dirty="0" err="1"/>
              <a:t>shell</a:t>
            </a:r>
            <a:r>
              <a:rPr lang="it-IT" dirty="0"/>
              <a:t> riconosce caratteri speciali (wild card)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it-IT" dirty="0"/>
              <a:t> una qualunque stringa di zero o più caratteri in un nome di file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it-IT" dirty="0"/>
              <a:t> un qualunque carattere in un nome di file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/>
              <a:t>abc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it-IT" dirty="0"/>
              <a:t> un qualunque carattere, in un nome di file, compreso tra quelli nell'insieme. Anche </a:t>
            </a:r>
            <a:r>
              <a:rPr lang="it-IT" dirty="0" err="1"/>
              <a:t>range</a:t>
            </a:r>
            <a:r>
              <a:rPr lang="it-IT" dirty="0"/>
              <a:t> di valori: [a-g]. Per esempio </a:t>
            </a:r>
            <a:r>
              <a:rPr lang="it-IT" dirty="0" err="1"/>
              <a:t>ls</a:t>
            </a:r>
            <a:r>
              <a:rPr lang="it-IT" dirty="0"/>
              <a:t> [</a:t>
            </a:r>
            <a:r>
              <a:rPr lang="it-IT" dirty="0" err="1"/>
              <a:t>q-s</a:t>
            </a:r>
            <a:r>
              <a:rPr lang="it-IT" dirty="0"/>
              <a:t>]* stampa tutti i file con nomi che iniziano con un carattere compreso tra </a:t>
            </a:r>
            <a:r>
              <a:rPr lang="it-IT" dirty="0" err="1"/>
              <a:t>q</a:t>
            </a:r>
            <a:r>
              <a:rPr lang="it-IT" dirty="0"/>
              <a:t> e </a:t>
            </a:r>
            <a:r>
              <a:rPr lang="it-IT" dirty="0" err="1"/>
              <a:t>s</a:t>
            </a:r>
            <a:endParaRPr lang="it-IT" dirty="0"/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dirty="0"/>
              <a:t> segnala di non interpretare il carattere successivo come speciale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7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Utilità</a:t>
            </a:r>
          </a:p>
        </p:txBody>
      </p:sp>
    </p:spTree>
    <p:extLst>
      <p:ext uri="{BB962C8B-B14F-4D97-AF65-F5344CB8AC3E}">
        <p14:creationId xmlns:p14="http://schemas.microsoft.com/office/powerpoint/2010/main" val="88209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 [a-p,1-7]*[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c,f,d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]?</a:t>
            </a:r>
          </a:p>
          <a:p>
            <a:pPr marL="0" indent="0">
              <a:buNone/>
            </a:pPr>
            <a:r>
              <a:rPr lang="it-IT" sz="2800" dirty="0"/>
              <a:t>Elenca i file i cui nomi hanno come iniziale un carattere compreso tra ‘a’ e ‘</a:t>
            </a:r>
            <a:r>
              <a:rPr lang="it-IT" sz="2800" dirty="0" err="1"/>
              <a:t>p</a:t>
            </a:r>
            <a:r>
              <a:rPr lang="it-IT" sz="2800" dirty="0"/>
              <a:t>’ oppure tra ‘1’ e ‘7’, e il cui penultimo carattere sia ‘c’, ‘</a:t>
            </a:r>
            <a:r>
              <a:rPr lang="it-IT" sz="2800" dirty="0" err="1"/>
              <a:t>f</a:t>
            </a:r>
            <a:r>
              <a:rPr lang="it-IT" sz="2800" dirty="0"/>
              <a:t>’, o ‘d’</a:t>
            </a:r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 *\**</a:t>
            </a:r>
          </a:p>
          <a:p>
            <a:pPr marL="0" indent="0">
              <a:buNone/>
            </a:pPr>
            <a:r>
              <a:rPr lang="it-IT" sz="2800" dirty="0"/>
              <a:t>Elenca i file che contengono, in qualunque posizione, il carattere ‘*’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54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Bash, come </a:t>
            </a:r>
            <a:r>
              <a:rPr lang="en-GB" dirty="0" err="1"/>
              <a:t>interprete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, </a:t>
            </a:r>
            <a:r>
              <a:rPr lang="en-GB" dirty="0" err="1"/>
              <a:t>esegue</a:t>
            </a:r>
            <a:r>
              <a:rPr lang="en-GB" dirty="0"/>
              <a:t> file </a:t>
            </a:r>
            <a:r>
              <a:rPr lang="en-GB" dirty="0" err="1"/>
              <a:t>binari</a:t>
            </a:r>
            <a:r>
              <a:rPr lang="en-GB" dirty="0"/>
              <a:t>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sistema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which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/bin/which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665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Esistono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particolari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detti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bultins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non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provengono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dall’esecuzione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binario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ma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implementati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direttamente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della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shell.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, </a:t>
            </a:r>
            <a:r>
              <a:rPr lang="en-GB" i="1" dirty="0"/>
              <a:t>$ which </a:t>
            </a:r>
            <a:r>
              <a:rPr lang="en-GB" i="1" dirty="0" err="1"/>
              <a:t>comando</a:t>
            </a:r>
            <a:r>
              <a:rPr lang="en-GB" i="1" dirty="0"/>
              <a:t> </a:t>
            </a:r>
            <a:r>
              <a:rPr lang="en-GB" dirty="0"/>
              <a:t>non </a:t>
            </a:r>
            <a:r>
              <a:rPr lang="en-GB" dirty="0" err="1"/>
              <a:t>ritorna</a:t>
            </a:r>
            <a:r>
              <a:rPr lang="en-GB" dirty="0"/>
              <a:t> un </a:t>
            </a:r>
            <a:r>
              <a:rPr lang="en-GB" dirty="0" err="1"/>
              <a:t>percorso</a:t>
            </a:r>
            <a:r>
              <a:rPr lang="en-GB" dirty="0"/>
              <a:t> </a:t>
            </a:r>
            <a:r>
              <a:rPr lang="en-GB" dirty="0" err="1"/>
              <a:t>perchè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binario</a:t>
            </a:r>
            <a:r>
              <a:rPr lang="en-GB" dirty="0"/>
              <a:t> non </a:t>
            </a:r>
            <a:r>
              <a:rPr lang="en-GB" dirty="0" err="1"/>
              <a:t>esiste</a:t>
            </a:r>
            <a:r>
              <a:rPr lang="en-GB" dirty="0"/>
              <a:t>! Ad </a:t>
            </a:r>
            <a:r>
              <a:rPr lang="en-GB" dirty="0" err="1"/>
              <a:t>esempio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logout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https://www.gnu.org/software/bash/manual/html_node/Bash-Builtins.html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5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-a </a:t>
            </a:r>
          </a:p>
          <a:p>
            <a:pPr marL="0" indent="0">
              <a:buNone/>
            </a:pP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3 exit </a:t>
            </a:r>
          </a:p>
          <a:p>
            <a:pPr marL="0" indent="0">
              <a:buNone/>
            </a:pP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    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(esegue ultimo comando)</a:t>
            </a:r>
          </a:p>
          <a:p>
            <a:pPr marL="0" indent="0">
              <a:buNone/>
            </a:pP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!2    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(esegue comando #2)</a:t>
            </a: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78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E33-A798-2743-A3EC-C32520A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Freccia</a:t>
            </a:r>
            <a:r>
              <a:rPr lang="en-GB" dirty="0"/>
              <a:t> </a:t>
            </a:r>
            <a:r>
              <a:rPr lang="en-GB" dirty="0" err="1"/>
              <a:t>su-giù</a:t>
            </a:r>
            <a:r>
              <a:rPr lang="en-GB" dirty="0"/>
              <a:t>, ctrl-r,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A1F5-D9CC-964C-AC6F-FF012EFE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tasti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freccia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su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giù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GB" dirty="0" err="1"/>
              <a:t>consentono</a:t>
            </a:r>
            <a:r>
              <a:rPr lang="en-GB" dirty="0"/>
              <a:t> di </a:t>
            </a:r>
            <a:r>
              <a:rPr lang="en-GB" dirty="0" err="1"/>
              <a:t>spostarsi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lista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precedenti</a:t>
            </a:r>
            <a:r>
              <a:rPr lang="en-GB" dirty="0"/>
              <a:t> (lo </a:t>
            </a:r>
            <a:r>
              <a:rPr lang="en-GB" dirty="0" err="1"/>
              <a:t>stesso</a:t>
            </a:r>
            <a:r>
              <a:rPr lang="en-GB" dirty="0"/>
              <a:t> </a:t>
            </a:r>
            <a:r>
              <a:rPr lang="en-GB" dirty="0" err="1"/>
              <a:t>elenco</a:t>
            </a:r>
            <a:r>
              <a:rPr lang="en-GB" dirty="0"/>
              <a:t> </a:t>
            </a:r>
            <a:r>
              <a:rPr lang="en-GB" dirty="0" err="1"/>
              <a:t>mostrato</a:t>
            </a:r>
            <a:r>
              <a:rPr lang="en-GB" dirty="0"/>
              <a:t> dal commando history)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en-GB" dirty="0"/>
              <a:t> </a:t>
            </a:r>
            <a:r>
              <a:rPr lang="en-GB" dirty="0" err="1"/>
              <a:t>consente</a:t>
            </a:r>
            <a:r>
              <a:rPr lang="en-GB" dirty="0"/>
              <a:t> di </a:t>
            </a:r>
            <a:r>
              <a:rPr lang="en-GB" dirty="0" err="1"/>
              <a:t>inserire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stringa</a:t>
            </a:r>
            <a:r>
              <a:rPr lang="en-GB" dirty="0"/>
              <a:t> e </a:t>
            </a:r>
            <a:r>
              <a:rPr lang="en-GB" dirty="0" err="1"/>
              <a:t>selezionare</a:t>
            </a:r>
            <a:r>
              <a:rPr lang="en-GB" dirty="0"/>
              <a:t> </a:t>
            </a:r>
            <a:r>
              <a:rPr lang="en-GB" dirty="0" err="1"/>
              <a:t>tutti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precedenti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la </a:t>
            </a:r>
            <a:r>
              <a:rPr lang="en-GB" dirty="0" err="1"/>
              <a:t>contengono</a:t>
            </a:r>
            <a:r>
              <a:rPr lang="en-GB" dirty="0"/>
              <a:t>.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pressione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combinazione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en-GB" dirty="0"/>
              <a:t> accede </a:t>
            </a:r>
            <a:r>
              <a:rPr lang="en-GB" dirty="0" err="1"/>
              <a:t>ai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successivi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stessa</a:t>
            </a:r>
            <a:r>
              <a:rPr lang="en-GB" dirty="0"/>
              <a:t> </a:t>
            </a:r>
            <a:r>
              <a:rPr lang="en-GB" dirty="0" err="1"/>
              <a:t>selezione</a:t>
            </a: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Tab</a:t>
            </a:r>
            <a:r>
              <a:rPr lang="en-GB" dirty="0"/>
              <a:t> auto-</a:t>
            </a:r>
            <a:r>
              <a:rPr lang="en-GB" dirty="0" err="1"/>
              <a:t>completa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nomi</a:t>
            </a:r>
            <a:r>
              <a:rPr lang="en-GB" dirty="0"/>
              <a:t> di file. Una </a:t>
            </a:r>
            <a:r>
              <a:rPr lang="en-GB" dirty="0" err="1"/>
              <a:t>doppia</a:t>
            </a:r>
            <a:r>
              <a:rPr lang="en-GB" dirty="0"/>
              <a:t> </a:t>
            </a:r>
            <a:r>
              <a:rPr lang="en-GB" dirty="0" err="1"/>
              <a:t>pressione</a:t>
            </a:r>
            <a:r>
              <a:rPr lang="en-GB" dirty="0"/>
              <a:t> </a:t>
            </a:r>
            <a:r>
              <a:rPr lang="en-GB" dirty="0" err="1"/>
              <a:t>rapida</a:t>
            </a:r>
            <a:r>
              <a:rPr lang="en-GB" dirty="0"/>
              <a:t> </a:t>
            </a:r>
            <a:r>
              <a:rPr lang="en-GB" dirty="0" err="1"/>
              <a:t>mostra</a:t>
            </a:r>
            <a:r>
              <a:rPr lang="en-GB" dirty="0"/>
              <a:t> </a:t>
            </a:r>
            <a:r>
              <a:rPr lang="en-GB" dirty="0" err="1"/>
              <a:t>l’elenco</a:t>
            </a:r>
            <a:r>
              <a:rPr lang="en-GB" dirty="0"/>
              <a:t> di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possibilità</a:t>
            </a:r>
            <a:r>
              <a:rPr lang="en-GB" dirty="0"/>
              <a:t>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DBB25-B28C-BC45-A04E-613B5D3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39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032-EEC4-E949-B462-4874D127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Flussi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3B20-DEF3-EA41-8526-B41470A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AEFE6-F6FA-E044-81F4-F8A1B64B0BD7}"/>
              </a:ext>
            </a:extLst>
          </p:cNvPr>
          <p:cNvSpPr/>
          <p:nvPr/>
        </p:nvSpPr>
        <p:spPr>
          <a:xfrm>
            <a:off x="4741644" y="3356992"/>
            <a:ext cx="2564696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Processo</a:t>
            </a:r>
            <a:endParaRPr lang="en-GB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2015411A-4709-3C40-AC68-1E3339F6E2FA}"/>
              </a:ext>
            </a:extLst>
          </p:cNvPr>
          <p:cNvSpPr/>
          <p:nvPr/>
        </p:nvSpPr>
        <p:spPr>
          <a:xfrm>
            <a:off x="1559496" y="3429000"/>
            <a:ext cx="1656184" cy="792088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Standard Input (stdin)</a:t>
            </a: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950D50BB-0AD7-B847-BD3B-0E39D06A38B4}"/>
              </a:ext>
            </a:extLst>
          </p:cNvPr>
          <p:cNvSpPr/>
          <p:nvPr/>
        </p:nvSpPr>
        <p:spPr>
          <a:xfrm>
            <a:off x="9552384" y="2564904"/>
            <a:ext cx="1800200" cy="792088"/>
          </a:xfrm>
          <a:prstGeom prst="snip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Standard Output (</a:t>
            </a:r>
            <a:r>
              <a:rPr lang="en-GB" dirty="0" err="1"/>
              <a:t>stdout</a:t>
            </a:r>
            <a:r>
              <a:rPr lang="en-GB" dirty="0"/>
              <a:t>)</a:t>
            </a: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7A5ADD6F-AB36-BC4D-9D84-B51BEC5BAB94}"/>
              </a:ext>
            </a:extLst>
          </p:cNvPr>
          <p:cNvSpPr/>
          <p:nvPr/>
        </p:nvSpPr>
        <p:spPr>
          <a:xfrm>
            <a:off x="9552384" y="4293096"/>
            <a:ext cx="1800200" cy="792088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Standard Error (stderr)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DA8FD-9DF4-F74C-987E-20A2FC81A138}"/>
              </a:ext>
            </a:extLst>
          </p:cNvPr>
          <p:cNvCxnSpPr>
            <a:stCxn id="6" idx="0"/>
            <a:endCxn id="5" idx="1"/>
          </p:cNvCxnSpPr>
          <p:nvPr/>
        </p:nvCxnSpPr>
        <p:spPr>
          <a:xfrm>
            <a:off x="3215680" y="3825044"/>
            <a:ext cx="15259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887CA72-6537-EB4C-AABA-71265C96DE12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7306340" y="3825044"/>
            <a:ext cx="2246044" cy="864096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A97CA55-10DE-E243-9F5B-4D1309FA0C2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7306340" y="2960948"/>
            <a:ext cx="2246044" cy="864096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6EABD7-9CD6-6543-ADB7-4AEDE0B19134}"/>
              </a:ext>
            </a:extLst>
          </p:cNvPr>
          <p:cNvSpPr txBox="1"/>
          <p:nvPr/>
        </p:nvSpPr>
        <p:spPr>
          <a:xfrm>
            <a:off x="1530603" y="431980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Default: </a:t>
            </a:r>
            <a:r>
              <a:rPr lang="en-GB" dirty="0" err="1"/>
              <a:t>tastiera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1E57E-0211-954D-91CC-122828976C71}"/>
              </a:ext>
            </a:extLst>
          </p:cNvPr>
          <p:cNvSpPr txBox="1"/>
          <p:nvPr/>
        </p:nvSpPr>
        <p:spPr>
          <a:xfrm>
            <a:off x="9466553" y="5183904"/>
            <a:ext cx="17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Default: monitor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ED6DC-329F-7741-B351-6237693DFEA5}"/>
              </a:ext>
            </a:extLst>
          </p:cNvPr>
          <p:cNvSpPr txBox="1"/>
          <p:nvPr/>
        </p:nvSpPr>
        <p:spPr>
          <a:xfrm>
            <a:off x="9466553" y="3445492"/>
            <a:ext cx="17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Default: monitor</a:t>
            </a:r>
          </a:p>
        </p:txBody>
      </p:sp>
    </p:spTree>
    <p:extLst>
      <p:ext uri="{BB962C8B-B14F-4D97-AF65-F5344CB8AC3E}">
        <p14:creationId xmlns:p14="http://schemas.microsoft.com/office/powerpoint/2010/main" val="67698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E20-B8F7-0F49-B956-21E7806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filtri</a:t>
            </a:r>
            <a:r>
              <a:rPr lang="en-GB" dirty="0"/>
              <a:t>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B749-2B47-2A47-A7D0-199F617D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cat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r>
              <a:rPr lang="en-GB" dirty="0"/>
              <a:t>grep [</a:t>
            </a:r>
            <a:r>
              <a:rPr lang="en-GB" dirty="0" err="1"/>
              <a:t>opzioni</a:t>
            </a:r>
            <a:r>
              <a:rPr lang="en-GB" dirty="0"/>
              <a:t>] </a:t>
            </a:r>
            <a:r>
              <a:rPr lang="en-GB" dirty="0" err="1"/>
              <a:t>testo</a:t>
            </a:r>
            <a:r>
              <a:rPr lang="en-GB" dirty="0"/>
              <a:t> [file...]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le </a:t>
            </a:r>
            <a:r>
              <a:rPr lang="en-GB" dirty="0" err="1"/>
              <a:t>linee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&lt;</a:t>
            </a:r>
            <a:r>
              <a:rPr lang="en-GB" dirty="0" err="1"/>
              <a:t>testo</a:t>
            </a:r>
            <a:r>
              <a:rPr lang="en-GB" dirty="0"/>
              <a:t>&gt; </a:t>
            </a:r>
          </a:p>
          <a:p>
            <a:r>
              <a:rPr lang="en-GB" dirty="0"/>
              <a:t>cut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colonne</a:t>
            </a:r>
            <a:r>
              <a:rPr lang="en-GB" dirty="0"/>
              <a:t> del file</a:t>
            </a:r>
          </a:p>
          <a:p>
            <a:r>
              <a:rPr lang="en-GB" dirty="0"/>
              <a:t>head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(prime n)</a:t>
            </a:r>
          </a:p>
          <a:p>
            <a:r>
              <a:rPr lang="en-GB" dirty="0"/>
              <a:t>tail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</a:t>
            </a:r>
            <a:r>
              <a:rPr lang="en-GB" dirty="0" err="1"/>
              <a:t>ultime</a:t>
            </a:r>
            <a:r>
              <a:rPr lang="en-GB" dirty="0"/>
              <a:t> n)</a:t>
            </a:r>
          </a:p>
          <a:p>
            <a:r>
              <a:rPr lang="en-GB" dirty="0"/>
              <a:t>sort [</a:t>
            </a:r>
            <a:r>
              <a:rPr lang="en-GB" dirty="0" err="1"/>
              <a:t>opzioni</a:t>
            </a:r>
            <a:r>
              <a:rPr lang="en-GB" dirty="0"/>
              <a:t>] [&lt;file&gt;...]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line ordinate</a:t>
            </a:r>
          </a:p>
          <a:p>
            <a:r>
              <a:rPr lang="en-GB" dirty="0"/>
              <a:t>tee [</a:t>
            </a:r>
            <a:r>
              <a:rPr lang="en-GB" dirty="0" err="1"/>
              <a:t>opzioni</a:t>
            </a:r>
            <a:r>
              <a:rPr lang="en-GB" dirty="0"/>
              <a:t>] file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file, </a:t>
            </a:r>
            <a:r>
              <a:rPr lang="en-GB" dirty="0" err="1"/>
              <a:t>sdoppia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in ingress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e &lt;file&gt;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8305-1013-9249-8CF5-622E0646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05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89B-80FD-C54E-A14B-CC8D67DC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1DB-5FFE-C347-A610-16C3FFC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ridirigere input e/o output di un comando facendo sì che </a:t>
            </a:r>
            <a:r>
              <a:rPr lang="it-IT" dirty="0" err="1"/>
              <a:t>stdin</a:t>
            </a:r>
            <a:r>
              <a:rPr lang="it-IT" dirty="0"/>
              <a:t>/</a:t>
            </a:r>
            <a:r>
              <a:rPr lang="it-IT" dirty="0" err="1"/>
              <a:t>stdout</a:t>
            </a:r>
            <a:r>
              <a:rPr lang="it-IT" dirty="0"/>
              <a:t>/</a:t>
            </a:r>
            <a:r>
              <a:rPr lang="it-IT" dirty="0" err="1"/>
              <a:t>stderr</a:t>
            </a:r>
            <a:r>
              <a:rPr lang="it-IT" dirty="0"/>
              <a:t> siano sostituiti da file in modo trasparente al comando</a:t>
            </a:r>
          </a:p>
          <a:p>
            <a:r>
              <a:rPr lang="it-IT" dirty="0" err="1"/>
              <a:t>Ridirezione</a:t>
            </a:r>
            <a:r>
              <a:rPr lang="it-IT" dirty="0"/>
              <a:t> dell’input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&lt;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filein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 err="1"/>
              <a:t>Ridirezione</a:t>
            </a:r>
            <a:r>
              <a:rPr lang="it-IT" dirty="0"/>
              <a:t> dell’output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(sovrascrive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file_output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(aggiunge alla fine di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E2AD-9F3F-5B45-BD6E-4624673C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809779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8535</TotalTime>
  <Words>1160</Words>
  <Application>Microsoft Macintosh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Nicola</vt:lpstr>
      <vt:lpstr>Shell Bash</vt:lpstr>
      <vt:lpstr>Utilità</vt:lpstr>
      <vt:lpstr>Builtins</vt:lpstr>
      <vt:lpstr>Builtins</vt:lpstr>
      <vt:lpstr>history</vt:lpstr>
      <vt:lpstr>Freccia su-giù, ctrl-r, tab</vt:lpstr>
      <vt:lpstr>Flussi dati</vt:lpstr>
      <vt:lpstr>Esempi filtri Unix</vt:lpstr>
      <vt:lpstr>Ridirezione</vt:lpstr>
      <vt:lpstr>Ridirezione</vt:lpstr>
      <vt:lpstr>Separazione stdout-stderr</vt:lpstr>
      <vt:lpstr>Separazione stdout-stderr</vt:lpstr>
      <vt:lpstr>Pipes</vt:lpstr>
      <vt:lpstr>Combinare comandi</vt:lpstr>
      <vt:lpstr>Combinare comandi</vt:lpstr>
      <vt:lpstr>Combinare comandi</vt:lpstr>
      <vt:lpstr>Esempi</vt:lpstr>
      <vt:lpstr>Metacaratteri</vt:lpstr>
      <vt:lpstr>Metacaratteri</vt:lpstr>
      <vt:lpstr>Metacaratteri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286</cp:revision>
  <cp:lastPrinted>2020-03-03T19:56:39Z</cp:lastPrinted>
  <dcterms:created xsi:type="dcterms:W3CDTF">2011-09-06T09:06:15Z</dcterms:created>
  <dcterms:modified xsi:type="dcterms:W3CDTF">2020-03-16T22:45:31Z</dcterms:modified>
</cp:coreProperties>
</file>