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395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03/03/20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ubunt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Algoritmi e Linguaggi di Programmazione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corso</a:t>
            </a:r>
            <a:r>
              <a:rPr lang="en-US" dirty="0"/>
              <a:t> </a:t>
            </a:r>
            <a:r>
              <a:rPr lang="en-US" dirty="0" err="1"/>
              <a:t>tratta</a:t>
            </a:r>
            <a:r>
              <a:rPr lang="en-US" dirty="0"/>
              <a:t> </a:t>
            </a:r>
            <a:r>
              <a:rPr lang="en-US" dirty="0" err="1"/>
              <a:t>l’installazione</a:t>
            </a:r>
            <a:r>
              <a:rPr lang="en-US" dirty="0"/>
              <a:t>, la </a:t>
            </a:r>
            <a:r>
              <a:rPr lang="en-US" dirty="0" err="1"/>
              <a:t>gestione</a:t>
            </a:r>
            <a:r>
              <a:rPr lang="en-US" dirty="0"/>
              <a:t>, la </a:t>
            </a:r>
            <a:r>
              <a:rPr lang="en-US" dirty="0" err="1"/>
              <a:t>programmazione</a:t>
            </a:r>
            <a:r>
              <a:rPr lang="en-US" dirty="0"/>
              <a:t> di un </a:t>
            </a:r>
            <a:r>
              <a:rPr lang="en-US" dirty="0" err="1"/>
              <a:t>moderno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operative Unix.</a:t>
            </a:r>
          </a:p>
          <a:p>
            <a:pPr lvl="1"/>
            <a:r>
              <a:rPr lang="it-IT" dirty="0"/>
              <a:t>Organizzazione OS</a:t>
            </a:r>
          </a:p>
          <a:p>
            <a:pPr lvl="1"/>
            <a:r>
              <a:rPr lang="it-IT" dirty="0"/>
              <a:t>Gestione sistema</a:t>
            </a:r>
          </a:p>
          <a:p>
            <a:pPr lvl="1"/>
            <a:r>
              <a:rPr lang="it-IT" dirty="0"/>
              <a:t>Comandi composti</a:t>
            </a:r>
          </a:p>
          <a:p>
            <a:pPr lvl="1"/>
            <a:r>
              <a:rPr lang="it-IT" dirty="0"/>
              <a:t>Comandi principali</a:t>
            </a:r>
          </a:p>
          <a:p>
            <a:pPr lvl="1"/>
            <a:r>
              <a:rPr lang="it-IT" dirty="0"/>
              <a:t>Scripting </a:t>
            </a:r>
            <a:r>
              <a:rPr lang="it-IT" dirty="0" err="1"/>
              <a:t>Bash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sistemi operativi della famiglia Unix (</a:t>
            </a:r>
            <a:r>
              <a:rPr lang="it-IT" dirty="0" err="1"/>
              <a:t>Android</a:t>
            </a:r>
            <a:r>
              <a:rPr lang="it-IT" dirty="0"/>
              <a:t>, </a:t>
            </a:r>
            <a:r>
              <a:rPr lang="it-IT" dirty="0" err="1"/>
              <a:t>IoS</a:t>
            </a:r>
            <a:r>
              <a:rPr lang="it-IT" dirty="0"/>
              <a:t>, Linux, </a:t>
            </a:r>
            <a:r>
              <a:rPr lang="it-IT" dirty="0" err="1"/>
              <a:t>MacOS</a:t>
            </a:r>
            <a:r>
              <a:rPr lang="it-IT" dirty="0"/>
              <a:t>, </a:t>
            </a:r>
            <a:r>
              <a:rPr lang="it-IT" dirty="0" err="1"/>
              <a:t>FreeBSD</a:t>
            </a:r>
            <a:r>
              <a:rPr lang="it-IT" dirty="0"/>
              <a:t>, </a:t>
            </a:r>
            <a:r>
              <a:rPr lang="it-IT" dirty="0" err="1"/>
              <a:t>OpenBSD</a:t>
            </a:r>
            <a:r>
              <a:rPr lang="it-IT" dirty="0"/>
              <a:t>, </a:t>
            </a:r>
            <a:r>
              <a:rPr lang="it-IT" dirty="0" err="1"/>
              <a:t>NetBSD</a:t>
            </a:r>
            <a:r>
              <a:rPr lang="it-IT" dirty="0"/>
              <a:t>) sono estremamente diffusi! </a:t>
            </a:r>
          </a:p>
          <a:p>
            <a:pPr lvl="1"/>
            <a:r>
              <a:rPr lang="it-IT" dirty="0"/>
              <a:t>Servizi Internet (dai server fino ai router domestici)</a:t>
            </a:r>
          </a:p>
          <a:p>
            <a:pPr lvl="1"/>
            <a:r>
              <a:rPr lang="it-IT" dirty="0"/>
              <a:t>Telefonia mobile</a:t>
            </a:r>
          </a:p>
          <a:p>
            <a:pPr lvl="1"/>
            <a:r>
              <a:rPr lang="it-IT" dirty="0" err="1"/>
              <a:t>IoT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Ubuntu</a:t>
            </a:r>
            <a:r>
              <a:rPr lang="it-IT" sz="2800" dirty="0"/>
              <a:t> Linux</a:t>
            </a:r>
          </a:p>
          <a:p>
            <a:pPr lvl="1"/>
            <a:r>
              <a:rPr lang="en-US" dirty="0">
                <a:hlinkClick r:id="rId2"/>
              </a:rPr>
              <a:t>https://ubuntu.com/</a:t>
            </a:r>
            <a:endParaRPr lang="en-US" dirty="0"/>
          </a:p>
          <a:p>
            <a:r>
              <a:rPr lang="en-US" sz="2800" dirty="0"/>
              <a:t>Oracle VirtualBox</a:t>
            </a:r>
          </a:p>
          <a:p>
            <a:pPr lvl="1"/>
            <a:r>
              <a:rPr lang="it-IT" dirty="0">
                <a:hlinkClick r:id="rId3"/>
              </a:rPr>
              <a:t>https://www.virtualbox.org/</a:t>
            </a:r>
            <a:endParaRPr lang="en-US" dirty="0"/>
          </a:p>
          <a:p>
            <a:r>
              <a:rPr lang="en-US" sz="2800" dirty="0" err="1"/>
              <a:t>Materiale</a:t>
            </a:r>
            <a:r>
              <a:rPr lang="en-US" sz="2800" dirty="0"/>
              <a:t> del </a:t>
            </a:r>
            <a:r>
              <a:rPr lang="en-US" sz="2800" dirty="0" err="1"/>
              <a:t>corso</a:t>
            </a:r>
            <a:r>
              <a:rPr lang="en-US" sz="2800" dirty="0"/>
              <a:t>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nbicocchi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Giovedì (14:15 – 16:00) </a:t>
            </a:r>
            <a:r>
              <a:rPr lang="it-IT" dirty="0"/>
              <a:t>introdurremo nuovi argomenti</a:t>
            </a:r>
          </a:p>
          <a:p>
            <a:r>
              <a:rPr lang="it-IT" b="1" dirty="0"/>
              <a:t>Giovedì (16:15 – 18:00) </a:t>
            </a:r>
            <a:r>
              <a:rPr lang="it-IT" dirty="0"/>
              <a:t>faremo esercizi sugli argomenti introdotti</a:t>
            </a:r>
          </a:p>
          <a:p>
            <a:r>
              <a:rPr lang="it-IT" b="1" dirty="0"/>
              <a:t>Mercoledì (11:00 – 13:00)</a:t>
            </a:r>
            <a:r>
              <a:rPr lang="it-IT" dirty="0"/>
              <a:t>, sarò disponibile (a Modena?!) per ricevimento studenti.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L’esame finale consisterà in una prova al calcolatore composta di tre esercizi in ordine crescente di difficoltà. Lo svolgimento corretto di 2 esercizi su 3 supera la soglia della sufficienza.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4639</TotalTime>
  <Words>200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Nicola</vt:lpstr>
      <vt:lpstr>Algoritmi e Linguaggi di Programmazione</vt:lpstr>
      <vt:lpstr>What?</vt:lpstr>
      <vt:lpstr>Why?</vt:lpstr>
      <vt:lpstr>How?</vt:lpstr>
      <vt:lpstr>When?</vt:lpstr>
      <vt:lpstr>Exam?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192</cp:revision>
  <dcterms:created xsi:type="dcterms:W3CDTF">2011-09-06T09:06:15Z</dcterms:created>
  <dcterms:modified xsi:type="dcterms:W3CDTF">2020-03-03T18:06:34Z</dcterms:modified>
</cp:coreProperties>
</file>