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409" r:id="rId3"/>
    <p:sldId id="424" r:id="rId4"/>
    <p:sldId id="425" r:id="rId5"/>
    <p:sldId id="429" r:id="rId6"/>
    <p:sldId id="427" r:id="rId7"/>
    <p:sldId id="440" r:id="rId8"/>
    <p:sldId id="416" r:id="rId9"/>
    <p:sldId id="417" r:id="rId10"/>
    <p:sldId id="418" r:id="rId11"/>
    <p:sldId id="419" r:id="rId12"/>
    <p:sldId id="426" r:id="rId13"/>
    <p:sldId id="430" r:id="rId14"/>
    <p:sldId id="413" r:id="rId15"/>
    <p:sldId id="420" r:id="rId16"/>
    <p:sldId id="421" r:id="rId17"/>
    <p:sldId id="422" r:id="rId18"/>
    <p:sldId id="423" r:id="rId19"/>
    <p:sldId id="410" r:id="rId20"/>
    <p:sldId id="433" r:id="rId21"/>
    <p:sldId id="436" r:id="rId22"/>
    <p:sldId id="434" r:id="rId23"/>
    <p:sldId id="437" r:id="rId24"/>
    <p:sldId id="441" r:id="rId25"/>
    <p:sldId id="439" r:id="rId26"/>
    <p:sldId id="435" r:id="rId27"/>
    <p:sldId id="438" r:id="rId28"/>
    <p:sldId id="447" r:id="rId29"/>
    <p:sldId id="431" r:id="rId30"/>
    <p:sldId id="432" r:id="rId31"/>
    <p:sldId id="442" r:id="rId32"/>
    <p:sldId id="443" r:id="rId33"/>
    <p:sldId id="444" r:id="rId34"/>
    <p:sldId id="445" r:id="rId35"/>
    <p:sldId id="446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/>
    <p:restoredTop sz="84395"/>
  </p:normalViewPr>
  <p:slideViewPr>
    <p:cSldViewPr>
      <p:cViewPr varScale="1">
        <p:scale>
          <a:sx n="108" d="100"/>
          <a:sy n="108" d="100"/>
        </p:scale>
        <p:origin x="1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17/03/20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Shell </a:t>
            </a:r>
            <a:r>
              <a:rPr lang="it-IT" dirty="0" err="1"/>
              <a:t>Bash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 &gt; f2</a:t>
            </a: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f2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f2 &gt; f3</a:t>
            </a: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f2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f3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/stderr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/>
              <a:t>Seleziona</a:t>
            </a:r>
            <a:r>
              <a:rPr lang="en-GB" sz="1800" dirty="0"/>
              <a:t> </a:t>
            </a:r>
            <a:r>
              <a:rPr lang="en-GB" sz="1800" dirty="0" err="1"/>
              <a:t>tutte</a:t>
            </a:r>
            <a:r>
              <a:rPr lang="en-GB" sz="1800" dirty="0"/>
              <a:t> le </a:t>
            </a:r>
            <a:r>
              <a:rPr lang="en-GB" sz="1800" dirty="0" err="1"/>
              <a:t>righe</a:t>
            </a:r>
            <a:r>
              <a:rPr lang="en-GB" sz="1800" dirty="0"/>
              <a:t> </a:t>
            </a:r>
            <a:r>
              <a:rPr lang="en-GB" sz="1800" dirty="0" err="1"/>
              <a:t>che</a:t>
            </a:r>
            <a:r>
              <a:rPr lang="en-GB" sz="1800" dirty="0"/>
              <a:t> </a:t>
            </a:r>
            <a:r>
              <a:rPr lang="en-GB" sz="1800" dirty="0" err="1"/>
              <a:t>contengono</a:t>
            </a:r>
            <a:r>
              <a:rPr lang="en-GB" sz="1800" dirty="0"/>
              <a:t> la </a:t>
            </a:r>
            <a:r>
              <a:rPr lang="en-GB" sz="1800" dirty="0" err="1"/>
              <a:t>stringa</a:t>
            </a:r>
            <a:r>
              <a:rPr lang="en-GB" sz="1800" dirty="0"/>
              <a:t> </a:t>
            </a:r>
            <a:r>
              <a:rPr lang="en-GB" sz="1800" i="1" dirty="0" err="1"/>
              <a:t>nicola</a:t>
            </a:r>
            <a:r>
              <a:rPr lang="en-GB" sz="1800" dirty="0"/>
              <a:t> </a:t>
            </a:r>
            <a:r>
              <a:rPr lang="en-GB" sz="1800" dirty="0" err="1"/>
              <a:t>all’interno</a:t>
            </a:r>
            <a:r>
              <a:rPr lang="en-GB" sz="1800" dirty="0"/>
              <a:t> del file </a:t>
            </a:r>
            <a:r>
              <a:rPr lang="en-GB" sz="1800" i="1" dirty="0"/>
              <a:t>/etc/</a:t>
            </a:r>
            <a:r>
              <a:rPr lang="en-GB" sz="1800" i="1" dirty="0" err="1"/>
              <a:t>passwd</a:t>
            </a:r>
            <a:r>
              <a:rPr lang="en-GB" sz="1800" i="1" dirty="0"/>
              <a:t> </a:t>
            </a:r>
            <a:r>
              <a:rPr lang="en-GB" sz="1800" dirty="0"/>
              <a:t>e le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sul</a:t>
            </a:r>
            <a:r>
              <a:rPr lang="en-GB" sz="1800" dirty="0"/>
              <a:t> </a:t>
            </a:r>
            <a:r>
              <a:rPr lang="en-GB" sz="1800" dirty="0" err="1"/>
              <a:t>terminale</a:t>
            </a:r>
            <a:endParaRPr lang="en-GB" sz="1800" dirty="0"/>
          </a:p>
          <a:p>
            <a:pPr lvl="1"/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file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trovato</a:t>
            </a:r>
            <a:r>
              <a:rPr lang="en-GB" sz="1500" dirty="0"/>
              <a:t>, </a:t>
            </a:r>
            <a:r>
              <a:rPr lang="en-GB" sz="1500" dirty="0" err="1"/>
              <a:t>stampa</a:t>
            </a:r>
            <a:r>
              <a:rPr lang="en-GB" sz="1500" dirty="0"/>
              <a:t> </a:t>
            </a:r>
            <a:r>
              <a:rPr lang="en-GB" sz="1500" dirty="0" err="1"/>
              <a:t>il</a:t>
            </a:r>
            <a:r>
              <a:rPr lang="en-GB" sz="1500" dirty="0"/>
              <a:t> </a:t>
            </a:r>
            <a:r>
              <a:rPr lang="en-GB" sz="1500" dirty="0" err="1"/>
              <a:t>risultato</a:t>
            </a:r>
            <a:r>
              <a:rPr lang="en-GB" sz="1500" dirty="0"/>
              <a:t> </a:t>
            </a:r>
            <a:r>
              <a:rPr lang="en-GB" sz="1500" dirty="0" err="1"/>
              <a:t>su</a:t>
            </a:r>
            <a:r>
              <a:rPr lang="en-GB" sz="1500" dirty="0"/>
              <a:t> </a:t>
            </a:r>
            <a:r>
              <a:rPr lang="en-GB" sz="1500" dirty="0" err="1"/>
              <a:t>stdout</a:t>
            </a:r>
            <a:endParaRPr lang="en-GB" sz="1500" dirty="0"/>
          </a:p>
          <a:p>
            <a:pPr lvl="1"/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Se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file non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viene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</a:rPr>
              <a:t>trovato</a:t>
            </a:r>
            <a:r>
              <a:rPr lang="en-GB" sz="1500" dirty="0"/>
              <a:t>, </a:t>
            </a:r>
            <a:r>
              <a:rPr lang="en-GB" sz="1500" dirty="0" err="1"/>
              <a:t>stampa</a:t>
            </a:r>
            <a:r>
              <a:rPr lang="en-GB" sz="1500" dirty="0"/>
              <a:t> un </a:t>
            </a:r>
            <a:r>
              <a:rPr lang="en-GB" sz="1500" dirty="0" err="1"/>
              <a:t>errore</a:t>
            </a:r>
            <a:r>
              <a:rPr lang="en-GB" sz="1500" dirty="0"/>
              <a:t> </a:t>
            </a:r>
            <a:r>
              <a:rPr lang="en-GB" sz="1500" dirty="0" err="1"/>
              <a:t>su</a:t>
            </a:r>
            <a:r>
              <a:rPr lang="en-GB" sz="1500" dirty="0"/>
              <a:t> stderr </a:t>
            </a:r>
          </a:p>
          <a:p>
            <a:r>
              <a:rPr lang="en-GB" sz="1800" dirty="0"/>
              <a:t>E’ </a:t>
            </a:r>
            <a:r>
              <a:rPr lang="en-GB" sz="1800" dirty="0" err="1"/>
              <a:t>possibile</a:t>
            </a:r>
            <a:r>
              <a:rPr lang="en-GB" sz="1800" dirty="0"/>
              <a:t> </a:t>
            </a:r>
            <a:r>
              <a:rPr lang="en-GB" sz="1800" dirty="0" err="1"/>
              <a:t>separare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due </a:t>
            </a:r>
            <a:r>
              <a:rPr lang="en-GB" sz="1800" dirty="0" err="1"/>
              <a:t>flussi</a:t>
            </a:r>
            <a:r>
              <a:rPr lang="en-GB" sz="1800" dirty="0"/>
              <a:t> </a:t>
            </a:r>
            <a:r>
              <a:rPr lang="en-GB" sz="1800" dirty="0" err="1"/>
              <a:t>menzionandoli</a:t>
            </a:r>
            <a:r>
              <a:rPr lang="en-GB" sz="1800" dirty="0"/>
              <a:t> in </a:t>
            </a:r>
            <a:r>
              <a:rPr lang="en-GB" sz="1800" dirty="0" err="1"/>
              <a:t>modo</a:t>
            </a:r>
            <a:r>
              <a:rPr lang="en-GB" sz="1800" dirty="0"/>
              <a:t> </a:t>
            </a:r>
            <a:r>
              <a:rPr lang="en-GB" sz="1800" dirty="0" err="1"/>
              <a:t>esplicito</a:t>
            </a:r>
            <a:r>
              <a:rPr lang="en-GB" sz="1800" dirty="0"/>
              <a:t> con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loro</a:t>
            </a:r>
            <a:r>
              <a:rPr lang="en-GB" sz="1800" dirty="0"/>
              <a:t> </a:t>
            </a:r>
            <a:r>
              <a:rPr lang="en-GB" sz="1800" dirty="0" err="1"/>
              <a:t>valori</a:t>
            </a:r>
            <a:r>
              <a:rPr lang="en-GB" sz="1800" dirty="0"/>
              <a:t> </a:t>
            </a:r>
            <a:r>
              <a:rPr lang="en-GB" sz="1800" dirty="0" err="1"/>
              <a:t>numerici</a:t>
            </a:r>
            <a:r>
              <a:rPr lang="en-GB" sz="1800" dirty="0"/>
              <a:t> (0 = stdin, 1=</a:t>
            </a:r>
            <a:r>
              <a:rPr lang="en-GB" sz="1800" dirty="0" err="1"/>
              <a:t>stdout</a:t>
            </a:r>
            <a:r>
              <a:rPr lang="en-GB" sz="1800" dirty="0"/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solo stderr)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2&gt;/dev/null 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solo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/stderr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/>
              <a:t>Pipe come costrutto parallelo 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f | head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f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6356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8030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/>
          <p:nvPr/>
        </p:nvCxnSpPr>
        <p:spPr>
          <a:xfrm>
            <a:off x="7511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6564407" y="2975581"/>
            <a:ext cx="270030" cy="432048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/>
          <p:nvPr/>
        </p:nvCxnSpPr>
        <p:spPr>
          <a:xfrm flipV="1">
            <a:off x="6699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7166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7652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6317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7992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7472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24FCF405-E596-1340-B818-E518F96DA873}"/>
              </a:ext>
            </a:extLst>
          </p:cNvPr>
          <p:cNvSpPr/>
          <p:nvPr/>
        </p:nvSpPr>
        <p:spPr>
          <a:xfrm>
            <a:off x="4851662" y="5454047"/>
            <a:ext cx="270030" cy="432048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f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4967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7128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7614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4643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5420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5777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5927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 –l | grep ^d | cut –d ‘ ‘ –f1 | sort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d,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solo la prima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colonna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dirty="0"/>
              <a:t>Ogni comando esegue nell'ambiente associato alla </a:t>
            </a:r>
            <a:r>
              <a:rPr lang="it-IT" dirty="0" err="1"/>
              <a:t>shell</a:t>
            </a:r>
            <a:r>
              <a:rPr lang="it-IT" dirty="0"/>
              <a:t> che lo esegue. Ogni </a:t>
            </a:r>
            <a:r>
              <a:rPr lang="it-IT" dirty="0" err="1"/>
              <a:t>shell</a:t>
            </a:r>
            <a:r>
              <a:rPr lang="it-IT" dirty="0"/>
              <a:t> eredita l'ambiente dalla </a:t>
            </a:r>
            <a:r>
              <a:rPr lang="it-IT" dirty="0" err="1"/>
              <a:t>shell</a:t>
            </a:r>
            <a:r>
              <a:rPr lang="it-IT" dirty="0"/>
              <a:t> che l'ha creata </a:t>
            </a:r>
            <a:endParaRPr lang="en-GB" dirty="0"/>
          </a:p>
          <a:p>
            <a:r>
              <a:rPr lang="en-GB" dirty="0"/>
              <a:t>La prima shell Bash ad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login o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l’apertura</a:t>
            </a:r>
            <a:r>
              <a:rPr lang="en-GB" dirty="0"/>
              <a:t> di un </a:t>
            </a:r>
            <a:r>
              <a:rPr lang="en-GB" dirty="0" err="1"/>
              <a:t>terminale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, </a:t>
            </a:r>
            <a:r>
              <a:rPr lang="en-GB" dirty="0" err="1"/>
              <a:t>legge</a:t>
            </a:r>
            <a:r>
              <a:rPr lang="en-GB" dirty="0"/>
              <a:t> un file (.profile/.</a:t>
            </a:r>
            <a:r>
              <a:rPr lang="en-GB" dirty="0" err="1"/>
              <a:t>bashrc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cose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cosi</a:t>
            </a:r>
            <a:r>
              <a:rPr lang="en-GB" dirty="0"/>
              <a:t> </a:t>
            </a:r>
            <a:r>
              <a:rPr lang="en-GB" dirty="0" err="1"/>
              <a:t>propogate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shell </a:t>
            </a:r>
            <a:r>
              <a:rPr lang="en-GB" dirty="0" err="1"/>
              <a:t>eseguite</a:t>
            </a:r>
            <a:r>
              <a:rPr lang="en-GB" dirty="0"/>
              <a:t> in </a:t>
            </a:r>
            <a:r>
              <a:rPr lang="en-GB" dirty="0" err="1"/>
              <a:t>futuro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variabili sia locali che d’ambiente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 solo variabili, per ovvi motivi, solo variabili d’ambiente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 anche definite dall’utente.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utilizzando l’apposita variabile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card)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</a:t>
            </a:r>
            <a:r>
              <a:rPr lang="en-GB" dirty="0" err="1"/>
              <a:t>es</a:t>
            </a:r>
            <a:r>
              <a:rPr lang="en-GB" dirty="0"/>
              <a:t>. /bin/ls)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100" dirty="0"/>
              <a:t>Elenca i file i cui nomi hanno come iniziale un carattere compreso tra ‘a’ e ‘</a:t>
            </a:r>
            <a:r>
              <a:rPr lang="it-IT" sz="2100" dirty="0" err="1"/>
              <a:t>p</a:t>
            </a:r>
            <a:r>
              <a:rPr lang="it-IT" sz="2100" dirty="0"/>
              <a:t>’ oppure tra ‘1’ e ‘7’, e il cui penultimo carattere sia ‘c’, ‘</a:t>
            </a:r>
            <a:r>
              <a:rPr lang="it-IT" sz="2100" dirty="0" err="1"/>
              <a:t>f</a:t>
            </a:r>
            <a:r>
              <a:rPr lang="it-IT" sz="2100" dirty="0"/>
              <a:t>’, o ‘d’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1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contenuti tra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dirty="0"/>
              <a:t> o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dirty="0"/>
              <a:t> (</a:t>
            </a:r>
            <a:r>
              <a:rPr lang="it-IT" dirty="0" err="1"/>
              <a:t>backquote</a:t>
            </a:r>
            <a:r>
              <a:rPr lang="it-IT" dirty="0"/>
              <a:t>) sono eseguiti e sostituiti dal risultato prodotto </a:t>
            </a:r>
          </a:p>
          <a:p>
            <a:r>
              <a:rPr lang="it-IT" dirty="0"/>
              <a:t>Nomi delle variabili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dirty="0"/>
              <a:t>) sono espansi nei valori corrispondenti </a:t>
            </a:r>
          </a:p>
          <a:p>
            <a:r>
              <a:rPr lang="it-IT" dirty="0"/>
              <a:t>Metacaratteri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dirty="0"/>
              <a:t>sono espansi nei nomi di file secondo un meccanismo di pattern </a:t>
            </a:r>
            <a:r>
              <a:rPr lang="it-IT" dirty="0" err="1"/>
              <a:t>matching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carattere successivo è considerato come un normale carattere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dirty="0"/>
              <a:t>: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proteggono da qualsiasi tipo di espansione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dirty="0"/>
              <a:t>proteggono dalle espansioni con l’eccezione di $ \ ` `(</a:t>
            </a:r>
            <a:r>
              <a:rPr lang="it-IT" dirty="0" err="1"/>
              <a:t>backquote</a:t>
            </a:r>
            <a:r>
              <a:rPr lang="it-IT" dirty="0"/>
              <a:t>)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–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ssh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/>
          </a:p>
          <a:p>
            <a:r>
              <a:rPr lang="it-IT" dirty="0" err="1"/>
              <a:t>Ridirezione</a:t>
            </a:r>
            <a:r>
              <a:rPr lang="it-IT" dirty="0"/>
              <a:t> dell’input/output</a:t>
            </a:r>
          </a:p>
          <a:p>
            <a:r>
              <a:rPr lang="it-IT" dirty="0"/>
              <a:t>Esecuzione e sostituzione dei comandi $() </a:t>
            </a:r>
          </a:p>
          <a:p>
            <a:pPr marL="0" indent="0">
              <a:buNone/>
            </a:pPr>
            <a:r>
              <a:rPr lang="it-IT" dirty="0"/>
              <a:t>$(</a:t>
            </a:r>
            <a:r>
              <a:rPr lang="it-IT" dirty="0" err="1"/>
              <a:t>pwd</a:t>
            </a:r>
            <a:r>
              <a:rPr lang="it-IT" dirty="0"/>
              <a:t>)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/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Sostituzione di variabili e parametri </a:t>
            </a:r>
          </a:p>
          <a:p>
            <a:pPr marL="0" indent="0">
              <a:buNone/>
            </a:pPr>
            <a:r>
              <a:rPr lang="it-IT" dirty="0"/>
              <a:t>$HOME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/home/</a:t>
            </a:r>
            <a:r>
              <a:rPr lang="it-IT" dirty="0" err="1"/>
              <a:t>nicola</a:t>
            </a:r>
            <a:endParaRPr lang="it-IT" dirty="0"/>
          </a:p>
          <a:p>
            <a:r>
              <a:rPr lang="it-IT" dirty="0"/>
              <a:t>Sostituzione di metacaratteri </a:t>
            </a:r>
            <a:r>
              <a:rPr lang="it-IT" dirty="0" err="1"/>
              <a:t>plu?o</a:t>
            </a:r>
            <a:r>
              <a:rPr lang="it-IT" dirty="0"/>
              <a:t>* plutone </a:t>
            </a:r>
          </a:p>
          <a:p>
            <a:pPr marL="0" indent="0">
              <a:buNone/>
            </a:pPr>
            <a:r>
              <a:rPr lang="it-IT" dirty="0" err="1"/>
              <a:t>ss</a:t>
            </a:r>
            <a:r>
              <a:rPr lang="it-IT" dirty="0"/>
              <a:t>* </a:t>
            </a:r>
            <a:r>
              <a:rPr lang="it-IT" dirty="0">
                <a:sym typeface="Wingdings" pitchFamily="2" charset="2"/>
              </a:rPr>
              <a:t> /</a:t>
            </a:r>
            <a:r>
              <a:rPr lang="it-IT" dirty="0" err="1">
                <a:sym typeface="Wingdings" pitchFamily="2" charset="2"/>
              </a:rPr>
              <a:t>ssh</a:t>
            </a:r>
            <a:r>
              <a:rPr lang="it-IT" dirty="0">
                <a:sym typeface="Wingdings" pitchFamily="2" charset="2"/>
              </a:rPr>
              <a:t>/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305526" y="2780928"/>
            <a:ext cx="0" cy="3096344"/>
          </a:xfrm>
          <a:prstGeom prst="straightConnector1">
            <a:avLst/>
          </a:prstGeom>
          <a:ln cmpd="sng">
            <a:solidFill>
              <a:schemeClr val="accent1">
                <a:alpha val="37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</a:t>
            </a:r>
            <a:r>
              <a:rPr lang="en-GB" sz="2100" dirty="0" err="1"/>
              <a:t>binario</a:t>
            </a:r>
            <a:r>
              <a:rPr lang="en-GB" sz="2100" dirty="0"/>
              <a:t> </a:t>
            </a:r>
            <a:r>
              <a:rPr lang="en-GB" sz="2100" dirty="0" err="1"/>
              <a:t>esterno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dirty="0"/>
              <a:t>consentono di spostarsi all’interno della lista dei comandi precedenti (lo stesso elenco mostrato dal commando </a:t>
            </a:r>
            <a:r>
              <a:rPr lang="it-IT" dirty="0" err="1"/>
              <a:t>history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consente di inserire una stringa e selezionare tutti i comandi precedenti che la contengono. Ogni pressione successiva della combinazione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accede agli altri comandi della stessa selezione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dirty="0"/>
              <a:t> auto-completa i nomi di file. Una doppia pressione (rapida) mostra l’elenco di tutte le possibilità</a:t>
            </a: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3253867" y="3374994"/>
            <a:ext cx="1923522" cy="702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/>
              <a:t>Processo</a:t>
            </a:r>
            <a:endParaRPr lang="en-GB" sz="135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867256" y="3429000"/>
            <a:ext cx="1436492" cy="594066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6861922" y="2780928"/>
            <a:ext cx="1544504" cy="594066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Standard Output (</a:t>
            </a:r>
            <a:r>
              <a:rPr lang="en-GB" sz="1350" dirty="0" err="1"/>
              <a:t>stdout</a:t>
            </a:r>
            <a:r>
              <a:rPr lang="en-GB" sz="135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6861922" y="4077072"/>
            <a:ext cx="1544504" cy="594066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2303747" y="3726033"/>
            <a:ext cx="9501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5177389" y="3726033"/>
            <a:ext cx="1684533" cy="64807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177389" y="3077961"/>
            <a:ext cx="1684532" cy="64807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845586" y="4097106"/>
            <a:ext cx="1311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Default: </a:t>
            </a:r>
            <a:r>
              <a:rPr lang="en-GB" sz="1350" dirty="0" err="1"/>
              <a:t>tastiera</a:t>
            </a:r>
            <a:endParaRPr lang="en-GB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6797549" y="4745178"/>
            <a:ext cx="13514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6797549" y="3441369"/>
            <a:ext cx="13516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opzioni</a:t>
            </a:r>
            <a:r>
              <a:rPr lang="en-GB" dirty="0"/>
              <a:t>] </a:t>
            </a:r>
            <a:r>
              <a:rPr lang="en-GB" dirty="0" err="1"/>
              <a:t>testo</a:t>
            </a:r>
            <a:r>
              <a:rPr lang="en-GB" dirty="0"/>
              <a:t>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head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cut [</a:t>
            </a:r>
            <a:r>
              <a:rPr lang="en-GB" dirty="0" err="1"/>
              <a:t>opzioni</a:t>
            </a:r>
            <a:r>
              <a:rPr lang="en-GB" dirty="0"/>
              <a:t>] [file…]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sort [</a:t>
            </a:r>
            <a:r>
              <a:rPr lang="en-GB" dirty="0" err="1"/>
              <a:t>opzioni</a:t>
            </a:r>
            <a:r>
              <a:rPr lang="en-GB" dirty="0"/>
              <a:t>] [file...]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/>
              <a:t>tee [</a:t>
            </a:r>
            <a:r>
              <a:rPr lang="en-GB" dirty="0" err="1"/>
              <a:t>opzioni</a:t>
            </a:r>
            <a:r>
              <a:rPr lang="en-GB" dirty="0"/>
              <a:t>]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8972</TotalTime>
  <Words>1969</Words>
  <Application>Microsoft Macintosh PowerPoint</Application>
  <PresentationFormat>On-screen Show (4:3)</PresentationFormat>
  <Paragraphs>263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Nicola</vt:lpstr>
      <vt:lpstr>Shell Bash</vt:lpstr>
      <vt:lpstr>Utilità</vt:lpstr>
      <vt:lpstr>Builtins</vt:lpstr>
      <vt:lpstr>Builtins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Ridirezione</vt:lpstr>
      <vt:lpstr>Separazione stdout/stderr</vt:lpstr>
      <vt:lpstr>Separazione stdout/stderr</vt:lpstr>
      <vt:lpstr>Composizione comandi</vt:lpstr>
      <vt:lpstr>Combinare comandi</vt:lpstr>
      <vt:lpstr>Combinare comandi</vt:lpstr>
      <vt:lpstr>Combinare comandi</vt:lpstr>
      <vt:lpstr>Esempi</vt:lpstr>
      <vt:lpstr>Variabili</vt:lpstr>
      <vt:lpstr>Variabili shell</vt:lpstr>
      <vt:lpstr>Visibilità variabili</vt:lpstr>
      <vt:lpstr>Variabili d’ambiente</vt:lpstr>
      <vt:lpstr>Variabili d’ambiente</vt:lpstr>
      <vt:lpstr>Variabili d’ambiente</vt:lpstr>
      <vt:lpstr>Variabili d’ambiente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307</cp:revision>
  <cp:lastPrinted>2020-03-17T22:15:19Z</cp:lastPrinted>
  <dcterms:created xsi:type="dcterms:W3CDTF">2011-09-06T09:06:15Z</dcterms:created>
  <dcterms:modified xsi:type="dcterms:W3CDTF">2020-03-17T22:17:56Z</dcterms:modified>
</cp:coreProperties>
</file>