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14" r:id="rId15"/>
    <p:sldId id="441" r:id="rId16"/>
    <p:sldId id="436" r:id="rId17"/>
    <p:sldId id="440" r:id="rId18"/>
    <p:sldId id="428" r:id="rId19"/>
    <p:sldId id="431" r:id="rId20"/>
    <p:sldId id="442" r:id="rId21"/>
    <p:sldId id="443" r:id="rId22"/>
    <p:sldId id="437" r:id="rId23"/>
    <p:sldId id="438" r:id="rId24"/>
    <p:sldId id="420" r:id="rId25"/>
    <p:sldId id="423" r:id="rId26"/>
    <p:sldId id="421" r:id="rId27"/>
    <p:sldId id="422" r:id="rId28"/>
    <p:sldId id="424" r:id="rId29"/>
    <p:sldId id="426" r:id="rId30"/>
    <p:sldId id="425" r:id="rId31"/>
    <p:sldId id="427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7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18/03/20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!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"Absolute filename”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"Relative filename"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"Simple, relative filename"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list; 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in 1 2 3 4 5;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 echo ”5 * 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))”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in “$HOME”/*;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 echo “$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while [ "$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0 ]; do	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/>
              <a:t>linee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iniziano</a:t>
            </a:r>
            <a:r>
              <a:rPr lang="en-GB" altLang="it-IT" dirty="0"/>
              <a:t> con #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commenti</a:t>
            </a:r>
            <a:r>
              <a:rPr lang="en-GB" altLang="it-IT" dirty="0"/>
              <a:t> </a:t>
            </a:r>
            <a:r>
              <a:rPr lang="en-GB" altLang="it-IT" dirty="0" err="1"/>
              <a:t>nel</a:t>
            </a:r>
            <a:r>
              <a:rPr lang="en-GB" altLang="it-IT" dirty="0"/>
              <a:t> </a:t>
            </a:r>
            <a:r>
              <a:rPr lang="en-GB" altLang="it-IT" dirty="0" err="1"/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</a:t>
            </a:r>
            <a:r>
              <a:rPr lang="en-GB" sz="5100" i="1" dirty="0" err="1"/>
              <a:t>pratice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(shebang)</a:t>
            </a: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</a:t>
            </a:r>
            <a:r>
              <a:rPr lang="en-GB" dirty="0" err="1"/>
              <a:t>regole</a:t>
            </a:r>
            <a:r>
              <a:rPr lang="en-GB" dirty="0"/>
              <a:t> base)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script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maiuscole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8B0-AB78-C14F-82C5-CFD1681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2855-1700-F44E-BE7B-DF268A2F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</p:spTree>
    <p:extLst>
      <p:ext uri="{BB962C8B-B14F-4D97-AF65-F5344CB8AC3E}">
        <p14:creationId xmlns:p14="http://schemas.microsoft.com/office/powerpoint/2010/main" val="242407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ls</a:t>
            </a:r>
            <a:endParaRPr lang="it-IT" dirty="0"/>
          </a:p>
          <a:p>
            <a:r>
              <a:rPr lang="it-IT" dirty="0" err="1"/>
              <a:t>pwd</a:t>
            </a:r>
            <a:endParaRPr lang="it-IT" dirty="0"/>
          </a:p>
          <a:p>
            <a:r>
              <a:rPr lang="it-IT" dirty="0" err="1"/>
              <a:t>cp</a:t>
            </a:r>
            <a:endParaRPr lang="it-IT" dirty="0"/>
          </a:p>
          <a:p>
            <a:r>
              <a:rPr lang="it-IT" dirty="0"/>
              <a:t>mv</a:t>
            </a:r>
          </a:p>
          <a:p>
            <a:r>
              <a:rPr lang="it-IT" dirty="0"/>
              <a:t>ln</a:t>
            </a:r>
          </a:p>
          <a:p>
            <a:r>
              <a:rPr lang="it-IT" dirty="0" err="1"/>
              <a:t>rm</a:t>
            </a:r>
            <a:endParaRPr lang="it-IT" dirty="0"/>
          </a:p>
          <a:p>
            <a:r>
              <a:rPr lang="it-IT" dirty="0" err="1"/>
              <a:t>mkdir</a:t>
            </a:r>
            <a:endParaRPr lang="it-IT" dirty="0"/>
          </a:p>
          <a:p>
            <a:r>
              <a:rPr lang="it-IT" dirty="0" err="1"/>
              <a:t>rmdir</a:t>
            </a:r>
            <a:endParaRPr lang="it-IT" dirty="0"/>
          </a:p>
          <a:p>
            <a:r>
              <a:rPr lang="it-IT" dirty="0"/>
              <a:t>locate</a:t>
            </a:r>
          </a:p>
          <a:p>
            <a:r>
              <a:rPr lang="it-IT" dirty="0" err="1"/>
              <a:t>which</a:t>
            </a:r>
            <a:endParaRPr lang="it-IT" dirty="0"/>
          </a:p>
          <a:p>
            <a:r>
              <a:rPr lang="it-IT" dirty="0" err="1"/>
              <a:t>cat</a:t>
            </a:r>
            <a:endParaRPr lang="it-IT" dirty="0"/>
          </a:p>
          <a:p>
            <a:r>
              <a:rPr lang="it-IT" dirty="0" err="1"/>
              <a:t>touch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chmod</a:t>
            </a:r>
            <a:endParaRPr lang="it-IT" dirty="0"/>
          </a:p>
          <a:p>
            <a:r>
              <a:rPr lang="it-IT" dirty="0" err="1"/>
              <a:t>chown</a:t>
            </a:r>
            <a:endParaRPr lang="it-IT" dirty="0"/>
          </a:p>
          <a:p>
            <a:r>
              <a:rPr lang="it-IT" dirty="0" err="1"/>
              <a:t>find</a:t>
            </a:r>
            <a:endParaRPr lang="it-IT" dirty="0"/>
          </a:p>
          <a:p>
            <a:r>
              <a:rPr lang="it-IT" dirty="0" err="1"/>
              <a:t>cmp</a:t>
            </a:r>
            <a:endParaRPr lang="it-IT" dirty="0"/>
          </a:p>
          <a:p>
            <a:r>
              <a:rPr lang="it-IT" dirty="0" err="1"/>
              <a:t>diff</a:t>
            </a: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18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endParaRPr lang="it-IT" dirty="0"/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grep</a:t>
            </a:r>
            <a:endParaRPr lang="it-IT" dirty="0"/>
          </a:p>
          <a:p>
            <a:r>
              <a:rPr lang="it-IT" dirty="0" err="1"/>
              <a:t>sort</a:t>
            </a:r>
            <a:endParaRPr lang="it-IT" dirty="0"/>
          </a:p>
          <a:p>
            <a:r>
              <a:rPr lang="it-IT" dirty="0"/>
              <a:t>head</a:t>
            </a:r>
          </a:p>
          <a:p>
            <a:r>
              <a:rPr lang="it-IT" dirty="0" err="1"/>
              <a:t>tail</a:t>
            </a:r>
            <a:endParaRPr lang="it-IT" dirty="0"/>
          </a:p>
          <a:p>
            <a:r>
              <a:rPr lang="it-IT" dirty="0" err="1"/>
              <a:t>cut</a:t>
            </a:r>
            <a:endParaRPr lang="it-IT" dirty="0"/>
          </a:p>
          <a:p>
            <a:r>
              <a:rPr lang="it-IT" dirty="0"/>
              <a:t>wc</a:t>
            </a:r>
          </a:p>
          <a:p>
            <a:r>
              <a:rPr lang="it-IT" dirty="0" err="1"/>
              <a:t>uniq</a:t>
            </a:r>
            <a:endParaRPr lang="it-IT" dirty="0"/>
          </a:p>
          <a:p>
            <a:r>
              <a:rPr lang="it-IT" dirty="0" err="1"/>
              <a:t>sed</a:t>
            </a:r>
            <a:endParaRPr lang="it-IT" dirty="0"/>
          </a:p>
          <a:p>
            <a:r>
              <a:rPr lang="it-IT" dirty="0" err="1"/>
              <a:t>awk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echo</a:t>
            </a:r>
          </a:p>
          <a:p>
            <a:r>
              <a:rPr lang="en-GB" dirty="0"/>
              <a:t>expr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</a:t>
            </a:r>
          </a:p>
          <a:p>
            <a:r>
              <a:rPr lang="en-GB" dirty="0" err="1"/>
              <a:t>gzip</a:t>
            </a:r>
            <a:endParaRPr lang="en-GB" dirty="0"/>
          </a:p>
          <a:p>
            <a:r>
              <a:rPr lang="en-GB" dirty="0"/>
              <a:t>bzip2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$PATH non contiene la cartella punto ( . ), i programmi - anche se si trovano nella cartella corrente - non vengono trovati.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semplificano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17</a:t>
            </a:r>
          </a:p>
          <a:p>
            <a:pPr marL="42862" indent="0">
              <a:buNone/>
            </a:pPr>
            <a:r>
              <a:rPr lang="en-GB" dirty="0"/>
              <a:t>$ ctrl-d   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17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 commando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verifiche</a:t>
            </a:r>
            <a:r>
              <a:rPr lang="en-GB" dirty="0"/>
              <a:t> 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, numeri e file. Un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avvenuto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produce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0, </a:t>
            </a:r>
            <a:r>
              <a:rPr lang="en-GB" dirty="0" err="1"/>
              <a:t>altrimenti</a:t>
            </a:r>
            <a:r>
              <a:rPr lang="en-GB" dirty="0"/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9480</TotalTime>
  <Words>1226</Words>
  <Application>Microsoft Macintosh PowerPoint</Application>
  <PresentationFormat>On-screen Show (4:3)</PresentationFormat>
  <Paragraphs>339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if</vt:lpstr>
      <vt:lpstr>if</vt:lpstr>
      <vt:lpstr>case</vt:lpstr>
      <vt:lpstr>Costrutti iterativi</vt:lpstr>
      <vt:lpstr>for</vt:lpstr>
      <vt:lpstr>while</vt:lpstr>
      <vt:lpstr>Struttura script</vt:lpstr>
      <vt:lpstr>Struttura script (regole base)</vt:lpstr>
      <vt:lpstr>Funzioni</vt:lpstr>
      <vt:lpstr>PowerPoint Presentation</vt:lpstr>
      <vt:lpstr>Comandi Principali</vt:lpstr>
      <vt:lpstr>Comandi Principali</vt:lpstr>
      <vt:lpstr>Filesystem</vt:lpstr>
      <vt:lpstr>Filesystem</vt:lpstr>
      <vt:lpstr>Processi</vt:lpstr>
      <vt:lpstr>Flussi dati</vt:lpstr>
      <vt:lpstr>Varie</vt:lpstr>
      <vt:lpstr>Compressione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336</cp:revision>
  <cp:lastPrinted>2020-03-17T22:15:19Z</cp:lastPrinted>
  <dcterms:created xsi:type="dcterms:W3CDTF">2011-09-06T09:06:15Z</dcterms:created>
  <dcterms:modified xsi:type="dcterms:W3CDTF">2020-03-18T23:07:32Z</dcterms:modified>
</cp:coreProperties>
</file>