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45" r:id="rId15"/>
    <p:sldId id="414" r:id="rId16"/>
    <p:sldId id="447" r:id="rId17"/>
    <p:sldId id="448" r:id="rId18"/>
    <p:sldId id="446" r:id="rId19"/>
    <p:sldId id="441" r:id="rId20"/>
    <p:sldId id="436" r:id="rId21"/>
    <p:sldId id="440" r:id="rId22"/>
    <p:sldId id="428" r:id="rId23"/>
    <p:sldId id="431" r:id="rId24"/>
    <p:sldId id="449" r:id="rId25"/>
    <p:sldId id="437" r:id="rId26"/>
    <p:sldId id="438" r:id="rId27"/>
    <p:sldId id="450" r:id="rId28"/>
    <p:sldId id="444" r:id="rId29"/>
    <p:sldId id="442" r:id="rId30"/>
    <p:sldId id="443" r:id="rId31"/>
    <p:sldId id="420" r:id="rId32"/>
    <p:sldId id="423" r:id="rId33"/>
    <p:sldId id="421" r:id="rId34"/>
    <p:sldId id="426" r:id="rId35"/>
    <p:sldId id="424" r:id="rId36"/>
    <p:sldId id="427" r:id="rId37"/>
    <p:sldId id="425" r:id="rId3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84395"/>
  </p:normalViewPr>
  <p:slideViewPr>
    <p:cSldViewPr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25/03/20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!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 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679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then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then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]; then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]; then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</p:spTree>
    <p:extLst>
      <p:ext uri="{BB962C8B-B14F-4D97-AF65-F5344CB8AC3E}">
        <p14:creationId xmlns:p14="http://schemas.microsoft.com/office/powerpoint/2010/main" val="242407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ls</a:t>
            </a:r>
            <a:endParaRPr lang="it-IT" dirty="0"/>
          </a:p>
          <a:p>
            <a:r>
              <a:rPr lang="it-IT" dirty="0" err="1"/>
              <a:t>pwd</a:t>
            </a:r>
            <a:endParaRPr lang="it-IT" dirty="0"/>
          </a:p>
          <a:p>
            <a:r>
              <a:rPr lang="it-IT" dirty="0" err="1"/>
              <a:t>basename</a:t>
            </a:r>
            <a:endParaRPr lang="it-IT" dirty="0"/>
          </a:p>
          <a:p>
            <a:r>
              <a:rPr lang="it-IT" dirty="0" err="1"/>
              <a:t>dirname</a:t>
            </a:r>
            <a:endParaRPr lang="it-IT" dirty="0"/>
          </a:p>
          <a:p>
            <a:r>
              <a:rPr lang="it-IT" dirty="0" err="1"/>
              <a:t>cp</a:t>
            </a:r>
            <a:endParaRPr lang="it-IT" dirty="0"/>
          </a:p>
          <a:p>
            <a:r>
              <a:rPr lang="it-IT" dirty="0"/>
              <a:t>mv</a:t>
            </a:r>
          </a:p>
          <a:p>
            <a:r>
              <a:rPr lang="it-IT" dirty="0"/>
              <a:t>ln</a:t>
            </a:r>
          </a:p>
          <a:p>
            <a:r>
              <a:rPr lang="it-IT" dirty="0" err="1"/>
              <a:t>rm</a:t>
            </a:r>
            <a:endParaRPr lang="it-IT" dirty="0"/>
          </a:p>
          <a:p>
            <a:r>
              <a:rPr lang="it-IT" dirty="0" err="1"/>
              <a:t>mkdir</a:t>
            </a:r>
            <a:endParaRPr lang="it-IT" dirty="0"/>
          </a:p>
          <a:p>
            <a:r>
              <a:rPr lang="it-IT" dirty="0" err="1"/>
              <a:t>rmdir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locate</a:t>
            </a:r>
          </a:p>
          <a:p>
            <a:r>
              <a:rPr lang="it-IT" dirty="0" err="1"/>
              <a:t>which</a:t>
            </a:r>
            <a:endParaRPr lang="it-IT" dirty="0"/>
          </a:p>
          <a:p>
            <a:r>
              <a:rPr lang="it-IT" dirty="0" err="1"/>
              <a:t>touch</a:t>
            </a:r>
            <a:endParaRPr lang="it-IT" dirty="0"/>
          </a:p>
          <a:p>
            <a:r>
              <a:rPr lang="it-IT" dirty="0" err="1"/>
              <a:t>chmod</a:t>
            </a:r>
            <a:endParaRPr lang="it-IT" dirty="0"/>
          </a:p>
          <a:p>
            <a:r>
              <a:rPr lang="it-IT" dirty="0" err="1"/>
              <a:t>chown</a:t>
            </a:r>
            <a:endParaRPr lang="it-IT" dirty="0"/>
          </a:p>
          <a:p>
            <a:r>
              <a:rPr lang="it-IT" dirty="0" err="1"/>
              <a:t>find</a:t>
            </a:r>
            <a:endParaRPr lang="it-IT" dirty="0"/>
          </a:p>
          <a:p>
            <a:r>
              <a:rPr lang="it-IT" dirty="0" err="1"/>
              <a:t>cmp</a:t>
            </a:r>
            <a:endParaRPr lang="it-IT" dirty="0"/>
          </a:p>
          <a:p>
            <a:r>
              <a:rPr lang="it-IT" dirty="0" err="1"/>
              <a:t>diff</a:t>
            </a:r>
            <a:endParaRPr lang="it-IT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cat</a:t>
            </a:r>
            <a:endParaRPr lang="it-IT" dirty="0"/>
          </a:p>
          <a:p>
            <a:r>
              <a:rPr lang="it-IT" dirty="0" err="1"/>
              <a:t>grep</a:t>
            </a:r>
            <a:endParaRPr lang="it-IT" dirty="0"/>
          </a:p>
          <a:p>
            <a:r>
              <a:rPr lang="it-IT" dirty="0" err="1"/>
              <a:t>sort</a:t>
            </a:r>
            <a:endParaRPr lang="it-IT" dirty="0"/>
          </a:p>
          <a:p>
            <a:r>
              <a:rPr lang="it-IT" dirty="0"/>
              <a:t>head</a:t>
            </a:r>
          </a:p>
          <a:p>
            <a:r>
              <a:rPr lang="it-IT" dirty="0" err="1"/>
              <a:t>tail</a:t>
            </a:r>
            <a:endParaRPr lang="it-IT" dirty="0"/>
          </a:p>
          <a:p>
            <a:r>
              <a:rPr lang="it-IT" dirty="0" err="1"/>
              <a:t>cut</a:t>
            </a:r>
            <a:endParaRPr lang="it-IT" dirty="0"/>
          </a:p>
          <a:p>
            <a:r>
              <a:rPr lang="it-IT" dirty="0"/>
              <a:t>wc</a:t>
            </a:r>
          </a:p>
          <a:p>
            <a:r>
              <a:rPr lang="it-IT" dirty="0" err="1"/>
              <a:t>tr</a:t>
            </a:r>
            <a:endParaRPr lang="it-IT" dirty="0"/>
          </a:p>
          <a:p>
            <a:r>
              <a:rPr lang="it-IT" dirty="0" err="1"/>
              <a:t>uniq</a:t>
            </a:r>
            <a:endParaRPr lang="it-IT" dirty="0"/>
          </a:p>
          <a:p>
            <a:r>
              <a:rPr lang="it-IT" dirty="0" err="1"/>
              <a:t>sed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endParaRPr lang="it-IT" dirty="0"/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</a:t>
            </a:r>
          </a:p>
          <a:p>
            <a:r>
              <a:rPr lang="en-GB" dirty="0" err="1"/>
              <a:t>gzip</a:t>
            </a:r>
            <a:endParaRPr lang="en-GB" dirty="0"/>
          </a:p>
          <a:p>
            <a:r>
              <a:rPr lang="en-GB" dirty="0"/>
              <a:t>bzip2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echo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 err="1"/>
              <a:t>dd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</a:t>
            </a:r>
            <a:r>
              <a:rPr lang="it-IT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assuluto</a:t>
            </a: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9651</TotalTime>
  <Words>1896</Words>
  <Application>Microsoft Macintosh PowerPoint</Application>
  <PresentationFormat>On-screen Show (4:3)</PresentationFormat>
  <Paragraphs>500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[</vt:lpstr>
      <vt:lpstr>if</vt:lpstr>
      <vt:lpstr>if</vt:lpstr>
      <vt:lpstr>if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Best Practices</vt:lpstr>
      <vt:lpstr>Struttura script</vt:lpstr>
      <vt:lpstr>Struttura script (Best Practices)</vt:lpstr>
      <vt:lpstr>Comandi Principali</vt:lpstr>
      <vt:lpstr>Comandi Principali</vt:lpstr>
      <vt:lpstr>Filesystem</vt:lpstr>
      <vt:lpstr>Filtri</vt:lpstr>
      <vt:lpstr>Processi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368</cp:revision>
  <cp:lastPrinted>2020-03-25T18:04:48Z</cp:lastPrinted>
  <dcterms:created xsi:type="dcterms:W3CDTF">2011-09-06T09:06:15Z</dcterms:created>
  <dcterms:modified xsi:type="dcterms:W3CDTF">2020-03-25T18:15:18Z</dcterms:modified>
</cp:coreProperties>
</file>