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423" r:id="rId3"/>
    <p:sldId id="421" r:id="rId4"/>
    <p:sldId id="426" r:id="rId5"/>
    <p:sldId id="424" r:id="rId6"/>
    <p:sldId id="427" r:id="rId7"/>
    <p:sldId id="425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84395"/>
  </p:normalViewPr>
  <p:slideViewPr>
    <p:cSldViewPr>
      <p:cViewPr varScale="1">
        <p:scale>
          <a:sx n="108" d="100"/>
          <a:sy n="108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01/04/20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4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" y="5781975"/>
            <a:ext cx="1667488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Comandi Principali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313C5E-7F75-4147-B636-D835882E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Principali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C9FA7-8C0C-0F4D-BA08-5DD5BE2579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Gestione</a:t>
            </a:r>
            <a:r>
              <a:rPr lang="en-GB" dirty="0"/>
              <a:t> Filesystem </a:t>
            </a:r>
            <a:r>
              <a:rPr lang="en-GB" dirty="0" err="1"/>
              <a:t>Mangement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processi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rete</a:t>
            </a:r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sistema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utente</a:t>
            </a:r>
            <a:endParaRPr lang="en-GB" dirty="0"/>
          </a:p>
          <a:p>
            <a:r>
              <a:rPr lang="en-GB" dirty="0" err="1"/>
              <a:t>Programmazione</a:t>
            </a:r>
            <a:endParaRPr lang="en-GB" dirty="0"/>
          </a:p>
          <a:p>
            <a:r>
              <a:rPr lang="en-GB" dirty="0"/>
              <a:t>Editing di </a:t>
            </a:r>
            <a:r>
              <a:rPr lang="en-GB" dirty="0" err="1"/>
              <a:t>testi</a:t>
            </a:r>
            <a:endParaRPr lang="en-GB" dirty="0"/>
          </a:p>
          <a:p>
            <a:r>
              <a:rPr lang="en-GB" dirty="0" err="1"/>
              <a:t>Varie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8E85B0-81B2-DB47-AC6A-0CECA963EE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$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info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whatis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GB" dirty="0"/>
              <a:t> --help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599D5-D045-6C42-92B5-4442DDC8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16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777B-65EC-6045-816B-43C6A154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AA39-3063-2944-9981-77293C9677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ls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alRh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pwd</a:t>
            </a:r>
            <a:endParaRPr lang="it-IT" sz="2400" dirty="0"/>
          </a:p>
          <a:p>
            <a:r>
              <a:rPr lang="it-IT" sz="2400" dirty="0" err="1"/>
              <a:t>basename</a:t>
            </a:r>
            <a:endParaRPr lang="it-IT" sz="2400" dirty="0"/>
          </a:p>
          <a:p>
            <a:r>
              <a:rPr lang="it-IT" sz="2400" dirty="0" err="1"/>
              <a:t>dirname</a:t>
            </a:r>
            <a:endParaRPr lang="it-IT" sz="2400" dirty="0"/>
          </a:p>
          <a:p>
            <a:r>
              <a:rPr lang="it-IT" sz="2400" dirty="0" err="1"/>
              <a:t>cp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/>
              <a:t>mv</a:t>
            </a:r>
          </a:p>
          <a:p>
            <a:r>
              <a:rPr lang="it-IT" sz="2400" dirty="0"/>
              <a:t>ln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rm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rf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 </a:t>
            </a:r>
          </a:p>
          <a:p>
            <a:r>
              <a:rPr lang="it-IT" sz="2400" dirty="0" err="1"/>
              <a:t>mkdir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rmdir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7B0FC8-3415-E14B-9BB2-D6E7CF94B3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which</a:t>
            </a:r>
            <a:endParaRPr lang="it-IT" sz="2400" dirty="0"/>
          </a:p>
          <a:p>
            <a:r>
              <a:rPr lang="it-IT" sz="2400" dirty="0"/>
              <a:t>locate</a:t>
            </a:r>
          </a:p>
          <a:p>
            <a:r>
              <a:rPr lang="it-IT" sz="2400" dirty="0" err="1"/>
              <a:t>touch</a:t>
            </a:r>
            <a:endParaRPr lang="it-IT" sz="2400" dirty="0"/>
          </a:p>
          <a:p>
            <a:r>
              <a:rPr lang="it-IT" sz="2400" dirty="0" err="1"/>
              <a:t>chmod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chown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cmp</a:t>
            </a:r>
            <a:endParaRPr lang="it-IT" sz="2400" dirty="0"/>
          </a:p>
          <a:p>
            <a:r>
              <a:rPr lang="it-IT" sz="2400" dirty="0" err="1"/>
              <a:t>diff</a:t>
            </a:r>
            <a:endParaRPr lang="it-IT" sz="2400" dirty="0"/>
          </a:p>
          <a:p>
            <a:r>
              <a:rPr lang="it-IT" sz="2400" dirty="0" err="1"/>
              <a:t>find</a:t>
            </a:r>
            <a:endParaRPr lang="it-IT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C7702-A4F1-6243-8112-F7609FFF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373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61D1-CD46-4A4E-8AFD-FBD077E0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E020-EB4B-D94E-AE39-0906FB672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cat</a:t>
            </a:r>
            <a:endParaRPr lang="it-IT" sz="2400" dirty="0"/>
          </a:p>
          <a:p>
            <a:r>
              <a:rPr lang="it-IT" sz="2400" dirty="0" err="1"/>
              <a:t>grep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[v] </a:t>
            </a:r>
          </a:p>
          <a:p>
            <a:r>
              <a:rPr lang="it-IT" sz="2400" dirty="0" err="1"/>
              <a:t>sort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/>
              <a:t>head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tail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cut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/>
              <a:t>wc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cwl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tr</a:t>
            </a:r>
            <a:endParaRPr lang="it-IT" sz="2400" dirty="0"/>
          </a:p>
          <a:p>
            <a:r>
              <a:rPr lang="it-IT" sz="2400" dirty="0" err="1"/>
              <a:t>uniq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[u]</a:t>
            </a:r>
          </a:p>
          <a:p>
            <a:r>
              <a:rPr lang="it-IT" sz="2400" dirty="0"/>
              <a:t>tee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793B4D-918C-1140-83CE-4A9361AA2B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i="1" dirty="0" err="1"/>
              <a:t>sed</a:t>
            </a:r>
            <a:endParaRPr lang="en-GB" sz="2400" i="1" dirty="0"/>
          </a:p>
          <a:p>
            <a:r>
              <a:rPr lang="en-GB" sz="2400" i="1" dirty="0" err="1"/>
              <a:t>awk</a:t>
            </a:r>
            <a:endParaRPr lang="en-GB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0DDF1-D539-3548-AA53-661349BB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195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375F-1A0C-9C49-BE05-4C330354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ED2E-12A8-C149-8C05-43A8E3AA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ps</a:t>
            </a:r>
            <a:r>
              <a:rPr lang="it-IT" dirty="0"/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aux|fax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dirty="0"/>
              <a:t>top </a:t>
            </a:r>
          </a:p>
          <a:p>
            <a:r>
              <a:rPr lang="it-IT" dirty="0" err="1"/>
              <a:t>kill</a:t>
            </a:r>
            <a:r>
              <a:rPr lang="it-IT" dirty="0"/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] </a:t>
            </a:r>
          </a:p>
          <a:p>
            <a:r>
              <a:rPr lang="it-IT" dirty="0" err="1"/>
              <a:t>fg</a:t>
            </a:r>
            <a:endParaRPr lang="it-IT" dirty="0"/>
          </a:p>
          <a:p>
            <a:r>
              <a:rPr lang="it-IT" dirty="0" err="1"/>
              <a:t>bg</a:t>
            </a:r>
            <a:endParaRPr lang="it-IT" dirty="0"/>
          </a:p>
          <a:p>
            <a:r>
              <a:rPr lang="it-IT" dirty="0"/>
              <a:t>&amp;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84F4-8CED-F84A-8962-C4206529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528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C6C3-07E4-1B40-B646-207EF6AE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Compressione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8CF8-6DEA-6D4D-BE1F-A3219A12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tar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czf|xzf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en-GB" dirty="0" err="1"/>
              <a:t>gzip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[d]</a:t>
            </a:r>
          </a:p>
          <a:p>
            <a:r>
              <a:rPr lang="en-GB" dirty="0"/>
              <a:t>bzip2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[d]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19D2A-AB9D-4E46-B9B6-2F7E11A6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146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D925-C1A0-F642-A549-A5CE8857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F2A9-EC59-0B45-9201-FA3105C7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echo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[n]</a:t>
            </a:r>
          </a:p>
          <a:p>
            <a:r>
              <a:rPr lang="en-GB" dirty="0"/>
              <a:t>read</a:t>
            </a:r>
          </a:p>
          <a:p>
            <a:r>
              <a:rPr lang="en-GB" dirty="0"/>
              <a:t>more</a:t>
            </a:r>
          </a:p>
          <a:p>
            <a:r>
              <a:rPr lang="en-GB" dirty="0"/>
              <a:t>less</a:t>
            </a:r>
          </a:p>
          <a:p>
            <a:r>
              <a:rPr lang="en-GB" dirty="0"/>
              <a:t>expr</a:t>
            </a:r>
          </a:p>
          <a:p>
            <a:r>
              <a:rPr lang="en-GB" dirty="0"/>
              <a:t>date</a:t>
            </a:r>
          </a:p>
          <a:p>
            <a:r>
              <a:rPr lang="en-GB" dirty="0" err="1"/>
              <a:t>dd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[if, of,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, count]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045C-1D95-554F-8BEA-51326108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2306555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10052</TotalTime>
  <Words>185</Words>
  <Application>Microsoft Macintosh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Nicola</vt:lpstr>
      <vt:lpstr>Comandi Principali</vt:lpstr>
      <vt:lpstr>Comandi Principali</vt:lpstr>
      <vt:lpstr>Filesystem</vt:lpstr>
      <vt:lpstr>Filtri</vt:lpstr>
      <vt:lpstr>Processi</vt:lpstr>
      <vt:lpstr>Compressione</vt:lpstr>
      <vt:lpstr>Varie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384</cp:revision>
  <cp:lastPrinted>2020-04-01T10:44:49Z</cp:lastPrinted>
  <dcterms:created xsi:type="dcterms:W3CDTF">2011-09-06T09:06:15Z</dcterms:created>
  <dcterms:modified xsi:type="dcterms:W3CDTF">2020-04-01T10:45:14Z</dcterms:modified>
</cp:coreProperties>
</file>