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7" r:id="rId2"/>
    <p:sldId id="256" r:id="rId3"/>
    <p:sldId id="264" r:id="rId4"/>
    <p:sldId id="265" r:id="rId5"/>
    <p:sldId id="258" r:id="rId6"/>
    <p:sldId id="257" r:id="rId7"/>
    <p:sldId id="259" r:id="rId8"/>
    <p:sldId id="260" r:id="rId9"/>
    <p:sldId id="261" r:id="rId10"/>
    <p:sldId id="262" r:id="rId11"/>
    <p:sldId id="263" r:id="rId12"/>
    <p:sldId id="266" r:id="rId13"/>
    <p:sldId id="268" r:id="rId14"/>
  </p:sldIdLst>
  <p:sldSz cx="9144000" cy="6858000" type="screen4x3"/>
  <p:notesSz cx="6858000" cy="9144000"/>
  <p:defaultTextStyle>
    <a:defPPr>
      <a:defRPr lang="es-ES_trad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495" autoAdjust="0"/>
  </p:normalViewPr>
  <p:slideViewPr>
    <p:cSldViewPr snapToGrid="0" snapToObjects="1">
      <p:cViewPr varScale="1">
        <p:scale>
          <a:sx n="90" d="100"/>
          <a:sy n="90" d="100"/>
        </p:scale>
        <p:origin x="-5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BD326E-B3FF-7445-8951-1E54C3BDF756}" type="datetimeFigureOut">
              <a:rPr lang="es-ES_tradnl" smtClean="0"/>
              <a:t>9/12/13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D513B-9619-934C-B216-78400907421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49249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a simple HTML page w/ the class, this</a:t>
            </a:r>
            <a:r>
              <a:rPr lang="en-US" baseline="0" dirty="0" smtClean="0"/>
              <a:t> will be used for the basis of the CSS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D513B-9619-934C-B216-78400907421E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99834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 err="1" smtClean="0"/>
              <a:t>Explain</a:t>
            </a:r>
            <a:r>
              <a:rPr lang="es-ES_tradnl" baseline="0" dirty="0" smtClean="0"/>
              <a:t> files </a:t>
            </a:r>
            <a:r>
              <a:rPr lang="es-ES_tradnl" baseline="0" dirty="0" err="1" smtClean="0"/>
              <a:t>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your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computer</a:t>
            </a:r>
            <a:r>
              <a:rPr lang="es-ES_tradnl" baseline="0" dirty="0" smtClean="0"/>
              <a:t> are in a </a:t>
            </a:r>
            <a:r>
              <a:rPr lang="es-ES_tradnl" baseline="0" dirty="0" err="1" smtClean="0"/>
              <a:t>tree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structure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–</a:t>
            </a:r>
            <a:r>
              <a:rPr lang="es-ES_tradnl" baseline="0" dirty="0" smtClean="0"/>
              <a:t> open up </a:t>
            </a:r>
            <a:r>
              <a:rPr lang="es-ES_tradnl" baseline="0" dirty="0" err="1" smtClean="0"/>
              <a:t>Finder</a:t>
            </a:r>
            <a:r>
              <a:rPr lang="es-ES_tradnl" baseline="0" dirty="0" smtClean="0"/>
              <a:t>, show </a:t>
            </a:r>
            <a:r>
              <a:rPr lang="es-ES_tradnl" baseline="0" dirty="0" err="1" smtClean="0"/>
              <a:t>this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D513B-9619-934C-B216-78400907421E}" type="slidenum">
              <a:rPr lang="es-ES_tradnl" smtClean="0"/>
              <a:t>8</a:t>
            </a:fld>
            <a:endParaRPr lang="es-ES_trad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7C51-1782-9E48-AF27-540E473DEC2E}" type="datetimeFigureOut">
              <a:rPr lang="es-ES_tradnl" smtClean="0"/>
              <a:t>9/12/13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BC0B-59E9-3B48-845B-3DC5F4442E8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7C51-1782-9E48-AF27-540E473DEC2E}" type="datetimeFigureOut">
              <a:rPr lang="es-ES_tradnl" smtClean="0"/>
              <a:t>9/12/13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BC0B-59E9-3B48-845B-3DC5F4442E8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7C51-1782-9E48-AF27-540E473DEC2E}" type="datetimeFigureOut">
              <a:rPr lang="es-ES_tradnl" smtClean="0"/>
              <a:t>9/12/13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BC0B-59E9-3B48-845B-3DC5F4442E8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7C51-1782-9E48-AF27-540E473DEC2E}" type="datetimeFigureOut">
              <a:rPr lang="es-ES_tradnl" smtClean="0"/>
              <a:t>9/12/13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BC0B-59E9-3B48-845B-3DC5F4442E8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7C51-1782-9E48-AF27-540E473DEC2E}" type="datetimeFigureOut">
              <a:rPr lang="es-ES_tradnl" smtClean="0"/>
              <a:t>9/12/13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BC0B-59E9-3B48-845B-3DC5F4442E8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7C51-1782-9E48-AF27-540E473DEC2E}" type="datetimeFigureOut">
              <a:rPr lang="es-ES_tradnl" smtClean="0"/>
              <a:t>9/12/13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BC0B-59E9-3B48-845B-3DC5F4442E8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7C51-1782-9E48-AF27-540E473DEC2E}" type="datetimeFigureOut">
              <a:rPr lang="es-ES_tradnl" smtClean="0"/>
              <a:t>9/12/13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BC0B-59E9-3B48-845B-3DC5F4442E8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7C51-1782-9E48-AF27-540E473DEC2E}" type="datetimeFigureOut">
              <a:rPr lang="es-ES_tradnl" smtClean="0"/>
              <a:t>9/12/13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BC0B-59E9-3B48-845B-3DC5F4442E8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7C51-1782-9E48-AF27-540E473DEC2E}" type="datetimeFigureOut">
              <a:rPr lang="es-ES_tradnl" smtClean="0"/>
              <a:t>9/12/13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BC0B-59E9-3B48-845B-3DC5F4442E8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7C51-1782-9E48-AF27-540E473DEC2E}" type="datetimeFigureOut">
              <a:rPr lang="es-ES_tradnl" smtClean="0"/>
              <a:t>9/12/13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BC0B-59E9-3B48-845B-3DC5F4442E8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7C51-1782-9E48-AF27-540E473DEC2E}" type="datetimeFigureOut">
              <a:rPr lang="es-ES_tradnl" smtClean="0"/>
              <a:t>9/12/13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BC0B-59E9-3B48-845B-3DC5F4442E8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A7C51-1782-9E48-AF27-540E473DEC2E}" type="datetimeFigureOut">
              <a:rPr lang="es-ES_tradnl" smtClean="0"/>
              <a:t>9/12/13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3BC0B-59E9-3B48-845B-3DC5F4442E86}" type="slidenum">
              <a:rPr lang="es-ES_tradnl" smtClean="0"/>
              <a:t>‹#›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Today’s quiz can be found at </a:t>
            </a:r>
            <a:r>
              <a:rPr lang="en-US" dirty="0" err="1" smtClean="0"/>
              <a:t>bit.ly</a:t>
            </a:r>
            <a:r>
              <a:rPr lang="en-US" dirty="0"/>
              <a:t>/</a:t>
            </a:r>
            <a:r>
              <a:rPr lang="en-US" dirty="0" smtClean="0"/>
              <a:t>15XmAK0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When you’re finished, please download </a:t>
            </a:r>
            <a:r>
              <a:rPr lang="en-US" dirty="0" err="1" smtClean="0"/>
              <a:t>git</a:t>
            </a:r>
            <a:r>
              <a:rPr lang="en-US" dirty="0" smtClean="0"/>
              <a:t>, if you don’t already have it:</a:t>
            </a:r>
          </a:p>
          <a:p>
            <a:pPr marL="0" indent="0">
              <a:buNone/>
            </a:pP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git-scm.com</a:t>
            </a:r>
            <a:r>
              <a:rPr lang="en-US" dirty="0"/>
              <a:t>/downloads</a:t>
            </a:r>
          </a:p>
        </p:txBody>
      </p:sp>
    </p:spTree>
    <p:extLst>
      <p:ext uri="{BB962C8B-B14F-4D97-AF65-F5344CB8AC3E}">
        <p14:creationId xmlns:p14="http://schemas.microsoft.com/office/powerpoint/2010/main" val="436599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rm</a:t>
            </a:r>
            <a:r>
              <a:rPr lang="es-ES_tradnl" dirty="0" smtClean="0"/>
              <a:t> - </a:t>
            </a:r>
            <a:r>
              <a:rPr lang="es-ES_tradnl" dirty="0" err="1" smtClean="0"/>
              <a:t>remove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Delete</a:t>
            </a:r>
            <a:r>
              <a:rPr lang="es-ES_tradnl" dirty="0" smtClean="0"/>
              <a:t> a file</a:t>
            </a:r>
          </a:p>
          <a:p>
            <a:r>
              <a:rPr lang="es-ES_tradnl" dirty="0" smtClean="0"/>
              <a:t>Be </a:t>
            </a:r>
            <a:r>
              <a:rPr lang="es-ES_tradnl" dirty="0" err="1" smtClean="0"/>
              <a:t>careful</a:t>
            </a:r>
            <a:r>
              <a:rPr lang="es-ES_tradnl" dirty="0" smtClean="0"/>
              <a:t> </a:t>
            </a:r>
            <a:r>
              <a:rPr lang="es-ES_tradnl" dirty="0" err="1" smtClean="0"/>
              <a:t>with</a:t>
            </a:r>
            <a:r>
              <a:rPr lang="es-ES_tradnl" dirty="0" smtClean="0"/>
              <a:t> </a:t>
            </a:r>
            <a:r>
              <a:rPr lang="es-ES_tradnl" dirty="0" err="1" smtClean="0"/>
              <a:t>this</a:t>
            </a:r>
            <a:r>
              <a:rPr lang="es-ES_tradnl" dirty="0" smtClean="0"/>
              <a:t> </a:t>
            </a:r>
            <a:r>
              <a:rPr lang="es-ES_tradnl" dirty="0" err="1" smtClean="0"/>
              <a:t>one</a:t>
            </a:r>
            <a:r>
              <a:rPr lang="es-ES_tradnl" dirty="0" smtClean="0"/>
              <a:t>! </a:t>
            </a:r>
            <a:r>
              <a:rPr lang="es-ES_tradnl" dirty="0" err="1" smtClean="0"/>
              <a:t>It</a:t>
            </a:r>
            <a:r>
              <a:rPr lang="es-ES_tradnl" dirty="0" smtClean="0"/>
              <a:t> </a:t>
            </a:r>
            <a:r>
              <a:rPr lang="es-ES_tradnl" dirty="0" err="1" smtClean="0"/>
              <a:t>deletes</a:t>
            </a:r>
            <a:r>
              <a:rPr lang="es-ES_tradnl" dirty="0" smtClean="0"/>
              <a:t> </a:t>
            </a:r>
            <a:r>
              <a:rPr lang="es-ES_tradnl" i="1" dirty="0" err="1" smtClean="0"/>
              <a:t>forever</a:t>
            </a:r>
            <a:r>
              <a:rPr lang="es-ES_tradnl" dirty="0" smtClean="0"/>
              <a:t> </a:t>
            </a:r>
            <a:r>
              <a:rPr lang="es-ES_tradnl" dirty="0" err="1" smtClean="0"/>
              <a:t>–</a:t>
            </a:r>
            <a:r>
              <a:rPr lang="es-ES_tradnl" dirty="0" smtClean="0"/>
              <a:t> files </a:t>
            </a:r>
            <a:r>
              <a:rPr lang="es-ES_tradnl" dirty="0" err="1" smtClean="0"/>
              <a:t>don’t</a:t>
            </a:r>
            <a:r>
              <a:rPr lang="es-ES_tradnl" dirty="0" smtClean="0"/>
              <a:t> </a:t>
            </a:r>
            <a:r>
              <a:rPr lang="es-ES_tradnl" dirty="0" err="1" smtClean="0"/>
              <a:t>go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your</a:t>
            </a:r>
            <a:r>
              <a:rPr lang="es-ES_tradnl" dirty="0" smtClean="0"/>
              <a:t> </a:t>
            </a:r>
            <a:r>
              <a:rPr lang="es-ES_tradnl" dirty="0" err="1" smtClean="0"/>
              <a:t>Trash</a:t>
            </a:r>
            <a:endParaRPr lang="es-ES_tradnl" dirty="0" smtClean="0"/>
          </a:p>
          <a:p>
            <a:endParaRPr lang="es-ES_tradnl" dirty="0"/>
          </a:p>
          <a:p>
            <a:endParaRPr lang="es-ES_tradn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Command</a:t>
            </a:r>
            <a:r>
              <a:rPr lang="es-ES_tradnl" dirty="0" smtClean="0"/>
              <a:t> Line </a:t>
            </a:r>
            <a:r>
              <a:rPr lang="es-ES_tradnl" dirty="0" err="1" smtClean="0"/>
              <a:t>Flags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Many</a:t>
            </a:r>
            <a:r>
              <a:rPr lang="es-ES_tradnl" dirty="0" smtClean="0"/>
              <a:t> </a:t>
            </a:r>
            <a:r>
              <a:rPr lang="es-ES_tradnl" dirty="0" err="1" smtClean="0"/>
              <a:t>commands</a:t>
            </a:r>
            <a:r>
              <a:rPr lang="es-ES_tradnl" dirty="0" smtClean="0"/>
              <a:t> </a:t>
            </a:r>
            <a:r>
              <a:rPr lang="es-ES_tradnl" dirty="0" err="1" smtClean="0"/>
              <a:t>have</a:t>
            </a:r>
            <a:r>
              <a:rPr lang="es-ES_tradnl" dirty="0" smtClean="0"/>
              <a:t> </a:t>
            </a:r>
            <a:r>
              <a:rPr lang="es-ES_tradnl" dirty="0" err="1" smtClean="0"/>
              <a:t>options</a:t>
            </a:r>
            <a:endParaRPr lang="es-ES_tradnl" dirty="0" smtClean="0"/>
          </a:p>
          <a:p>
            <a:endParaRPr lang="es-ES_tradnl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6" name="Picture 5" descr="github-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821" y="0"/>
            <a:ext cx="3002179" cy="3002179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s-ES_tradnl" dirty="0" err="1" smtClean="0"/>
              <a:t>Git</a:t>
            </a:r>
            <a:r>
              <a:rPr lang="es-ES_tradnl" dirty="0" smtClean="0"/>
              <a:t> – </a:t>
            </a:r>
            <a:r>
              <a:rPr lang="es-ES_tradnl" dirty="0" err="1" smtClean="0"/>
              <a:t>version</a:t>
            </a:r>
            <a:r>
              <a:rPr lang="es-ES_tradnl" dirty="0" smtClean="0"/>
              <a:t> control</a:t>
            </a:r>
          </a:p>
          <a:p>
            <a:r>
              <a:rPr lang="es-ES_tradnl" dirty="0" err="1" smtClean="0"/>
              <a:t>Github</a:t>
            </a:r>
            <a:r>
              <a:rPr lang="es-ES_tradnl" dirty="0" smtClean="0"/>
              <a:t> – a </a:t>
            </a:r>
            <a:r>
              <a:rPr lang="es-ES_tradnl" dirty="0" err="1" smtClean="0"/>
              <a:t>site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put</a:t>
            </a:r>
            <a:r>
              <a:rPr lang="es-ES_tradnl" dirty="0" smtClean="0"/>
              <a:t> </a:t>
            </a:r>
            <a:r>
              <a:rPr lang="es-ES_tradnl" dirty="0" err="1" smtClean="0"/>
              <a:t>your</a:t>
            </a:r>
            <a:r>
              <a:rPr lang="es-ES_tradnl" dirty="0" smtClean="0"/>
              <a:t> </a:t>
            </a:r>
            <a:r>
              <a:rPr lang="es-ES_tradnl" dirty="0" err="1" smtClean="0"/>
              <a:t>git</a:t>
            </a:r>
            <a:r>
              <a:rPr lang="es-ES_tradnl" dirty="0" smtClean="0"/>
              <a:t> repos</a:t>
            </a:r>
            <a:endParaRPr lang="es-ES_tradnl" dirty="0" smtClean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09134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Style the Onion Article!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9138" y="2286001"/>
            <a:ext cx="8187661" cy="308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40000"/>
              </a:lnSpc>
              <a:buFont typeface="+mj-lt"/>
              <a:buAutoNum type="arabicPeriod"/>
            </a:pPr>
            <a:r>
              <a:rPr lang="en-US" sz="2000" dirty="0"/>
              <a:t>Make the main headline dark green.</a:t>
            </a:r>
          </a:p>
          <a:p>
            <a:pPr marL="342900" indent="-342900">
              <a:lnSpc>
                <a:spcPct val="140000"/>
              </a:lnSpc>
              <a:buFont typeface="+mj-lt"/>
              <a:buAutoNum type="arabicPeriod"/>
            </a:pPr>
            <a:r>
              <a:rPr lang="en-US" sz="2000" dirty="0"/>
              <a:t>Use the font family "Georgia" for the main headline and the </a:t>
            </a:r>
            <a:r>
              <a:rPr lang="en-US" sz="2000" dirty="0" err="1"/>
              <a:t>subheadline</a:t>
            </a:r>
            <a:r>
              <a:rPr lang="en-US" sz="2000" dirty="0"/>
              <a:t>.</a:t>
            </a:r>
          </a:p>
          <a:p>
            <a:pPr marL="342900" indent="-342900">
              <a:lnSpc>
                <a:spcPct val="140000"/>
              </a:lnSpc>
              <a:buFont typeface="+mj-lt"/>
              <a:buAutoNum type="arabicPeriod"/>
            </a:pPr>
            <a:r>
              <a:rPr lang="en-US" sz="2000" dirty="0"/>
              <a:t>Center the text of the main headline and the </a:t>
            </a:r>
            <a:r>
              <a:rPr lang="en-US" sz="2000" dirty="0" err="1"/>
              <a:t>subheadline</a:t>
            </a:r>
            <a:r>
              <a:rPr lang="en-US" sz="2000" dirty="0"/>
              <a:t>.</a:t>
            </a:r>
          </a:p>
          <a:p>
            <a:pPr marL="342900" indent="-342900">
              <a:lnSpc>
                <a:spcPct val="140000"/>
              </a:lnSpc>
              <a:buFont typeface="+mj-lt"/>
              <a:buAutoNum type="arabicPeriod"/>
            </a:pPr>
            <a:r>
              <a:rPr lang="en-US" sz="2000" dirty="0"/>
              <a:t>Make the paragraphs have a line height of 19 pixels.</a:t>
            </a:r>
          </a:p>
          <a:p>
            <a:pPr marL="342900" indent="-342900">
              <a:lnSpc>
                <a:spcPct val="140000"/>
              </a:lnSpc>
              <a:buFont typeface="+mj-lt"/>
              <a:buAutoNum type="arabicPeriod"/>
            </a:pPr>
            <a:r>
              <a:rPr lang="en-US" sz="2000" dirty="0"/>
              <a:t>Remove the underline from the links.</a:t>
            </a:r>
          </a:p>
          <a:p>
            <a:pPr marL="342900" indent="-342900">
              <a:lnSpc>
                <a:spcPct val="140000"/>
              </a:lnSpc>
              <a:buFont typeface="+mj-lt"/>
              <a:buAutoNum type="arabicPeriod"/>
            </a:pPr>
            <a:r>
              <a:rPr lang="en-US" sz="2000" dirty="0"/>
              <a:t>Make the "You might also like" label all uppercase.</a:t>
            </a:r>
          </a:p>
          <a:p>
            <a:pPr marL="342900" indent="-342900">
              <a:lnSpc>
                <a:spcPct val="140000"/>
              </a:lnSpc>
              <a:buFont typeface="+mj-lt"/>
              <a:buAutoNum type="arabicPeriod"/>
            </a:pPr>
            <a:r>
              <a:rPr lang="en-US" sz="2000" b="1" dirty="0"/>
              <a:t>Bonus</a:t>
            </a:r>
            <a:r>
              <a:rPr lang="en-US" sz="2000" dirty="0"/>
              <a:t>: Make an underline appear when you hover over a link.</a:t>
            </a:r>
            <a:endParaRPr lang="en-US" sz="2000" dirty="0"/>
          </a:p>
        </p:txBody>
      </p:sp>
      <p:pic>
        <p:nvPicPr>
          <p:cNvPr id="5" name="Picture 4" descr="download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099" y="458788"/>
            <a:ext cx="19177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143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err="1" smtClean="0"/>
              <a:t>Intro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Web </a:t>
            </a:r>
            <a:r>
              <a:rPr lang="es-ES_tradnl" dirty="0" err="1" smtClean="0"/>
              <a:t>Development</a:t>
            </a:r>
            <a:r>
              <a:rPr lang="es-ES_tradnl" dirty="0" smtClean="0"/>
              <a:t> &amp; </a:t>
            </a:r>
            <a:r>
              <a:rPr lang="es-ES_tradnl" dirty="0" err="1" smtClean="0"/>
              <a:t>Design</a:t>
            </a:r>
            <a:endParaRPr lang="es-ES_trad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err="1" smtClean="0"/>
              <a:t>Lesson</a:t>
            </a:r>
            <a:r>
              <a:rPr lang="es-ES_tradnl" dirty="0" smtClean="0"/>
              <a:t> 2</a:t>
            </a:r>
          </a:p>
          <a:p>
            <a:r>
              <a:rPr lang="es-ES_tradnl" dirty="0" err="1" smtClean="0"/>
              <a:t>The</a:t>
            </a:r>
            <a:r>
              <a:rPr lang="es-ES_tradnl" dirty="0" smtClean="0"/>
              <a:t> Terminal, </a:t>
            </a:r>
            <a:r>
              <a:rPr lang="es-ES_tradnl" dirty="0" err="1" smtClean="0"/>
              <a:t>Git</a:t>
            </a:r>
            <a:r>
              <a:rPr lang="es-ES_tradnl" dirty="0" smtClean="0"/>
              <a:t>, </a:t>
            </a:r>
            <a:r>
              <a:rPr lang="es-ES_tradnl" dirty="0" err="1" smtClean="0"/>
              <a:t>and</a:t>
            </a:r>
            <a:r>
              <a:rPr lang="es-ES_tradnl" dirty="0" smtClean="0"/>
              <a:t> CSS</a:t>
            </a:r>
            <a:endParaRPr lang="es-ES_tradn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HTML </a:t>
            </a:r>
            <a:r>
              <a:rPr lang="es-ES_tradnl" dirty="0" err="1" smtClean="0"/>
              <a:t>Review</a:t>
            </a:r>
            <a:endParaRPr lang="es-ES_tradn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8523" y="2006984"/>
            <a:ext cx="7527666" cy="2870682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&lt;!-- This is a comment --&gt;</a:t>
            </a:r>
          </a:p>
          <a:p>
            <a:r>
              <a:rPr lang="en-US" dirty="0" smtClean="0"/>
              <a:t>Comments are for you to read, not the computer</a:t>
            </a:r>
          </a:p>
          <a:p>
            <a:r>
              <a:rPr lang="en-US" dirty="0" smtClean="0"/>
              <a:t>Use comments so you can come back and understand your code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034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5834" y="6126163"/>
            <a:ext cx="8229600" cy="40222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https</a:t>
            </a:r>
            <a:r>
              <a:rPr lang="en-US" dirty="0" smtClean="0"/>
              <a:t>://</a:t>
            </a:r>
            <a:r>
              <a:rPr lang="en-US" dirty="0" err="1" smtClean="0"/>
              <a:t>www.youtube.com</a:t>
            </a:r>
            <a:r>
              <a:rPr lang="en-US" dirty="0" smtClean="0"/>
              <a:t>/</a:t>
            </a:r>
            <a:r>
              <a:rPr lang="en-US" dirty="0" err="1" smtClean="0"/>
              <a:t>watch?v</a:t>
            </a:r>
            <a:r>
              <a:rPr lang="en-US" dirty="0" smtClean="0"/>
              <a:t>=Z4MGwdKPds8</a:t>
            </a:r>
            <a:endParaRPr lang="es-ES_tradnl" dirty="0"/>
          </a:p>
        </p:txBody>
      </p:sp>
      <p:pic>
        <p:nvPicPr>
          <p:cNvPr id="4" name="Picture 3" descr="tr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562" y="65139"/>
            <a:ext cx="3942125" cy="583927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err="1" smtClean="0"/>
              <a:t>The</a:t>
            </a:r>
            <a:r>
              <a:rPr lang="es-ES_tradnl" dirty="0" smtClean="0"/>
              <a:t> Terminal (</a:t>
            </a:r>
            <a:r>
              <a:rPr lang="es-ES_tradnl" dirty="0" err="1" smtClean="0"/>
              <a:t>aka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Command</a:t>
            </a:r>
            <a:r>
              <a:rPr lang="es-ES_tradnl" dirty="0" smtClean="0"/>
              <a:t> </a:t>
            </a:r>
            <a:r>
              <a:rPr lang="es-ES_tradnl" dirty="0" err="1" smtClean="0"/>
              <a:t>Line</a:t>
            </a:r>
            <a:r>
              <a:rPr lang="es-ES_tradnl" dirty="0" smtClean="0"/>
              <a:t>)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A </a:t>
            </a:r>
            <a:r>
              <a:rPr lang="es-ES_tradnl" dirty="0" err="1" smtClean="0"/>
              <a:t>faster</a:t>
            </a:r>
            <a:r>
              <a:rPr lang="es-ES_tradnl" dirty="0" smtClean="0"/>
              <a:t> </a:t>
            </a:r>
            <a:r>
              <a:rPr lang="es-ES_tradnl" dirty="0" err="1" smtClean="0"/>
              <a:t>way</a:t>
            </a:r>
            <a:r>
              <a:rPr lang="es-ES_tradnl" dirty="0" smtClean="0"/>
              <a:t> </a:t>
            </a:r>
            <a:r>
              <a:rPr lang="es-ES_tradnl" dirty="0" err="1" smtClean="0"/>
              <a:t>of</a:t>
            </a:r>
            <a:r>
              <a:rPr lang="es-ES_tradnl" dirty="0" smtClean="0"/>
              <a:t> </a:t>
            </a:r>
            <a:r>
              <a:rPr lang="es-ES_tradnl" dirty="0" err="1" smtClean="0"/>
              <a:t>interacting</a:t>
            </a:r>
            <a:r>
              <a:rPr lang="es-ES_tradnl" dirty="0" smtClean="0"/>
              <a:t> </a:t>
            </a:r>
            <a:r>
              <a:rPr lang="es-ES_tradnl" dirty="0" err="1" smtClean="0"/>
              <a:t>with</a:t>
            </a:r>
            <a:r>
              <a:rPr lang="es-ES_tradnl" dirty="0" smtClean="0"/>
              <a:t> </a:t>
            </a:r>
            <a:r>
              <a:rPr lang="es-ES_tradnl" dirty="0" err="1" smtClean="0"/>
              <a:t>your</a:t>
            </a:r>
            <a:r>
              <a:rPr lang="es-ES_tradnl" dirty="0" smtClean="0"/>
              <a:t> </a:t>
            </a:r>
            <a:r>
              <a:rPr lang="es-ES_tradnl" dirty="0" err="1" smtClean="0"/>
              <a:t>computer</a:t>
            </a:r>
            <a:endParaRPr lang="es-ES_tradnl" dirty="0" smtClean="0"/>
          </a:p>
          <a:p>
            <a:r>
              <a:rPr lang="es-ES_tradnl" dirty="0" err="1" smtClean="0"/>
              <a:t>Lets</a:t>
            </a:r>
            <a:r>
              <a:rPr lang="es-ES_tradnl" dirty="0" smtClean="0"/>
              <a:t> </a:t>
            </a:r>
            <a:r>
              <a:rPr lang="es-ES_tradnl" dirty="0" err="1" smtClean="0"/>
              <a:t>you</a:t>
            </a:r>
            <a:r>
              <a:rPr lang="es-ES_tradnl" dirty="0" smtClean="0"/>
              <a:t> </a:t>
            </a:r>
            <a:r>
              <a:rPr lang="es-ES_tradnl" dirty="0" err="1" smtClean="0"/>
              <a:t>navigate</a:t>
            </a:r>
            <a:r>
              <a:rPr lang="es-ES_tradnl" dirty="0" smtClean="0"/>
              <a:t> </a:t>
            </a:r>
            <a:r>
              <a:rPr lang="es-ES_tradnl" dirty="0" err="1" smtClean="0"/>
              <a:t>directories</a:t>
            </a:r>
            <a:r>
              <a:rPr lang="es-ES_tradnl" dirty="0" smtClean="0"/>
              <a:t>, </a:t>
            </a:r>
            <a:r>
              <a:rPr lang="es-ES_tradnl" dirty="0" err="1" smtClean="0"/>
              <a:t>modify</a:t>
            </a:r>
            <a:r>
              <a:rPr lang="es-ES_tradnl" dirty="0" smtClean="0"/>
              <a:t> files, </a:t>
            </a:r>
            <a:r>
              <a:rPr lang="es-ES_tradnl" dirty="0" err="1" smtClean="0"/>
              <a:t>run</a:t>
            </a:r>
            <a:r>
              <a:rPr lang="es-ES_tradnl" dirty="0" smtClean="0"/>
              <a:t> </a:t>
            </a:r>
            <a:r>
              <a:rPr lang="es-ES_tradnl" dirty="0" err="1" smtClean="0"/>
              <a:t>programs</a:t>
            </a:r>
            <a:r>
              <a:rPr lang="es-ES_tradnl" dirty="0" smtClean="0"/>
              <a:t>, </a:t>
            </a:r>
            <a:r>
              <a:rPr lang="es-ES_tradnl" dirty="0" err="1" smtClean="0"/>
              <a:t>and</a:t>
            </a:r>
            <a:r>
              <a:rPr lang="es-ES_tradnl" dirty="0" smtClean="0"/>
              <a:t> </a:t>
            </a:r>
            <a:r>
              <a:rPr lang="es-ES_tradnl" dirty="0" err="1" smtClean="0"/>
              <a:t>much</a:t>
            </a:r>
            <a:r>
              <a:rPr lang="es-ES_tradnl" dirty="0" smtClean="0"/>
              <a:t> more!</a:t>
            </a:r>
          </a:p>
          <a:p>
            <a:r>
              <a:rPr lang="es-ES_tradnl" dirty="0" smtClean="0"/>
              <a:t>A </a:t>
            </a:r>
            <a:r>
              <a:rPr lang="es-ES_tradnl" dirty="0" err="1" smtClean="0"/>
              <a:t>few</a:t>
            </a:r>
            <a:r>
              <a:rPr lang="es-ES_tradnl" dirty="0" smtClean="0"/>
              <a:t> </a:t>
            </a:r>
            <a:r>
              <a:rPr lang="es-ES_tradnl" dirty="0" err="1" smtClean="0"/>
              <a:t>different</a:t>
            </a:r>
            <a:r>
              <a:rPr lang="es-ES_tradnl" dirty="0" smtClean="0"/>
              <a:t> </a:t>
            </a:r>
            <a:r>
              <a:rPr lang="es-ES_tradnl" dirty="0" err="1" smtClean="0"/>
              <a:t>types</a:t>
            </a:r>
            <a:r>
              <a:rPr lang="es-ES_tradnl" dirty="0" smtClean="0"/>
              <a:t> </a:t>
            </a:r>
            <a:r>
              <a:rPr lang="es-ES_tradnl" dirty="0" err="1" smtClean="0"/>
              <a:t>–</a:t>
            </a:r>
            <a:r>
              <a:rPr lang="es-ES_tradnl" dirty="0" smtClean="0"/>
              <a:t> </a:t>
            </a:r>
            <a:r>
              <a:rPr lang="es-ES_tradnl" dirty="0" err="1" smtClean="0"/>
              <a:t>you’re</a:t>
            </a:r>
            <a:r>
              <a:rPr lang="es-ES_tradnl" dirty="0" smtClean="0"/>
              <a:t> </a:t>
            </a:r>
            <a:r>
              <a:rPr lang="es-ES_tradnl" dirty="0" err="1" smtClean="0"/>
              <a:t>probably</a:t>
            </a:r>
            <a:r>
              <a:rPr lang="es-ES_tradnl" dirty="0" smtClean="0"/>
              <a:t> </a:t>
            </a:r>
            <a:r>
              <a:rPr lang="es-ES_tradnl" dirty="0" err="1" smtClean="0"/>
              <a:t>using</a:t>
            </a:r>
            <a:r>
              <a:rPr lang="es-ES_tradnl" dirty="0" smtClean="0"/>
              <a:t> </a:t>
            </a:r>
            <a:r>
              <a:rPr lang="es-ES_tradnl" dirty="0" err="1" smtClean="0"/>
              <a:t>bash</a:t>
            </a:r>
            <a:endParaRPr lang="es-ES_tradn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ls</a:t>
            </a:r>
            <a:r>
              <a:rPr lang="es-ES_tradnl" dirty="0" smtClean="0"/>
              <a:t> - </a:t>
            </a:r>
            <a:r>
              <a:rPr lang="en-US" dirty="0" smtClean="0"/>
              <a:t>list directory contents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Prints</a:t>
            </a:r>
            <a:r>
              <a:rPr lang="es-ES_tradnl" dirty="0" smtClean="0"/>
              <a:t> out a </a:t>
            </a:r>
            <a:r>
              <a:rPr lang="es-ES_tradnl" dirty="0" err="1" smtClean="0"/>
              <a:t>list</a:t>
            </a:r>
            <a:r>
              <a:rPr lang="es-ES_tradnl" dirty="0" smtClean="0"/>
              <a:t> </a:t>
            </a:r>
            <a:r>
              <a:rPr lang="es-ES_tradnl" dirty="0" err="1" smtClean="0"/>
              <a:t>of</a:t>
            </a:r>
            <a:r>
              <a:rPr lang="es-ES_tradnl" dirty="0" smtClean="0"/>
              <a:t> files in </a:t>
            </a:r>
            <a:r>
              <a:rPr lang="es-ES_tradnl" dirty="0" err="1" smtClean="0"/>
              <a:t>your</a:t>
            </a:r>
            <a:r>
              <a:rPr lang="es-ES_tradnl" dirty="0" smtClean="0"/>
              <a:t> </a:t>
            </a:r>
            <a:r>
              <a:rPr lang="es-ES_tradnl" dirty="0" err="1" smtClean="0"/>
              <a:t>directory</a:t>
            </a:r>
            <a:endParaRPr lang="es-ES_tradn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cd</a:t>
            </a:r>
            <a:r>
              <a:rPr lang="es-ES_tradnl" dirty="0" smtClean="0"/>
              <a:t> </a:t>
            </a:r>
            <a:r>
              <a:rPr lang="es-ES_tradnl" dirty="0" err="1" smtClean="0"/>
              <a:t>–</a:t>
            </a:r>
            <a:r>
              <a:rPr lang="es-ES_tradnl" dirty="0" smtClean="0"/>
              <a:t> </a:t>
            </a:r>
            <a:r>
              <a:rPr lang="es-ES_tradnl" dirty="0" err="1" smtClean="0"/>
              <a:t>change</a:t>
            </a:r>
            <a:r>
              <a:rPr lang="es-ES_tradnl" dirty="0" smtClean="0"/>
              <a:t> </a:t>
            </a:r>
            <a:r>
              <a:rPr lang="es-ES_tradnl" dirty="0" err="1" smtClean="0"/>
              <a:t>directory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Switch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another</a:t>
            </a:r>
            <a:r>
              <a:rPr lang="es-ES_tradnl" dirty="0" smtClean="0"/>
              <a:t> </a:t>
            </a:r>
            <a:r>
              <a:rPr lang="es-ES_tradnl" dirty="0" err="1" smtClean="0"/>
              <a:t>directory</a:t>
            </a:r>
            <a:endParaRPr lang="es-ES_tradnl" dirty="0" smtClean="0"/>
          </a:p>
          <a:p>
            <a:endParaRPr lang="es-ES_tradnl" dirty="0" smtClean="0"/>
          </a:p>
          <a:p>
            <a:r>
              <a:rPr lang="es-ES_tradnl" dirty="0" err="1" smtClean="0"/>
              <a:t>Usage</a:t>
            </a:r>
            <a:r>
              <a:rPr lang="es-ES_tradnl" dirty="0" smtClean="0"/>
              <a:t>:</a:t>
            </a:r>
          </a:p>
          <a:p>
            <a:pPr lvl="1"/>
            <a:r>
              <a:rPr lang="es-ES_tradnl" dirty="0" err="1" smtClean="0"/>
              <a:t>cd</a:t>
            </a:r>
            <a:r>
              <a:rPr lang="es-ES_tradnl" dirty="0" smtClean="0"/>
              <a:t> ~/</a:t>
            </a:r>
            <a:r>
              <a:rPr lang="es-ES_tradnl" dirty="0" err="1" smtClean="0"/>
              <a:t>Downloads</a:t>
            </a:r>
            <a:r>
              <a:rPr lang="es-ES_tradnl" dirty="0" smtClean="0"/>
              <a:t>/</a:t>
            </a:r>
            <a:r>
              <a:rPr lang="es-ES_tradnl" dirty="0" err="1" smtClean="0"/>
              <a:t>nycda</a:t>
            </a:r>
            <a:r>
              <a:rPr lang="es-ES_tradnl" dirty="0" smtClean="0"/>
              <a:t>-</a:t>
            </a:r>
            <a:r>
              <a:rPr lang="es-ES_tradnl" dirty="0" err="1" smtClean="0"/>
              <a:t>iwdd</a:t>
            </a:r>
            <a:r>
              <a:rPr lang="es-ES_tradnl" dirty="0" smtClean="0"/>
              <a:t>-</a:t>
            </a:r>
            <a:r>
              <a:rPr lang="es-ES_tradnl" dirty="0" err="1" smtClean="0"/>
              <a:t>lesson</a:t>
            </a:r>
            <a:r>
              <a:rPr lang="es-ES_tradnl" dirty="0" smtClean="0"/>
              <a:t>-2</a:t>
            </a:r>
          </a:p>
          <a:p>
            <a:pPr lvl="1"/>
            <a:r>
              <a:rPr lang="es-ES_tradnl" dirty="0" err="1" smtClean="0"/>
              <a:t>cd</a:t>
            </a:r>
            <a:r>
              <a:rPr lang="es-ES_tradnl" dirty="0" smtClean="0"/>
              <a:t> ..  (</a:t>
            </a:r>
            <a:r>
              <a:rPr lang="es-ES_tradnl" dirty="0" err="1" smtClean="0"/>
              <a:t>Go</a:t>
            </a:r>
            <a:r>
              <a:rPr lang="es-ES_tradnl" dirty="0" smtClean="0"/>
              <a:t> up </a:t>
            </a:r>
            <a:r>
              <a:rPr lang="es-ES_tradnl" dirty="0" err="1" smtClean="0"/>
              <a:t>one</a:t>
            </a:r>
            <a:r>
              <a:rPr lang="es-ES_tradnl" dirty="0" smtClean="0"/>
              <a:t> </a:t>
            </a:r>
            <a:r>
              <a:rPr lang="es-ES_tradnl" dirty="0" err="1" smtClean="0"/>
              <a:t>directory</a:t>
            </a:r>
            <a:r>
              <a:rPr lang="es-ES_tradnl" dirty="0" smtClean="0"/>
              <a:t>)</a:t>
            </a:r>
          </a:p>
          <a:p>
            <a:pPr lvl="1"/>
            <a:r>
              <a:rPr lang="es-ES_tradnl" dirty="0" err="1" smtClean="0"/>
              <a:t>cd</a:t>
            </a:r>
            <a:r>
              <a:rPr lang="es-ES_tradnl" dirty="0" smtClean="0"/>
              <a:t> -   (</a:t>
            </a:r>
            <a:r>
              <a:rPr lang="es-ES_tradnl" dirty="0" err="1" smtClean="0"/>
              <a:t>Go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previous</a:t>
            </a:r>
            <a:r>
              <a:rPr lang="es-ES_tradnl" dirty="0" smtClean="0"/>
              <a:t> </a:t>
            </a:r>
            <a:r>
              <a:rPr lang="es-ES_tradnl" dirty="0" err="1" smtClean="0"/>
              <a:t>directory</a:t>
            </a:r>
            <a:r>
              <a:rPr lang="es-ES_tradnl" dirty="0" smtClean="0"/>
              <a:t>)</a:t>
            </a:r>
            <a:endParaRPr lang="es-ES_tradn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pwd</a:t>
            </a:r>
            <a:r>
              <a:rPr lang="es-ES_tradnl" dirty="0" smtClean="0"/>
              <a:t> </a:t>
            </a:r>
            <a:r>
              <a:rPr lang="es-ES_tradnl" dirty="0" err="1" smtClean="0"/>
              <a:t>–</a:t>
            </a:r>
            <a:r>
              <a:rPr lang="es-ES_tradnl" dirty="0" smtClean="0"/>
              <a:t> </a:t>
            </a:r>
            <a:r>
              <a:rPr lang="es-ES_tradnl" dirty="0" err="1" smtClean="0"/>
              <a:t>print</a:t>
            </a:r>
            <a:r>
              <a:rPr lang="es-ES_tradnl" dirty="0" smtClean="0"/>
              <a:t> </a:t>
            </a:r>
            <a:r>
              <a:rPr lang="es-ES_tradnl" dirty="0" err="1" smtClean="0"/>
              <a:t>working</a:t>
            </a:r>
            <a:r>
              <a:rPr lang="es-ES_tradnl" dirty="0" smtClean="0"/>
              <a:t> </a:t>
            </a:r>
            <a:r>
              <a:rPr lang="es-ES_tradnl" dirty="0" err="1" smtClean="0"/>
              <a:t>directory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Print</a:t>
            </a:r>
            <a:r>
              <a:rPr lang="es-ES_tradnl" dirty="0" smtClean="0"/>
              <a:t> out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name</a:t>
            </a:r>
            <a:r>
              <a:rPr lang="es-ES_tradnl" dirty="0" smtClean="0"/>
              <a:t> </a:t>
            </a:r>
            <a:r>
              <a:rPr lang="es-ES_tradnl" dirty="0" err="1" smtClean="0"/>
              <a:t>of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directory</a:t>
            </a:r>
            <a:r>
              <a:rPr lang="es-ES_tradnl" dirty="0" smtClean="0"/>
              <a:t> </a:t>
            </a:r>
            <a:r>
              <a:rPr lang="es-ES_tradnl" dirty="0" err="1" smtClean="0"/>
              <a:t>you’re</a:t>
            </a:r>
            <a:r>
              <a:rPr lang="es-ES_tradnl" dirty="0" smtClean="0"/>
              <a:t> </a:t>
            </a:r>
            <a:r>
              <a:rPr lang="es-ES_tradnl" dirty="0" err="1" smtClean="0"/>
              <a:t>currently</a:t>
            </a:r>
            <a:r>
              <a:rPr lang="es-ES_tradnl" dirty="0" smtClean="0"/>
              <a:t> in</a:t>
            </a:r>
            <a:endParaRPr lang="es-ES_tradn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374</Words>
  <Application>Microsoft Macintosh PowerPoint</Application>
  <PresentationFormat>On-screen Show (4:3)</PresentationFormat>
  <Paragraphs>50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Quiz</vt:lpstr>
      <vt:lpstr>Intro to Web Development &amp; Design</vt:lpstr>
      <vt:lpstr>HTML Review</vt:lpstr>
      <vt:lpstr>HTML Comments</vt:lpstr>
      <vt:lpstr>PowerPoint Presentation</vt:lpstr>
      <vt:lpstr>The Terminal (aka The Command Line)</vt:lpstr>
      <vt:lpstr>ls - list directory contents</vt:lpstr>
      <vt:lpstr>cd – change directory</vt:lpstr>
      <vt:lpstr>pwd – print working directory</vt:lpstr>
      <vt:lpstr>rm - remove</vt:lpstr>
      <vt:lpstr>Command Line Flags</vt:lpstr>
      <vt:lpstr>Git and Github</vt:lpstr>
      <vt:lpstr>CSS Exercise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Web Development &amp; Design</dc:title>
  <dc:creator>Nicole Bieber</dc:creator>
  <cp:lastModifiedBy>Nicole Bieber</cp:lastModifiedBy>
  <cp:revision>14</cp:revision>
  <dcterms:created xsi:type="dcterms:W3CDTF">2013-09-12T11:52:29Z</dcterms:created>
  <dcterms:modified xsi:type="dcterms:W3CDTF">2013-09-12T20:50:47Z</dcterms:modified>
</cp:coreProperties>
</file>