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64" r:id="rId4"/>
    <p:sldId id="265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6" r:id="rId1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95" autoAdjust="0"/>
  </p:normalViewPr>
  <p:slideViewPr>
    <p:cSldViewPr snapToGrid="0" snapToObjects="1">
      <p:cViewPr varScale="1">
        <p:scale>
          <a:sx n="64" d="100"/>
          <a:sy n="64" d="100"/>
        </p:scale>
        <p:origin x="-120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D326E-B3FF-7445-8951-1E54C3BDF756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513B-9619-934C-B216-7840090742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92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Explain</a:t>
            </a:r>
            <a:r>
              <a:rPr lang="es-ES_tradnl" baseline="0" dirty="0" smtClean="0"/>
              <a:t> files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computer</a:t>
            </a:r>
            <a:r>
              <a:rPr lang="es-ES_tradnl" baseline="0" dirty="0" smtClean="0"/>
              <a:t> are in a </a:t>
            </a:r>
            <a:r>
              <a:rPr lang="es-ES_tradnl" baseline="0" dirty="0" err="1" smtClean="0"/>
              <a:t>tree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–</a:t>
            </a:r>
            <a:r>
              <a:rPr lang="es-ES_tradnl" baseline="0" dirty="0" smtClean="0"/>
              <a:t> open up </a:t>
            </a:r>
            <a:r>
              <a:rPr lang="es-ES_tradnl" baseline="0" dirty="0" err="1" smtClean="0"/>
              <a:t>Finder</a:t>
            </a:r>
            <a:r>
              <a:rPr lang="es-ES_tradnl" baseline="0" dirty="0" smtClean="0"/>
              <a:t>, show </a:t>
            </a:r>
            <a:r>
              <a:rPr lang="es-ES_tradnl" baseline="0" dirty="0" err="1" smtClean="0"/>
              <a:t>this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513B-9619-934C-B216-78400907421E}" type="slidenum">
              <a:rPr lang="es-ES_tradnl" smtClean="0"/>
              <a:t>8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Today’s quiz can be found at </a:t>
            </a:r>
            <a:r>
              <a:rPr lang="en-US" dirty="0" err="1" smtClean="0"/>
              <a:t>bit.ly</a:t>
            </a:r>
            <a:r>
              <a:rPr lang="en-US" dirty="0"/>
              <a:t>/</a:t>
            </a:r>
            <a:r>
              <a:rPr lang="en-US" dirty="0" smtClean="0"/>
              <a:t>15XmAK0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you’re finished, please download </a:t>
            </a:r>
            <a:r>
              <a:rPr lang="en-US" dirty="0" err="1" smtClean="0"/>
              <a:t>git</a:t>
            </a:r>
            <a:r>
              <a:rPr lang="en-US" dirty="0" smtClean="0"/>
              <a:t>, if you don’t already have it: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git-scm.com</a:t>
            </a:r>
            <a:r>
              <a:rPr lang="en-US" dirty="0"/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43659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rm</a:t>
            </a:r>
            <a:r>
              <a:rPr lang="es-ES_tradnl" dirty="0" smtClean="0"/>
              <a:t> - </a:t>
            </a:r>
            <a:r>
              <a:rPr lang="es-ES_tradnl" dirty="0" err="1" smtClean="0"/>
              <a:t>remove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Delete</a:t>
            </a:r>
            <a:r>
              <a:rPr lang="es-ES_tradnl" dirty="0" smtClean="0"/>
              <a:t> a file</a:t>
            </a:r>
          </a:p>
          <a:p>
            <a:r>
              <a:rPr lang="es-ES_tradnl" dirty="0" smtClean="0"/>
              <a:t>Be </a:t>
            </a:r>
            <a:r>
              <a:rPr lang="es-ES_tradnl" dirty="0" err="1" smtClean="0"/>
              <a:t>careful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!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deletes</a:t>
            </a:r>
            <a:r>
              <a:rPr lang="es-ES_tradnl" dirty="0" smtClean="0"/>
              <a:t> </a:t>
            </a:r>
            <a:r>
              <a:rPr lang="es-ES_tradnl" i="1" dirty="0" err="1" smtClean="0"/>
              <a:t>forever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files </a:t>
            </a:r>
            <a:r>
              <a:rPr lang="es-ES_tradnl" dirty="0" err="1" smtClean="0"/>
              <a:t>don’t</a:t>
            </a:r>
            <a:r>
              <a:rPr lang="es-ES_tradnl" dirty="0" smtClean="0"/>
              <a:t> </a:t>
            </a:r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Trash</a:t>
            </a:r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Command</a:t>
            </a:r>
            <a:r>
              <a:rPr lang="es-ES_tradnl" dirty="0" smtClean="0"/>
              <a:t> Line </a:t>
            </a:r>
            <a:r>
              <a:rPr lang="es-ES_tradnl" dirty="0" err="1" smtClean="0"/>
              <a:t>Flags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commands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6" name="Picture 5" descr="github-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21" y="0"/>
            <a:ext cx="3002179" cy="300217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– </a:t>
            </a:r>
            <a:r>
              <a:rPr lang="es-ES_tradnl" dirty="0" err="1" smtClean="0"/>
              <a:t>version</a:t>
            </a:r>
            <a:r>
              <a:rPr lang="es-ES_tradnl" dirty="0" smtClean="0"/>
              <a:t> control</a:t>
            </a:r>
          </a:p>
          <a:p>
            <a:r>
              <a:rPr lang="es-ES_tradnl" dirty="0" err="1" smtClean="0"/>
              <a:t>Github</a:t>
            </a:r>
            <a:r>
              <a:rPr lang="es-ES_tradnl" dirty="0" smtClean="0"/>
              <a:t> – a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git</a:t>
            </a:r>
            <a:r>
              <a:rPr lang="es-ES_tradnl" dirty="0" smtClean="0"/>
              <a:t> repos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0913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Web </a:t>
            </a:r>
            <a:r>
              <a:rPr lang="es-ES_tradnl" dirty="0" err="1" smtClean="0"/>
              <a:t>Development</a:t>
            </a:r>
            <a:r>
              <a:rPr lang="es-ES_tradnl" dirty="0" smtClean="0"/>
              <a:t> &amp; </a:t>
            </a:r>
            <a:r>
              <a:rPr lang="es-ES_tradnl" dirty="0" err="1" smtClean="0"/>
              <a:t>Design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Lesson</a:t>
            </a:r>
            <a:r>
              <a:rPr lang="es-ES_tradnl" dirty="0" smtClean="0"/>
              <a:t> 2</a:t>
            </a:r>
          </a:p>
          <a:p>
            <a:r>
              <a:rPr lang="es-ES_tradnl" dirty="0" err="1" smtClean="0"/>
              <a:t>The</a:t>
            </a:r>
            <a:r>
              <a:rPr lang="es-ES_tradnl" dirty="0" smtClean="0"/>
              <a:t> Terminal, </a:t>
            </a:r>
            <a:r>
              <a:rPr lang="es-ES_tradnl" dirty="0" err="1" smtClean="0"/>
              <a:t>Git</a:t>
            </a:r>
            <a:r>
              <a:rPr lang="es-ES_tradnl" dirty="0" smtClean="0"/>
              <a:t>, </a:t>
            </a:r>
            <a:r>
              <a:rPr lang="es-ES_tradnl" dirty="0" err="1" smtClean="0"/>
              <a:t>and</a:t>
            </a:r>
            <a:r>
              <a:rPr lang="es-ES_tradnl" dirty="0" smtClean="0"/>
              <a:t> CSS</a:t>
            </a:r>
            <a:endParaRPr lang="es-ES_trad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Review</a:t>
            </a:r>
            <a:endParaRPr lang="es-ES_trad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3" y="2006984"/>
            <a:ext cx="7527666" cy="287068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&lt;!-- This is a comment --&gt;</a:t>
            </a:r>
          </a:p>
          <a:p>
            <a:r>
              <a:rPr lang="en-US" dirty="0" smtClean="0"/>
              <a:t>Comments are for you to read, not the computer</a:t>
            </a:r>
          </a:p>
          <a:p>
            <a:r>
              <a:rPr lang="en-US" dirty="0" smtClean="0"/>
              <a:t>Use comments so you can come back and understand your code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3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834" y="6126163"/>
            <a:ext cx="8229600" cy="402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=Z4MGwdKPds8</a:t>
            </a:r>
            <a:endParaRPr lang="es-ES_tradnl" dirty="0"/>
          </a:p>
        </p:txBody>
      </p:sp>
      <p:pic>
        <p:nvPicPr>
          <p:cNvPr id="4" name="Picture 3" descr="tr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62" y="65139"/>
            <a:ext cx="3942125" cy="5839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Terminal (</a:t>
            </a:r>
            <a:r>
              <a:rPr lang="es-ES_tradnl" dirty="0" err="1" smtClean="0"/>
              <a:t>aka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Command</a:t>
            </a:r>
            <a:r>
              <a:rPr lang="es-ES_tradnl" dirty="0" smtClean="0"/>
              <a:t> </a:t>
            </a:r>
            <a:r>
              <a:rPr lang="es-ES_tradnl" dirty="0" err="1" smtClean="0"/>
              <a:t>Line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faster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interacting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computer</a:t>
            </a:r>
            <a:endParaRPr lang="es-ES_tradnl" dirty="0" smtClean="0"/>
          </a:p>
          <a:p>
            <a:r>
              <a:rPr lang="es-ES_tradnl" dirty="0" err="1" smtClean="0"/>
              <a:t>Lets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navigate</a:t>
            </a:r>
            <a:r>
              <a:rPr lang="es-ES_tradnl" dirty="0" smtClean="0"/>
              <a:t> </a:t>
            </a:r>
            <a:r>
              <a:rPr lang="es-ES_tradnl" dirty="0" err="1" smtClean="0"/>
              <a:t>directories</a:t>
            </a:r>
            <a:r>
              <a:rPr lang="es-ES_tradnl" dirty="0" smtClean="0"/>
              <a:t>, </a:t>
            </a:r>
            <a:r>
              <a:rPr lang="es-ES_tradnl" dirty="0" err="1" smtClean="0"/>
              <a:t>modify</a:t>
            </a:r>
            <a:r>
              <a:rPr lang="es-ES_tradnl" dirty="0" smtClean="0"/>
              <a:t> files, </a:t>
            </a:r>
            <a:r>
              <a:rPr lang="es-ES_tradnl" dirty="0" err="1" smtClean="0"/>
              <a:t>run</a:t>
            </a:r>
            <a:r>
              <a:rPr lang="es-ES_tradnl" dirty="0" smtClean="0"/>
              <a:t> </a:t>
            </a:r>
            <a:r>
              <a:rPr lang="es-ES_tradnl" dirty="0" err="1" smtClean="0"/>
              <a:t>programs</a:t>
            </a:r>
            <a:r>
              <a:rPr lang="es-ES_tradnl" dirty="0" smtClean="0"/>
              <a:t>,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much</a:t>
            </a:r>
            <a:r>
              <a:rPr lang="es-ES_tradnl" dirty="0" smtClean="0"/>
              <a:t> more!</a:t>
            </a:r>
          </a:p>
          <a:p>
            <a:r>
              <a:rPr lang="es-ES_tradnl" dirty="0" smtClean="0"/>
              <a:t>A </a:t>
            </a:r>
            <a:r>
              <a:rPr lang="es-ES_tradnl" dirty="0" err="1" smtClean="0"/>
              <a:t>few</a:t>
            </a:r>
            <a:r>
              <a:rPr lang="es-ES_tradnl" dirty="0" smtClean="0"/>
              <a:t>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types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you’re</a:t>
            </a:r>
            <a:r>
              <a:rPr lang="es-ES_tradnl" dirty="0" smtClean="0"/>
              <a:t> </a:t>
            </a:r>
            <a:r>
              <a:rPr lang="es-ES_tradnl" dirty="0" err="1" smtClean="0"/>
              <a:t>probably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bash</a:t>
            </a:r>
            <a:endParaRPr lang="es-ES_trad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ls</a:t>
            </a:r>
            <a:r>
              <a:rPr lang="es-ES_tradnl" dirty="0" smtClean="0"/>
              <a:t> - </a:t>
            </a:r>
            <a:r>
              <a:rPr lang="en-US" dirty="0" smtClean="0"/>
              <a:t>list directory contents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Prints</a:t>
            </a:r>
            <a:r>
              <a:rPr lang="es-ES_tradnl" dirty="0" smtClean="0"/>
              <a:t> out a </a:t>
            </a:r>
            <a:r>
              <a:rPr lang="es-ES_tradnl" dirty="0" err="1" smtClean="0"/>
              <a:t>list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files in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cd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change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Switch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Usage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~/</a:t>
            </a:r>
            <a:r>
              <a:rPr lang="es-ES_tradnl" dirty="0" err="1" smtClean="0"/>
              <a:t>Downloads</a:t>
            </a:r>
            <a:r>
              <a:rPr lang="es-ES_tradnl" dirty="0" smtClean="0"/>
              <a:t>/</a:t>
            </a:r>
            <a:r>
              <a:rPr lang="es-ES_tradnl" dirty="0" err="1" smtClean="0"/>
              <a:t>nycda</a:t>
            </a:r>
            <a:r>
              <a:rPr lang="es-ES_tradnl" dirty="0" smtClean="0"/>
              <a:t>-</a:t>
            </a:r>
            <a:r>
              <a:rPr lang="es-ES_tradnl" dirty="0" err="1" smtClean="0"/>
              <a:t>iwdd</a:t>
            </a:r>
            <a:r>
              <a:rPr lang="es-ES_tradnl" dirty="0" smtClean="0"/>
              <a:t>-</a:t>
            </a:r>
            <a:r>
              <a:rPr lang="es-ES_tradnl" dirty="0" err="1" smtClean="0"/>
              <a:t>lesson</a:t>
            </a:r>
            <a:r>
              <a:rPr lang="es-ES_tradnl" dirty="0" smtClean="0"/>
              <a:t>-2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..  (</a:t>
            </a:r>
            <a:r>
              <a:rPr lang="es-ES_tradnl" dirty="0" err="1" smtClean="0"/>
              <a:t>Go</a:t>
            </a:r>
            <a:r>
              <a:rPr lang="es-ES_tradnl" dirty="0" smtClean="0"/>
              <a:t> up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-   (</a:t>
            </a:r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previous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pwd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print</a:t>
            </a:r>
            <a:r>
              <a:rPr lang="es-ES_tradnl" dirty="0" smtClean="0"/>
              <a:t> </a:t>
            </a:r>
            <a:r>
              <a:rPr lang="es-ES_tradnl" dirty="0" err="1" smtClean="0"/>
              <a:t>working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Print</a:t>
            </a:r>
            <a:r>
              <a:rPr lang="es-ES_tradnl" dirty="0" smtClean="0"/>
              <a:t> out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 </a:t>
            </a:r>
            <a:r>
              <a:rPr lang="es-ES_tradnl" dirty="0" err="1" smtClean="0"/>
              <a:t>you’re</a:t>
            </a:r>
            <a:r>
              <a:rPr lang="es-ES_tradnl" dirty="0" smtClean="0"/>
              <a:t> </a:t>
            </a:r>
            <a:r>
              <a:rPr lang="es-ES_tradnl" dirty="0" err="1" smtClean="0"/>
              <a:t>currently</a:t>
            </a:r>
            <a:r>
              <a:rPr lang="es-ES_tradnl" dirty="0" smtClean="0"/>
              <a:t> in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269</Words>
  <Application>Microsoft Macintosh PowerPoint</Application>
  <PresentationFormat>On-screen Show (4:3)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Quiz</vt:lpstr>
      <vt:lpstr>Intro to Web Development &amp; Design</vt:lpstr>
      <vt:lpstr>HTML Review</vt:lpstr>
      <vt:lpstr>HTML Comments</vt:lpstr>
      <vt:lpstr>PowerPoint Presentation</vt:lpstr>
      <vt:lpstr>The Terminal (aka The Command Line)</vt:lpstr>
      <vt:lpstr>ls - list directory contents</vt:lpstr>
      <vt:lpstr>cd – change directory</vt:lpstr>
      <vt:lpstr>pwd – print working directory</vt:lpstr>
      <vt:lpstr>rm - remove</vt:lpstr>
      <vt:lpstr>Command Line Flags</vt:lpstr>
      <vt:lpstr>Git and Github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 &amp; Design</dc:title>
  <dc:creator>Nicole Bieber</dc:creator>
  <cp:lastModifiedBy>Nicole Bieber</cp:lastModifiedBy>
  <cp:revision>10</cp:revision>
  <dcterms:created xsi:type="dcterms:W3CDTF">2013-09-12T11:52:29Z</dcterms:created>
  <dcterms:modified xsi:type="dcterms:W3CDTF">2013-09-12T18:28:52Z</dcterms:modified>
</cp:coreProperties>
</file>