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E347-2102-41CD-95A8-138A61AF4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D728DB-325A-4E38-9C53-79577252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A5D89-6330-48D7-BDD7-95FEC53A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BA844-802E-4755-B13B-257E308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C1F8-6CCC-4331-A9D6-7D9D81BD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62DAF-0962-4AB9-B7B7-89984DD1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67A68-AA4F-4A67-856D-6774F031D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041F-1CDB-47EA-9456-98E53369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E7E23-16C6-4071-BA80-4B0F84A6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D7F0F-E5A1-4766-920B-DE01B5F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5749E-0D4B-4B07-A939-9119BFEC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4D337-B766-4FA5-9A33-54AF958E3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93BE0-F917-4D1E-95E1-3004926B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C95A2-2431-4BB7-8554-2B582032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5937F-8206-4F43-A2ED-5C69B45E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6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B9A-C7C1-46A0-94B2-F86FF52A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E3AD9-FF8E-464E-A876-75745520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9EAE2-2A7A-4A6D-BEC6-CD4DF9C6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49168-102E-4078-9157-FAB010E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69007-1D0E-45B6-9587-D54FF7A0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FBB9F-3FC9-440D-A877-4D956DD5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E0CFC-C433-4A44-AD37-B4A8D678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D8EBA-AEC4-4E85-A515-862BB443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B244C-6B4A-4607-A285-FB47C5FC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2B274-A794-4386-A58C-85DED1D7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CC99-C705-4336-9171-CDF430D6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CF833-98B4-4A0C-9761-62BF7528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CCFC2-D4E7-4EFD-A4CF-C69B2344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CD6E8-8AA9-4E64-82E4-314A77E3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31FFF-5B44-41FA-AF76-2E673644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9D7B3-920D-467C-B510-CCB40BE0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D322-1F0A-4A8E-94CB-C977C682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7A40E-D33D-42E6-9F4C-6202F255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D244A6-AD2E-4E88-AEC0-1C2A63D73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86753-99E6-442C-9E8F-913BFB39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5BD372-8DCD-49EC-A9D3-9F7EA1BC8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C20E71-3EB7-45AB-8C04-7D57DAFF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316C2F-6461-49ED-9894-56B9BD8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1D766-3CF4-4874-9B65-F6DD1E6A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C58AC-5F5C-49AC-8A7B-853B043C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D0C41-4FFA-4102-9ACC-D079EA0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31BE9-4B57-4C98-ADE6-F91FE67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266C3-01B4-467B-95C2-1C896862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6ACF8-47A7-4F13-B427-083102A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9DBE35-6603-496E-BAE3-12E77EC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7CEC2-7102-4468-BC2F-3A1CD6C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2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68EA-CE3E-44C6-8D46-81A8ABE0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4F1A1-D462-4E1E-8A94-66552151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79575-0760-47CB-9622-A18BBEDD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3B12F-57EB-4943-AAFF-E3D57984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6492F-8DEB-4A9A-A996-8924AB6B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72690-225B-414B-B774-AC7AD182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96DBD-5394-4D86-A0E3-0E918DD4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15AA08-E8FB-402A-915F-700E149B7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AE1F9-F306-4916-9B30-ADEC97D6B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37200-3A1A-416D-AB85-095477E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6CC16-4D3E-4EC8-B1FA-4BA81F4F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20893-3DA2-4A2A-9935-DB29EA6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CD9D4-D08D-4829-A655-A9298D8B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50EB2-2177-4B0D-82F2-2083F232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FA56-A4B5-4614-A973-174CFE962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8620-1ADF-4F83-BD02-09FC0110280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BF000-ADF8-442A-AC68-3CCA89D69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96D45-2B93-4289-9ED4-AB8B6F9F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6D5-A23C-40F4-B038-2F7D9460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0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F1BE08-747F-424C-A50D-F9AAE8BE9134}"/>
              </a:ext>
            </a:extLst>
          </p:cNvPr>
          <p:cNvSpPr/>
          <p:nvPr/>
        </p:nvSpPr>
        <p:spPr>
          <a:xfrm>
            <a:off x="812800" y="1663700"/>
            <a:ext cx="3403599" cy="3822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0B2A7-A9E0-470F-9548-1E16696A4F02}"/>
              </a:ext>
            </a:extLst>
          </p:cNvPr>
          <p:cNvSpPr/>
          <p:nvPr/>
        </p:nvSpPr>
        <p:spPr>
          <a:xfrm>
            <a:off x="825502" y="2070100"/>
            <a:ext cx="3390898" cy="341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00553-64CA-46ED-8EBC-559D2E287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t="21979" r="-966" b="55009"/>
          <a:stretch/>
        </p:blipFill>
        <p:spPr>
          <a:xfrm>
            <a:off x="902446" y="4686300"/>
            <a:ext cx="3224306" cy="50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C860F-D8C5-4398-BC84-B994DE29CFFC}"/>
              </a:ext>
            </a:extLst>
          </p:cNvPr>
          <p:cNvSpPr txBox="1"/>
          <p:nvPr/>
        </p:nvSpPr>
        <p:spPr>
          <a:xfrm>
            <a:off x="139700" y="101510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Login.ui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83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ParkRyan</dc:creator>
  <cp:lastModifiedBy>ParkRyan</cp:lastModifiedBy>
  <cp:revision>3</cp:revision>
  <dcterms:created xsi:type="dcterms:W3CDTF">2018-12-21T16:54:17Z</dcterms:created>
  <dcterms:modified xsi:type="dcterms:W3CDTF">2018-12-21T17:13:25Z</dcterms:modified>
</cp:coreProperties>
</file>