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3" autoAdjust="0"/>
    <p:restoredTop sz="94660"/>
  </p:normalViewPr>
  <p:slideViewPr>
    <p:cSldViewPr snapToGrid="0">
      <p:cViewPr>
        <p:scale>
          <a:sx n="100" d="100"/>
          <a:sy n="100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E6CBC4-B320-2FC1-0F6A-6D6CD08CC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66" y="2467742"/>
            <a:ext cx="1266667" cy="18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7B905-FA5D-49D4-D42A-6774773F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83" y="2467742"/>
            <a:ext cx="3590476" cy="1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C6DFB-0120-8B2B-7B63-7B52BB18DE07}"/>
              </a:ext>
            </a:extLst>
          </p:cNvPr>
          <p:cNvSpPr txBox="1"/>
          <p:nvPr/>
        </p:nvSpPr>
        <p:spPr>
          <a:xfrm>
            <a:off x="2377310" y="2056578"/>
            <a:ext cx="126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does Picture 1 differ from Picture 2?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080AD-49C3-3BC3-4370-17D298A44A62}"/>
              </a:ext>
            </a:extLst>
          </p:cNvPr>
          <p:cNvSpPr txBox="1"/>
          <p:nvPr/>
        </p:nvSpPr>
        <p:spPr>
          <a:xfrm>
            <a:off x="1014491" y="2180493"/>
            <a:ext cx="103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Picture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785D9-68F5-AF97-F0D3-238E692D87A2}"/>
              </a:ext>
            </a:extLst>
          </p:cNvPr>
          <p:cNvSpPr txBox="1"/>
          <p:nvPr/>
        </p:nvSpPr>
        <p:spPr>
          <a:xfrm>
            <a:off x="5165430" y="2170968"/>
            <a:ext cx="103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Picture #2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F528B-0831-0E9D-12A6-A65A2AB9D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167" y="3216059"/>
            <a:ext cx="710231" cy="74156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739E9A-05CB-DAC4-D440-800544FDD500}"/>
              </a:ext>
            </a:extLst>
          </p:cNvPr>
          <p:cNvSpPr/>
          <p:nvPr/>
        </p:nvSpPr>
        <p:spPr>
          <a:xfrm rot="20644332">
            <a:off x="3293409" y="3182000"/>
            <a:ext cx="512515" cy="333375"/>
          </a:xfrm>
          <a:prstGeom prst="rightArrow">
            <a:avLst/>
          </a:prstGeom>
          <a:solidFill>
            <a:srgbClr val="10A3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06F1ABF-17E6-713D-FC21-02112807C823}"/>
              </a:ext>
            </a:extLst>
          </p:cNvPr>
          <p:cNvSpPr/>
          <p:nvPr/>
        </p:nvSpPr>
        <p:spPr>
          <a:xfrm rot="955668" flipH="1">
            <a:off x="2166544" y="3244443"/>
            <a:ext cx="512515" cy="333375"/>
          </a:xfrm>
          <a:prstGeom prst="rightArrow">
            <a:avLst/>
          </a:prstGeom>
          <a:solidFill>
            <a:srgbClr val="10A3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1159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TB-Theme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2023-11-26T23:07:30Z</dcterms:created>
  <dcterms:modified xsi:type="dcterms:W3CDTF">2023-11-26T23:18:19Z</dcterms:modified>
</cp:coreProperties>
</file>