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83" d="100"/>
          <a:sy n="8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0144DF34-647E-4BF4-ABCB-FB17BAA507B1}"/>
    <pc:docChg chg="undo custSel addSld modSld">
      <pc:chgData name="George John" userId="1c7f5d7288d1a48b" providerId="LiveId" clId="{0144DF34-647E-4BF4-ABCB-FB17BAA507B1}" dt="2023-10-28T06:01:37.553" v="693" actId="1076"/>
      <pc:docMkLst>
        <pc:docMk/>
      </pc:docMkLst>
      <pc:sldChg chg="addSp delSp modSp mod">
        <pc:chgData name="George John" userId="1c7f5d7288d1a48b" providerId="LiveId" clId="{0144DF34-647E-4BF4-ABCB-FB17BAA507B1}" dt="2023-10-28T06:01:08.853" v="684" actId="1076"/>
        <pc:sldMkLst>
          <pc:docMk/>
          <pc:sldMk cId="2429365050" sldId="256"/>
        </pc:sldMkLst>
        <pc:picChg chg="add del mod">
          <ac:chgData name="George John" userId="1c7f5d7288d1a48b" providerId="LiveId" clId="{0144DF34-647E-4BF4-ABCB-FB17BAA507B1}" dt="2023-10-28T05:07:25.497" v="2" actId="21"/>
          <ac:picMkLst>
            <pc:docMk/>
            <pc:sldMk cId="2429365050" sldId="256"/>
            <ac:picMk id="3" creationId="{E4713D69-A02F-2BA2-1911-61C3A0477C45}"/>
          </ac:picMkLst>
        </pc:picChg>
        <pc:picChg chg="add del mod">
          <ac:chgData name="George John" userId="1c7f5d7288d1a48b" providerId="LiveId" clId="{0144DF34-647E-4BF4-ABCB-FB17BAA507B1}" dt="2023-10-28T05:08:06.366" v="9" actId="478"/>
          <ac:picMkLst>
            <pc:docMk/>
            <pc:sldMk cId="2429365050" sldId="256"/>
            <ac:picMk id="4" creationId="{7C8B85BB-96C1-FA6C-A7E3-B5E6EFF3BFBF}"/>
          </ac:picMkLst>
        </pc:picChg>
        <pc:picChg chg="add del mod">
          <ac:chgData name="George John" userId="1c7f5d7288d1a48b" providerId="LiveId" clId="{0144DF34-647E-4BF4-ABCB-FB17BAA507B1}" dt="2023-10-28T05:09:35.675" v="11" actId="21"/>
          <ac:picMkLst>
            <pc:docMk/>
            <pc:sldMk cId="2429365050" sldId="256"/>
            <ac:picMk id="6" creationId="{F66EEBDE-455A-E019-8A1D-00435F274D03}"/>
          </ac:picMkLst>
        </pc:picChg>
        <pc:picChg chg="add mod">
          <ac:chgData name="George John" userId="1c7f5d7288d1a48b" providerId="LiveId" clId="{0144DF34-647E-4BF4-ABCB-FB17BAA507B1}" dt="2023-10-28T06:01:08.853" v="684" actId="1076"/>
          <ac:picMkLst>
            <pc:docMk/>
            <pc:sldMk cId="2429365050" sldId="256"/>
            <ac:picMk id="7" creationId="{BD8D348B-9B09-85F0-598C-37F5739B0C29}"/>
          </ac:picMkLst>
        </pc:picChg>
        <pc:picChg chg="del">
          <ac:chgData name="George John" userId="1c7f5d7288d1a48b" providerId="LiveId" clId="{0144DF34-647E-4BF4-ABCB-FB17BAA507B1}" dt="2023-10-23T21:08:57.206" v="0" actId="478"/>
          <ac:picMkLst>
            <pc:docMk/>
            <pc:sldMk cId="2429365050" sldId="256"/>
            <ac:picMk id="13" creationId="{B2F09005-9A78-98C8-91D3-39145B4F0441}"/>
          </ac:picMkLst>
        </pc:picChg>
      </pc:sldChg>
      <pc:sldChg chg="addSp delSp modSp new mod">
        <pc:chgData name="George John" userId="1c7f5d7288d1a48b" providerId="LiveId" clId="{0144DF34-647E-4BF4-ABCB-FB17BAA507B1}" dt="2023-10-28T06:01:37.553" v="693" actId="1076"/>
        <pc:sldMkLst>
          <pc:docMk/>
          <pc:sldMk cId="1926906025" sldId="257"/>
        </pc:sldMkLst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4" creationId="{F219D5B5-8811-99AF-432E-5B6809E53C89}"/>
          </ac:spMkLst>
        </pc:spChg>
        <pc:spChg chg="add del mod">
          <ac:chgData name="George John" userId="1c7f5d7288d1a48b" providerId="LiveId" clId="{0144DF34-647E-4BF4-ABCB-FB17BAA507B1}" dt="2023-10-28T05:52:26.665" v="532" actId="478"/>
          <ac:spMkLst>
            <pc:docMk/>
            <pc:sldMk cId="1926906025" sldId="257"/>
            <ac:spMk id="9" creationId="{47442DE0-EF8A-67B1-5146-A0342BD16A99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16" creationId="{A0196CB8-430D-1EAC-BA7F-15D670F1FCA0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19" creationId="{8A069E48-CC44-9E08-4B2C-14E8D2FFA428}"/>
          </ac:spMkLst>
        </pc:spChg>
        <pc:spChg chg="add mod ord">
          <ac:chgData name="George John" userId="1c7f5d7288d1a48b" providerId="LiveId" clId="{0144DF34-647E-4BF4-ABCB-FB17BAA507B1}" dt="2023-10-28T05:57:09.818" v="677" actId="1036"/>
          <ac:spMkLst>
            <pc:docMk/>
            <pc:sldMk cId="1926906025" sldId="257"/>
            <ac:spMk id="22" creationId="{4EDC5607-476E-1575-78D8-64DE3FA82D0C}"/>
          </ac:spMkLst>
        </pc:spChg>
        <pc:spChg chg="add del mod">
          <ac:chgData name="George John" userId="1c7f5d7288d1a48b" providerId="LiveId" clId="{0144DF34-647E-4BF4-ABCB-FB17BAA507B1}" dt="2023-10-28T05:54:07.466" v="604" actId="478"/>
          <ac:spMkLst>
            <pc:docMk/>
            <pc:sldMk cId="1926906025" sldId="257"/>
            <ac:spMk id="24" creationId="{AB8193E7-9041-7DF8-FFDC-DE58ECA536C9}"/>
          </ac:spMkLst>
        </pc:spChg>
        <pc:spChg chg="add mod">
          <ac:chgData name="George John" userId="1c7f5d7288d1a48b" providerId="LiveId" clId="{0144DF34-647E-4BF4-ABCB-FB17BAA507B1}" dt="2023-10-28T05:55:01.616" v="632" actId="207"/>
          <ac:spMkLst>
            <pc:docMk/>
            <pc:sldMk cId="1926906025" sldId="257"/>
            <ac:spMk id="25" creationId="{505E09E8-2DB6-13EB-A3E4-C6D73A6060B6}"/>
          </ac:spMkLst>
        </pc:spChg>
        <pc:picChg chg="add del mod">
          <ac:chgData name="George John" userId="1c7f5d7288d1a48b" providerId="LiveId" clId="{0144DF34-647E-4BF4-ABCB-FB17BAA507B1}" dt="2023-10-28T05:16:30.278" v="72" actId="478"/>
          <ac:picMkLst>
            <pc:docMk/>
            <pc:sldMk cId="1926906025" sldId="257"/>
            <ac:picMk id="2" creationId="{930693D6-6EEF-7153-3CD9-282361C227E6}"/>
          </ac:picMkLst>
        </pc:picChg>
        <pc:picChg chg="add del mod">
          <ac:chgData name="George John" userId="1c7f5d7288d1a48b" providerId="LiveId" clId="{0144DF34-647E-4BF4-ABCB-FB17BAA507B1}" dt="2023-10-28T05:10:04.428" v="14" actId="478"/>
          <ac:picMkLst>
            <pc:docMk/>
            <pc:sldMk cId="1926906025" sldId="257"/>
            <ac:picMk id="3" creationId="{99481F05-774C-C5BD-447A-9019C8804341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6" creationId="{EC35F343-EBB2-402B-5A4B-F8284FF1B895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8" creationId="{27622E98-60DB-D4A1-0902-FA2B65448455}"/>
          </ac:picMkLst>
        </pc:picChg>
        <pc:picChg chg="add del mod">
          <ac:chgData name="George John" userId="1c7f5d7288d1a48b" providerId="LiveId" clId="{0144DF34-647E-4BF4-ABCB-FB17BAA507B1}" dt="2023-10-28T05:49:41.593" v="477" actId="478"/>
          <ac:picMkLst>
            <pc:docMk/>
            <pc:sldMk cId="1926906025" sldId="257"/>
            <ac:picMk id="11" creationId="{D27F25D7-139D-EB58-590D-69500E70F685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3" creationId="{D79BC184-8F5F-1D5D-347B-F1E551AC7D68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5" creationId="{A0626C39-C368-E88E-863E-FFBD07231980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8" creationId="{D1164090-9041-6189-18F9-E26EA055CD7F}"/>
          </ac:picMkLst>
        </pc:picChg>
        <pc:picChg chg="add mod">
          <ac:chgData name="George John" userId="1c7f5d7288d1a48b" providerId="LiveId" clId="{0144DF34-647E-4BF4-ABCB-FB17BAA507B1}" dt="2023-10-28T06:01:37.553" v="693" actId="1076"/>
          <ac:picMkLst>
            <pc:docMk/>
            <pc:sldMk cId="1926906025" sldId="257"/>
            <ac:picMk id="30" creationId="{12E57019-AEBA-EA26-A80D-A1839AE2ABB2}"/>
          </ac:picMkLst>
        </pc:picChg>
        <pc:cxnChg chg="add mod">
          <ac:chgData name="George John" userId="1c7f5d7288d1a48b" providerId="LiveId" clId="{0144DF34-647E-4BF4-ABCB-FB17BAA507B1}" dt="2023-10-28T05:52:23.219" v="531" actId="1036"/>
          <ac:cxnSpMkLst>
            <pc:docMk/>
            <pc:sldMk cId="1926906025" sldId="257"/>
            <ac:cxnSpMk id="20" creationId="{BF107E5E-13FC-A8EF-A646-94047B4BCF46}"/>
          </ac:cxnSpMkLst>
        </pc:cxnChg>
        <pc:cxnChg chg="add mod ord">
          <ac:chgData name="George John" userId="1c7f5d7288d1a48b" providerId="LiveId" clId="{0144DF34-647E-4BF4-ABCB-FB17BAA507B1}" dt="2023-10-28T05:57:13.912" v="678" actId="14100"/>
          <ac:cxnSpMkLst>
            <pc:docMk/>
            <pc:sldMk cId="1926906025" sldId="257"/>
            <ac:cxnSpMk id="23" creationId="{9CEEA6AF-3B91-9FBD-559E-8923C98A5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8D332-926C-C7BA-9B83-B538091B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950441"/>
            <a:ext cx="4146472" cy="140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2918E-6954-3B1B-DF77-B655EA6C4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74699"/>
            <a:ext cx="4146472" cy="3545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9F2A86-D911-18F5-691D-899F6EA47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04" y="4277536"/>
            <a:ext cx="3987372" cy="534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E27DD-6947-F70A-917B-26A58299303D}"/>
              </a:ext>
            </a:extLst>
          </p:cNvPr>
          <p:cNvSpPr txBox="1"/>
          <p:nvPr/>
        </p:nvSpPr>
        <p:spPr>
          <a:xfrm>
            <a:off x="835773" y="1219200"/>
            <a:ext cx="8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Select this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87858-ED50-B542-5CEA-D7A03A25CD80}"/>
              </a:ext>
            </a:extLst>
          </p:cNvPr>
          <p:cNvSpPr txBox="1"/>
          <p:nvPr/>
        </p:nvSpPr>
        <p:spPr>
          <a:xfrm>
            <a:off x="849066" y="4382243"/>
            <a:ext cx="8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Select this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52313-B39E-ED70-00B0-38EA885C93A1}"/>
              </a:ext>
            </a:extLst>
          </p:cNvPr>
          <p:cNvCxnSpPr/>
          <p:nvPr/>
        </p:nvCxnSpPr>
        <p:spPr>
          <a:xfrm>
            <a:off x="1485900" y="1759982"/>
            <a:ext cx="323850" cy="211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A40A0-43B2-7927-5632-154E835C24EA}"/>
              </a:ext>
            </a:extLst>
          </p:cNvPr>
          <p:cNvCxnSpPr/>
          <p:nvPr/>
        </p:nvCxnSpPr>
        <p:spPr>
          <a:xfrm>
            <a:off x="1485900" y="4921442"/>
            <a:ext cx="323850" cy="211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8D348B-9B09-85F0-598C-37F5739B0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3" y="1219200"/>
            <a:ext cx="4866667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D5B5-8811-99AF-432E-5B6809E53C89}"/>
              </a:ext>
            </a:extLst>
          </p:cNvPr>
          <p:cNvSpPr txBox="1"/>
          <p:nvPr/>
        </p:nvSpPr>
        <p:spPr>
          <a:xfrm>
            <a:off x="1942140" y="3266650"/>
            <a:ext cx="15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Loki Goodcat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5F343-EBB2-402B-5A4B-F8284FF1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48301"/>
            <a:ext cx="4222906" cy="3145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22E98-60DB-D4A1-0902-FA2B6544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7647187"/>
            <a:ext cx="4222906" cy="1381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BC184-8F5F-1D5D-347B-F1E551AC7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3943222"/>
            <a:ext cx="4222906" cy="409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26C39-C368-E88E-863E-FFBD07231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69" y="3226458"/>
            <a:ext cx="428571" cy="40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196CB8-430D-1EAC-BA7F-15D670F1FCA0}"/>
              </a:ext>
            </a:extLst>
          </p:cNvPr>
          <p:cNvSpPr txBox="1"/>
          <p:nvPr/>
        </p:nvSpPr>
        <p:spPr>
          <a:xfrm>
            <a:off x="1942140" y="3538721"/>
            <a:ext cx="189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Seattle, WA . 6h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64090-9041-6189-18F9-E26EA055C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599" y="3627978"/>
            <a:ext cx="209524" cy="2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069E48-CC44-9E08-4B2C-14E8D2FFA428}"/>
              </a:ext>
            </a:extLst>
          </p:cNvPr>
          <p:cNvSpPr txBox="1"/>
          <p:nvPr/>
        </p:nvSpPr>
        <p:spPr>
          <a:xfrm>
            <a:off x="5442942" y="1715002"/>
            <a:ext cx="874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Don’t click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07E5E-13FC-A8EF-A646-94047B4BCF46}"/>
              </a:ext>
            </a:extLst>
          </p:cNvPr>
          <p:cNvCxnSpPr>
            <a:cxnSpLocks/>
          </p:cNvCxnSpPr>
          <p:nvPr/>
        </p:nvCxnSpPr>
        <p:spPr>
          <a:xfrm flipH="1">
            <a:off x="5310429" y="2246053"/>
            <a:ext cx="335531" cy="230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5E09E8-2DB6-13EB-A3E4-C6D73A6060B6}"/>
              </a:ext>
            </a:extLst>
          </p:cNvPr>
          <p:cNvSpPr/>
          <p:nvPr/>
        </p:nvSpPr>
        <p:spPr>
          <a:xfrm>
            <a:off x="1280475" y="3160080"/>
            <a:ext cx="4328413" cy="4755657"/>
          </a:xfrm>
          <a:prstGeom prst="roundRect">
            <a:avLst>
              <a:gd name="adj" fmla="val 10690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C5607-476E-1575-78D8-64DE3FA82D0C}"/>
              </a:ext>
            </a:extLst>
          </p:cNvPr>
          <p:cNvSpPr txBox="1"/>
          <p:nvPr/>
        </p:nvSpPr>
        <p:spPr>
          <a:xfrm>
            <a:off x="5330386" y="6960937"/>
            <a:ext cx="64493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EEA6AF-3B91-9FBD-559E-8923C98A58EA}"/>
              </a:ext>
            </a:extLst>
          </p:cNvPr>
          <p:cNvCxnSpPr>
            <a:cxnSpLocks/>
          </p:cNvCxnSpPr>
          <p:nvPr/>
        </p:nvCxnSpPr>
        <p:spPr>
          <a:xfrm flipH="1">
            <a:off x="3649224" y="7428998"/>
            <a:ext cx="1681162" cy="717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2E57019-AEBA-EA26-A80D-A1839AE2A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0" y="8852004"/>
            <a:ext cx="4866667" cy="1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6025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TB-Theme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2023-10-23T20:35:22Z</dcterms:created>
  <dcterms:modified xsi:type="dcterms:W3CDTF">2023-10-28T06:11:34Z</dcterms:modified>
</cp:coreProperties>
</file>