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100" d="100"/>
          <a:sy n="100" d="100"/>
        </p:scale>
        <p:origin x="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John" userId="1c7f5d7288d1a48b" providerId="LiveId" clId="{DD76AF48-72F8-453F-96EF-0481F89B761B}"/>
    <pc:docChg chg="custSel modSld">
      <pc:chgData name="George John" userId="1c7f5d7288d1a48b" providerId="LiveId" clId="{DD76AF48-72F8-453F-96EF-0481F89B761B}" dt="2023-11-24T00:38:52.443" v="298" actId="1037"/>
      <pc:docMkLst>
        <pc:docMk/>
      </pc:docMkLst>
      <pc:sldChg chg="addSp delSp modSp mod">
        <pc:chgData name="George John" userId="1c7f5d7288d1a48b" providerId="LiveId" clId="{DD76AF48-72F8-453F-96EF-0481F89B761B}" dt="2023-11-24T00:38:52.443" v="298" actId="1037"/>
        <pc:sldMkLst>
          <pc:docMk/>
          <pc:sldMk cId="425731923" sldId="256"/>
        </pc:sldMkLst>
        <pc:spChg chg="add mod">
          <ac:chgData name="George John" userId="1c7f5d7288d1a48b" providerId="LiveId" clId="{DD76AF48-72F8-453F-96EF-0481F89B761B}" dt="2023-11-23T21:20:11.627" v="89" actId="1038"/>
          <ac:spMkLst>
            <pc:docMk/>
            <pc:sldMk cId="425731923" sldId="256"/>
            <ac:spMk id="4" creationId="{9F5F0BE0-0FA1-5DEE-AC46-6A0345914DD8}"/>
          </ac:spMkLst>
        </pc:spChg>
        <pc:spChg chg="add mod">
          <ac:chgData name="George John" userId="1c7f5d7288d1a48b" providerId="LiveId" clId="{DD76AF48-72F8-453F-96EF-0481F89B761B}" dt="2023-11-23T21:23:38.481" v="257" actId="1036"/>
          <ac:spMkLst>
            <pc:docMk/>
            <pc:sldMk cId="425731923" sldId="256"/>
            <ac:spMk id="5" creationId="{B1FB7F01-38B9-8426-E1E1-561920800BF1}"/>
          </ac:spMkLst>
        </pc:spChg>
        <pc:spChg chg="add mod">
          <ac:chgData name="George John" userId="1c7f5d7288d1a48b" providerId="LiveId" clId="{DD76AF48-72F8-453F-96EF-0481F89B761B}" dt="2023-11-24T00:38:52.443" v="298" actId="1037"/>
          <ac:spMkLst>
            <pc:docMk/>
            <pc:sldMk cId="425731923" sldId="256"/>
            <ac:spMk id="6" creationId="{BD0D5A19-F599-6F06-B253-874245E13BD2}"/>
          </ac:spMkLst>
        </pc:spChg>
        <pc:spChg chg="add mod">
          <ac:chgData name="George John" userId="1c7f5d7288d1a48b" providerId="LiveId" clId="{DD76AF48-72F8-453F-96EF-0481F89B761B}" dt="2023-11-24T00:38:52.443" v="298" actId="1037"/>
          <ac:spMkLst>
            <pc:docMk/>
            <pc:sldMk cId="425731923" sldId="256"/>
            <ac:spMk id="7" creationId="{A7893082-3502-7852-45F0-0341C89FDEA6}"/>
          </ac:spMkLst>
        </pc:spChg>
        <pc:spChg chg="add mod">
          <ac:chgData name="George John" userId="1c7f5d7288d1a48b" providerId="LiveId" clId="{DD76AF48-72F8-453F-96EF-0481F89B761B}" dt="2023-11-24T00:38:52.443" v="298" actId="1037"/>
          <ac:spMkLst>
            <pc:docMk/>
            <pc:sldMk cId="425731923" sldId="256"/>
            <ac:spMk id="8" creationId="{1A474F2C-48B5-B178-567A-203BA3419C51}"/>
          </ac:spMkLst>
        </pc:spChg>
        <pc:spChg chg="add del mod">
          <ac:chgData name="George John" userId="1c7f5d7288d1a48b" providerId="LiveId" clId="{DD76AF48-72F8-453F-96EF-0481F89B761B}" dt="2023-11-23T21:23:07.744" v="206" actId="478"/>
          <ac:spMkLst>
            <pc:docMk/>
            <pc:sldMk cId="425731923" sldId="256"/>
            <ac:spMk id="9" creationId="{C81355CB-5114-2D18-227D-22389D5788DB}"/>
          </ac:spMkLst>
        </pc:spChg>
        <pc:spChg chg="add mod">
          <ac:chgData name="George John" userId="1c7f5d7288d1a48b" providerId="LiveId" clId="{DD76AF48-72F8-453F-96EF-0481F89B761B}" dt="2023-11-24T00:38:52.443" v="298" actId="1037"/>
          <ac:spMkLst>
            <pc:docMk/>
            <pc:sldMk cId="425731923" sldId="256"/>
            <ac:spMk id="10" creationId="{05CBA5E4-763D-BD07-71D3-9B613019D584}"/>
          </ac:spMkLst>
        </pc:spChg>
        <pc:spChg chg="add mod">
          <ac:chgData name="George John" userId="1c7f5d7288d1a48b" providerId="LiveId" clId="{DD76AF48-72F8-453F-96EF-0481F89B761B}" dt="2023-11-24T00:32:46.742" v="282" actId="113"/>
          <ac:spMkLst>
            <pc:docMk/>
            <pc:sldMk cId="425731923" sldId="256"/>
            <ac:spMk id="11" creationId="{478267E3-38FE-8667-9721-5B0B345DE76F}"/>
          </ac:spMkLst>
        </pc:spChg>
        <pc:spChg chg="add mod">
          <ac:chgData name="George John" userId="1c7f5d7288d1a48b" providerId="LiveId" clId="{DD76AF48-72F8-453F-96EF-0481F89B761B}" dt="2023-11-23T21:22:12.543" v="187" actId="6549"/>
          <ac:spMkLst>
            <pc:docMk/>
            <pc:sldMk cId="425731923" sldId="256"/>
            <ac:spMk id="12" creationId="{7BB3A785-DA55-47AC-2585-22C9C61AF0BA}"/>
          </ac:spMkLst>
        </pc:spChg>
        <pc:spChg chg="add mod">
          <ac:chgData name="George John" userId="1c7f5d7288d1a48b" providerId="LiveId" clId="{DD76AF48-72F8-453F-96EF-0481F89B761B}" dt="2023-11-24T00:38:52.443" v="298" actId="1037"/>
          <ac:spMkLst>
            <pc:docMk/>
            <pc:sldMk cId="425731923" sldId="256"/>
            <ac:spMk id="13" creationId="{8672CAB7-1263-43F6-6996-BE10300EF70E}"/>
          </ac:spMkLst>
        </pc:spChg>
        <pc:spChg chg="add mod">
          <ac:chgData name="George John" userId="1c7f5d7288d1a48b" providerId="LiveId" clId="{DD76AF48-72F8-453F-96EF-0481F89B761B}" dt="2023-11-23T21:23:25.135" v="209" actId="1076"/>
          <ac:spMkLst>
            <pc:docMk/>
            <pc:sldMk cId="425731923" sldId="256"/>
            <ac:spMk id="14" creationId="{126EDC2E-A655-7715-8561-A70185E52C68}"/>
          </ac:spMkLst>
        </pc:spChg>
        <pc:spChg chg="add mod">
          <ac:chgData name="George John" userId="1c7f5d7288d1a48b" providerId="LiveId" clId="{DD76AF48-72F8-453F-96EF-0481F89B761B}" dt="2023-11-23T21:23:44.864" v="259" actId="1036"/>
          <ac:spMkLst>
            <pc:docMk/>
            <pc:sldMk cId="425731923" sldId="256"/>
            <ac:spMk id="15" creationId="{5BAA6547-00B6-5F5C-AB03-DE4F5A3F3033}"/>
          </ac:spMkLst>
        </pc:spChg>
        <pc:spChg chg="add mod">
          <ac:chgData name="George John" userId="1c7f5d7288d1a48b" providerId="LiveId" clId="{DD76AF48-72F8-453F-96EF-0481F89B761B}" dt="2023-11-23T21:24:32.181" v="261" actId="1076"/>
          <ac:spMkLst>
            <pc:docMk/>
            <pc:sldMk cId="425731923" sldId="256"/>
            <ac:spMk id="16" creationId="{445F3E2E-36E0-0A52-72C4-6DCEE9F18E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5F0BE0-0FA1-5DEE-AC46-6A0345914DD8}"/>
              </a:ext>
            </a:extLst>
          </p:cNvPr>
          <p:cNvSpPr/>
          <p:nvPr/>
        </p:nvSpPr>
        <p:spPr>
          <a:xfrm>
            <a:off x="3973549" y="2274651"/>
            <a:ext cx="1225685" cy="680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ChatGPT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FB7F01-38B9-8426-E1E1-561920800BF1}"/>
              </a:ext>
            </a:extLst>
          </p:cNvPr>
          <p:cNvSpPr/>
          <p:nvPr/>
        </p:nvSpPr>
        <p:spPr>
          <a:xfrm>
            <a:off x="3973549" y="3202832"/>
            <a:ext cx="1225685" cy="680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Quantum Computer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D5A19-F599-6F06-B253-874245E13BD2}"/>
              </a:ext>
            </a:extLst>
          </p:cNvPr>
          <p:cNvSpPr/>
          <p:nvPr/>
        </p:nvSpPr>
        <p:spPr>
          <a:xfrm>
            <a:off x="1486711" y="2274651"/>
            <a:ext cx="1225685" cy="680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ChatGPT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893082-3502-7852-45F0-0341C89FDEA6}"/>
              </a:ext>
            </a:extLst>
          </p:cNvPr>
          <p:cNvSpPr/>
          <p:nvPr/>
        </p:nvSpPr>
        <p:spPr>
          <a:xfrm>
            <a:off x="1486711" y="3193307"/>
            <a:ext cx="1225685" cy="680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Today’s Computer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474F2C-48B5-B178-567A-203BA3419C51}"/>
              </a:ext>
            </a:extLst>
          </p:cNvPr>
          <p:cNvSpPr/>
          <p:nvPr/>
        </p:nvSpPr>
        <p:spPr>
          <a:xfrm>
            <a:off x="1285672" y="2070370"/>
            <a:ext cx="1605064" cy="19872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BA5E4-763D-BD07-71D3-9B613019D584}"/>
              </a:ext>
            </a:extLst>
          </p:cNvPr>
          <p:cNvSpPr txBox="1"/>
          <p:nvPr/>
        </p:nvSpPr>
        <p:spPr>
          <a:xfrm>
            <a:off x="1391362" y="1409295"/>
            <a:ext cx="139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Today’s </a:t>
            </a:r>
          </a:p>
          <a:p>
            <a:pPr algn="ctr"/>
            <a:r>
              <a:rPr lang="en-US" dirty="0"/>
              <a:t>AI Speed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267E3-38FE-8667-9721-5B0B345DE76F}"/>
              </a:ext>
            </a:extLst>
          </p:cNvPr>
          <p:cNvSpPr txBox="1"/>
          <p:nvPr/>
        </p:nvSpPr>
        <p:spPr>
          <a:xfrm>
            <a:off x="2148698" y="629689"/>
            <a:ext cx="291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fast is AI when coupled with Quantum Computing?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3A785-DA55-47AC-2585-22C9C61AF0BA}"/>
              </a:ext>
            </a:extLst>
          </p:cNvPr>
          <p:cNvSpPr txBox="1"/>
          <p:nvPr/>
        </p:nvSpPr>
        <p:spPr>
          <a:xfrm>
            <a:off x="3911534" y="1432474"/>
            <a:ext cx="139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Tomorrow’s </a:t>
            </a:r>
          </a:p>
          <a:p>
            <a:pPr algn="ctr"/>
            <a:r>
              <a:rPr lang="en-US" dirty="0"/>
              <a:t>AI Speed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2CAB7-1263-43F6-6996-BE10300EF70E}"/>
              </a:ext>
            </a:extLst>
          </p:cNvPr>
          <p:cNvSpPr txBox="1"/>
          <p:nvPr/>
        </p:nvSpPr>
        <p:spPr>
          <a:xfrm>
            <a:off x="1406570" y="2896494"/>
            <a:ext cx="13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6EDC2E-A655-7715-8561-A70185E52C68}"/>
              </a:ext>
            </a:extLst>
          </p:cNvPr>
          <p:cNvSpPr/>
          <p:nvPr/>
        </p:nvSpPr>
        <p:spPr>
          <a:xfrm>
            <a:off x="3769468" y="2051320"/>
            <a:ext cx="1605064" cy="19872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A6547-00B6-5F5C-AB03-DE4F5A3F3033}"/>
              </a:ext>
            </a:extLst>
          </p:cNvPr>
          <p:cNvSpPr txBox="1"/>
          <p:nvPr/>
        </p:nvSpPr>
        <p:spPr>
          <a:xfrm>
            <a:off x="4356673" y="2896494"/>
            <a:ext cx="49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F3E2E-36E0-0A52-72C4-6DCEE9F18EEE}"/>
              </a:ext>
            </a:extLst>
          </p:cNvPr>
          <p:cNvSpPr txBox="1"/>
          <p:nvPr/>
        </p:nvSpPr>
        <p:spPr>
          <a:xfrm>
            <a:off x="3814059" y="4189734"/>
            <a:ext cx="139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Tomorrow’s </a:t>
            </a:r>
          </a:p>
          <a:p>
            <a:pPr algn="ctr"/>
            <a:r>
              <a:rPr lang="en-US" dirty="0"/>
              <a:t>AI Speed</a:t>
            </a:r>
          </a:p>
        </p:txBody>
      </p:sp>
    </p:spTree>
    <p:extLst>
      <p:ext uri="{BB962C8B-B14F-4D97-AF65-F5344CB8AC3E}">
        <p14:creationId xmlns:p14="http://schemas.microsoft.com/office/powerpoint/2010/main" val="425731923"/>
      </p:ext>
    </p:extLst>
  </p:cSld>
  <p:clrMapOvr>
    <a:masterClrMapping/>
  </p:clrMapOvr>
</p:sld>
</file>

<file path=ppt/theme/theme1.xml><?xml version="1.0" encoding="utf-8"?>
<a:theme xmlns:a="http://schemas.openxmlformats.org/drawingml/2006/main" name="TB-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B-Theme" id="{F63F9A65-C85D-405C-81FD-9210ADE520B8}" vid="{A53E8DE0-C5E1-42EE-8192-ABA764A878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214</TotalTime>
  <Words>27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TB-Theme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John</dc:creator>
  <cp:lastModifiedBy>George John</cp:lastModifiedBy>
  <cp:revision>1</cp:revision>
  <dcterms:created xsi:type="dcterms:W3CDTF">2023-11-23T21:15:23Z</dcterms:created>
  <dcterms:modified xsi:type="dcterms:W3CDTF">2023-11-24T00:50:10Z</dcterms:modified>
</cp:coreProperties>
</file>