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83" d="100"/>
          <a:sy n="83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John" userId="1c7f5d7288d1a48b" providerId="LiveId" clId="{0144DF34-647E-4BF4-ABCB-FB17BAA507B1}"/>
    <pc:docChg chg="undo custSel addSld modSld">
      <pc:chgData name="George John" userId="1c7f5d7288d1a48b" providerId="LiveId" clId="{0144DF34-647E-4BF4-ABCB-FB17BAA507B1}" dt="2023-10-30T00:41:41.602" v="1260" actId="1076"/>
      <pc:docMkLst>
        <pc:docMk/>
      </pc:docMkLst>
      <pc:sldChg chg="addSp delSp modSp mod">
        <pc:chgData name="George John" userId="1c7f5d7288d1a48b" providerId="LiveId" clId="{0144DF34-647E-4BF4-ABCB-FB17BAA507B1}" dt="2023-10-30T00:41:41.602" v="1260" actId="1076"/>
        <pc:sldMkLst>
          <pc:docMk/>
          <pc:sldMk cId="2429365050" sldId="256"/>
        </pc:sldMkLst>
        <pc:spChg chg="add mod ord">
          <ac:chgData name="George John" userId="1c7f5d7288d1a48b" providerId="LiveId" clId="{0144DF34-647E-4BF4-ABCB-FB17BAA507B1}" dt="2023-10-30T00:41:22.697" v="1257" actId="1076"/>
          <ac:spMkLst>
            <pc:docMk/>
            <pc:sldMk cId="2429365050" sldId="256"/>
            <ac:spMk id="2" creationId="{8D618F7A-415B-3E5B-B839-9A1E37697057}"/>
          </ac:spMkLst>
        </pc:spChg>
        <pc:spChg chg="add mod">
          <ac:chgData name="George John" userId="1c7f5d7288d1a48b" providerId="LiveId" clId="{0144DF34-647E-4BF4-ABCB-FB17BAA507B1}" dt="2023-10-30T00:40:14.656" v="1247" actId="164"/>
          <ac:spMkLst>
            <pc:docMk/>
            <pc:sldMk cId="2429365050" sldId="256"/>
            <ac:spMk id="3" creationId="{15A83833-3350-0AE5-7A76-6357C1B48DF2}"/>
          </ac:spMkLst>
        </pc:spChg>
        <pc:spChg chg="add mod">
          <ac:chgData name="George John" userId="1c7f5d7288d1a48b" providerId="LiveId" clId="{0144DF34-647E-4BF4-ABCB-FB17BAA507B1}" dt="2023-10-30T00:40:14.656" v="1247" actId="164"/>
          <ac:spMkLst>
            <pc:docMk/>
            <pc:sldMk cId="2429365050" sldId="256"/>
            <ac:spMk id="4" creationId="{B4C1F2D1-C183-05EA-A130-1BA626B50822}"/>
          </ac:spMkLst>
        </pc:spChg>
        <pc:spChg chg="add mod">
          <ac:chgData name="George John" userId="1c7f5d7288d1a48b" providerId="LiveId" clId="{0144DF34-647E-4BF4-ABCB-FB17BAA507B1}" dt="2023-10-30T00:40:14.656" v="1247" actId="164"/>
          <ac:spMkLst>
            <pc:docMk/>
            <pc:sldMk cId="2429365050" sldId="256"/>
            <ac:spMk id="5" creationId="{6A4D6D54-257D-8402-7A79-E36C201BE877}"/>
          </ac:spMkLst>
        </pc:spChg>
        <pc:spChg chg="mod">
          <ac:chgData name="George John" userId="1c7f5d7288d1a48b" providerId="LiveId" clId="{0144DF34-647E-4BF4-ABCB-FB17BAA507B1}" dt="2023-10-30T00:40:14.656" v="1247" actId="164"/>
          <ac:spMkLst>
            <pc:docMk/>
            <pc:sldMk cId="2429365050" sldId="256"/>
            <ac:spMk id="16" creationId="{7FFE27DD-6947-F70A-917B-26A58299303D}"/>
          </ac:spMkLst>
        </pc:spChg>
        <pc:spChg chg="mod">
          <ac:chgData name="George John" userId="1c7f5d7288d1a48b" providerId="LiveId" clId="{0144DF34-647E-4BF4-ABCB-FB17BAA507B1}" dt="2023-10-30T00:40:14.656" v="1247" actId="164"/>
          <ac:spMkLst>
            <pc:docMk/>
            <pc:sldMk cId="2429365050" sldId="256"/>
            <ac:spMk id="17" creationId="{FDA87858-ED50-B542-5CEA-D7A03A25CD80}"/>
          </ac:spMkLst>
        </pc:spChg>
        <pc:spChg chg="add mod">
          <ac:chgData name="George John" userId="1c7f5d7288d1a48b" providerId="LiveId" clId="{0144DF34-647E-4BF4-ABCB-FB17BAA507B1}" dt="2023-10-30T00:41:41.602" v="1260" actId="1076"/>
          <ac:spMkLst>
            <pc:docMk/>
            <pc:sldMk cId="2429365050" sldId="256"/>
            <ac:spMk id="18" creationId="{46136DFE-F0D8-A090-1377-C788132E89A2}"/>
          </ac:spMkLst>
        </pc:spChg>
        <pc:grpChg chg="add mod">
          <ac:chgData name="George John" userId="1c7f5d7288d1a48b" providerId="LiveId" clId="{0144DF34-647E-4BF4-ABCB-FB17BAA507B1}" dt="2023-10-30T00:40:14.656" v="1247" actId="164"/>
          <ac:grpSpMkLst>
            <pc:docMk/>
            <pc:sldMk cId="2429365050" sldId="256"/>
            <ac:grpSpMk id="6" creationId="{87798A15-81C8-2DD8-7DC5-90FD6EEB0345}"/>
          </ac:grpSpMkLst>
        </pc:grpChg>
        <pc:picChg chg="add del mod">
          <ac:chgData name="George John" userId="1c7f5d7288d1a48b" providerId="LiveId" clId="{0144DF34-647E-4BF4-ABCB-FB17BAA507B1}" dt="2023-10-28T05:07:25.497" v="2" actId="21"/>
          <ac:picMkLst>
            <pc:docMk/>
            <pc:sldMk cId="2429365050" sldId="256"/>
            <ac:picMk id="3" creationId="{E4713D69-A02F-2BA2-1911-61C3A0477C45}"/>
          </ac:picMkLst>
        </pc:picChg>
        <pc:picChg chg="add del mod">
          <ac:chgData name="George John" userId="1c7f5d7288d1a48b" providerId="LiveId" clId="{0144DF34-647E-4BF4-ABCB-FB17BAA507B1}" dt="2023-10-28T05:08:06.366" v="9" actId="478"/>
          <ac:picMkLst>
            <pc:docMk/>
            <pc:sldMk cId="2429365050" sldId="256"/>
            <ac:picMk id="4" creationId="{7C8B85BB-96C1-FA6C-A7E3-B5E6EFF3BFBF}"/>
          </ac:picMkLst>
        </pc:picChg>
        <pc:picChg chg="add del mod">
          <ac:chgData name="George John" userId="1c7f5d7288d1a48b" providerId="LiveId" clId="{0144DF34-647E-4BF4-ABCB-FB17BAA507B1}" dt="2023-10-28T05:09:35.675" v="11" actId="21"/>
          <ac:picMkLst>
            <pc:docMk/>
            <pc:sldMk cId="2429365050" sldId="256"/>
            <ac:picMk id="6" creationId="{F66EEBDE-455A-E019-8A1D-00435F274D03}"/>
          </ac:picMkLst>
        </pc:picChg>
        <pc:picChg chg="add mod">
          <ac:chgData name="George John" userId="1c7f5d7288d1a48b" providerId="LiveId" clId="{0144DF34-647E-4BF4-ABCB-FB17BAA507B1}" dt="2023-10-30T00:40:14.656" v="1247" actId="164"/>
          <ac:picMkLst>
            <pc:docMk/>
            <pc:sldMk cId="2429365050" sldId="256"/>
            <ac:picMk id="7" creationId="{BD8D348B-9B09-85F0-598C-37F5739B0C29}"/>
          </ac:picMkLst>
        </pc:picChg>
        <pc:picChg chg="mod">
          <ac:chgData name="George John" userId="1c7f5d7288d1a48b" providerId="LiveId" clId="{0144DF34-647E-4BF4-ABCB-FB17BAA507B1}" dt="2023-10-30T00:40:14.656" v="1247" actId="164"/>
          <ac:picMkLst>
            <pc:docMk/>
            <pc:sldMk cId="2429365050" sldId="256"/>
            <ac:picMk id="9" creationId="{B5B8D332-926C-C7BA-9B83-B538091B55F6}"/>
          </ac:picMkLst>
        </pc:picChg>
        <pc:picChg chg="mod">
          <ac:chgData name="George John" userId="1c7f5d7288d1a48b" providerId="LiveId" clId="{0144DF34-647E-4BF4-ABCB-FB17BAA507B1}" dt="2023-10-30T00:40:14.656" v="1247" actId="164"/>
          <ac:picMkLst>
            <pc:docMk/>
            <pc:sldMk cId="2429365050" sldId="256"/>
            <ac:picMk id="11" creationId="{E362918E-6954-3B1B-DF77-B655EA6C452E}"/>
          </ac:picMkLst>
        </pc:picChg>
        <pc:picChg chg="del">
          <ac:chgData name="George John" userId="1c7f5d7288d1a48b" providerId="LiveId" clId="{0144DF34-647E-4BF4-ABCB-FB17BAA507B1}" dt="2023-10-23T21:08:57.206" v="0" actId="478"/>
          <ac:picMkLst>
            <pc:docMk/>
            <pc:sldMk cId="2429365050" sldId="256"/>
            <ac:picMk id="13" creationId="{B2F09005-9A78-98C8-91D3-39145B4F0441}"/>
          </ac:picMkLst>
        </pc:picChg>
        <pc:picChg chg="mod">
          <ac:chgData name="George John" userId="1c7f5d7288d1a48b" providerId="LiveId" clId="{0144DF34-647E-4BF4-ABCB-FB17BAA507B1}" dt="2023-10-30T00:40:14.656" v="1247" actId="164"/>
          <ac:picMkLst>
            <pc:docMk/>
            <pc:sldMk cId="2429365050" sldId="256"/>
            <ac:picMk id="15" creationId="{6F9F2A86-D911-18F5-691D-899F6EA47EBA}"/>
          </ac:picMkLst>
        </pc:picChg>
        <pc:cxnChg chg="add mod">
          <ac:chgData name="George John" userId="1c7f5d7288d1a48b" providerId="LiveId" clId="{0144DF34-647E-4BF4-ABCB-FB17BAA507B1}" dt="2023-10-30T00:41:26.664" v="1258" actId="14100"/>
          <ac:cxnSpMkLst>
            <pc:docMk/>
            <pc:sldMk cId="2429365050" sldId="256"/>
            <ac:cxnSpMk id="8" creationId="{7DCD4D0C-0EC4-E287-17B2-6FBDCB0497D6}"/>
          </ac:cxnSpMkLst>
        </pc:cxnChg>
        <pc:cxnChg chg="mod">
          <ac:chgData name="George John" userId="1c7f5d7288d1a48b" providerId="LiveId" clId="{0144DF34-647E-4BF4-ABCB-FB17BAA507B1}" dt="2023-10-30T00:40:14.656" v="1247" actId="164"/>
          <ac:cxnSpMkLst>
            <pc:docMk/>
            <pc:sldMk cId="2429365050" sldId="256"/>
            <ac:cxnSpMk id="19" creationId="{C6D52313-B39E-ED70-00B0-38EA885C93A1}"/>
          </ac:cxnSpMkLst>
        </pc:cxnChg>
        <pc:cxnChg chg="mod">
          <ac:chgData name="George John" userId="1c7f5d7288d1a48b" providerId="LiveId" clId="{0144DF34-647E-4BF4-ABCB-FB17BAA507B1}" dt="2023-10-30T00:40:14.656" v="1247" actId="164"/>
          <ac:cxnSpMkLst>
            <pc:docMk/>
            <pc:sldMk cId="2429365050" sldId="256"/>
            <ac:cxnSpMk id="20" creationId="{59FA40A0-43B2-7927-5632-154E835C24EA}"/>
          </ac:cxnSpMkLst>
        </pc:cxnChg>
        <pc:cxnChg chg="add mod">
          <ac:chgData name="George John" userId="1c7f5d7288d1a48b" providerId="LiveId" clId="{0144DF34-647E-4BF4-ABCB-FB17BAA507B1}" dt="2023-10-30T00:41:41.602" v="1260" actId="1076"/>
          <ac:cxnSpMkLst>
            <pc:docMk/>
            <pc:sldMk cId="2429365050" sldId="256"/>
            <ac:cxnSpMk id="21" creationId="{DF0CEFC7-9938-DC5D-7D42-71CA2323D1B0}"/>
          </ac:cxnSpMkLst>
        </pc:cxnChg>
      </pc:sldChg>
      <pc:sldChg chg="addSp delSp modSp new mod">
        <pc:chgData name="George John" userId="1c7f5d7288d1a48b" providerId="LiveId" clId="{0144DF34-647E-4BF4-ABCB-FB17BAA507B1}" dt="2023-10-30T00:12:36.140" v="1205" actId="14100"/>
        <pc:sldMkLst>
          <pc:docMk/>
          <pc:sldMk cId="1926906025" sldId="257"/>
        </pc:sldMkLst>
        <pc:spChg chg="add del mod ord">
          <ac:chgData name="George John" userId="1c7f5d7288d1a48b" providerId="LiveId" clId="{0144DF34-647E-4BF4-ABCB-FB17BAA507B1}" dt="2023-10-30T00:11:02.444" v="1200" actId="478"/>
          <ac:spMkLst>
            <pc:docMk/>
            <pc:sldMk cId="1926906025" sldId="257"/>
            <ac:spMk id="2" creationId="{769AAB3C-1D44-1806-19DF-FA924A40114B}"/>
          </ac:spMkLst>
        </pc:spChg>
        <pc:spChg chg="add mod">
          <ac:chgData name="George John" userId="1c7f5d7288d1a48b" providerId="LiveId" clId="{0144DF34-647E-4BF4-ABCB-FB17BAA507B1}" dt="2023-10-28T05:52:23.219" v="531" actId="1036"/>
          <ac:spMkLst>
            <pc:docMk/>
            <pc:sldMk cId="1926906025" sldId="257"/>
            <ac:spMk id="4" creationId="{F219D5B5-8811-99AF-432E-5B6809E53C89}"/>
          </ac:spMkLst>
        </pc:spChg>
        <pc:spChg chg="add mod">
          <ac:chgData name="George John" userId="1c7f5d7288d1a48b" providerId="LiveId" clId="{0144DF34-647E-4BF4-ABCB-FB17BAA507B1}" dt="2023-10-30T00:02:34.632" v="1096" actId="1035"/>
          <ac:spMkLst>
            <pc:docMk/>
            <pc:sldMk cId="1926906025" sldId="257"/>
            <ac:spMk id="7" creationId="{BD4DC219-D868-6115-C128-91F328A2E077}"/>
          </ac:spMkLst>
        </pc:spChg>
        <pc:spChg chg="add del mod">
          <ac:chgData name="George John" userId="1c7f5d7288d1a48b" providerId="LiveId" clId="{0144DF34-647E-4BF4-ABCB-FB17BAA507B1}" dt="2023-10-28T05:52:26.665" v="532" actId="478"/>
          <ac:spMkLst>
            <pc:docMk/>
            <pc:sldMk cId="1926906025" sldId="257"/>
            <ac:spMk id="9" creationId="{47442DE0-EF8A-67B1-5146-A0342BD16A99}"/>
          </ac:spMkLst>
        </pc:spChg>
        <pc:spChg chg="add mod">
          <ac:chgData name="George John" userId="1c7f5d7288d1a48b" providerId="LiveId" clId="{0144DF34-647E-4BF4-ABCB-FB17BAA507B1}" dt="2023-10-29T23:59:39.258" v="1051" actId="20577"/>
          <ac:spMkLst>
            <pc:docMk/>
            <pc:sldMk cId="1926906025" sldId="257"/>
            <ac:spMk id="9" creationId="{E0FFCD8B-45B4-43BB-28EA-9E27A66680D2}"/>
          </ac:spMkLst>
        </pc:spChg>
        <pc:spChg chg="add mod">
          <ac:chgData name="George John" userId="1c7f5d7288d1a48b" providerId="LiveId" clId="{0144DF34-647E-4BF4-ABCB-FB17BAA507B1}" dt="2023-10-28T05:52:23.219" v="531" actId="1036"/>
          <ac:spMkLst>
            <pc:docMk/>
            <pc:sldMk cId="1926906025" sldId="257"/>
            <ac:spMk id="16" creationId="{A0196CB8-430D-1EAC-BA7F-15D670F1FCA0}"/>
          </ac:spMkLst>
        </pc:spChg>
        <pc:spChg chg="add mod">
          <ac:chgData name="George John" userId="1c7f5d7288d1a48b" providerId="LiveId" clId="{0144DF34-647E-4BF4-ABCB-FB17BAA507B1}" dt="2023-10-30T00:12:24.362" v="1204" actId="1076"/>
          <ac:spMkLst>
            <pc:docMk/>
            <pc:sldMk cId="1926906025" sldId="257"/>
            <ac:spMk id="19" creationId="{8A069E48-CC44-9E08-4B2C-14E8D2FFA428}"/>
          </ac:spMkLst>
        </pc:spChg>
        <pc:spChg chg="add mod ord">
          <ac:chgData name="George John" userId="1c7f5d7288d1a48b" providerId="LiveId" clId="{0144DF34-647E-4BF4-ABCB-FB17BAA507B1}" dt="2023-10-30T00:11:58.932" v="1202" actId="1076"/>
          <ac:spMkLst>
            <pc:docMk/>
            <pc:sldMk cId="1926906025" sldId="257"/>
            <ac:spMk id="22" creationId="{4EDC5607-476E-1575-78D8-64DE3FA82D0C}"/>
          </ac:spMkLst>
        </pc:spChg>
        <pc:spChg chg="add mod">
          <ac:chgData name="George John" userId="1c7f5d7288d1a48b" providerId="LiveId" clId="{0144DF34-647E-4BF4-ABCB-FB17BAA507B1}" dt="2023-10-30T00:10:59.695" v="1199" actId="1038"/>
          <ac:spMkLst>
            <pc:docMk/>
            <pc:sldMk cId="1926906025" sldId="257"/>
            <ac:spMk id="24" creationId="{090818EA-8152-473B-528B-B8BD0B3442C6}"/>
          </ac:spMkLst>
        </pc:spChg>
        <pc:spChg chg="add del mod">
          <ac:chgData name="George John" userId="1c7f5d7288d1a48b" providerId="LiveId" clId="{0144DF34-647E-4BF4-ABCB-FB17BAA507B1}" dt="2023-10-28T05:54:07.466" v="604" actId="478"/>
          <ac:spMkLst>
            <pc:docMk/>
            <pc:sldMk cId="1926906025" sldId="257"/>
            <ac:spMk id="24" creationId="{AB8193E7-9041-7DF8-FFDC-DE58ECA536C9}"/>
          </ac:spMkLst>
        </pc:spChg>
        <pc:spChg chg="add mod">
          <ac:chgData name="George John" userId="1c7f5d7288d1a48b" providerId="LiveId" clId="{0144DF34-647E-4BF4-ABCB-FB17BAA507B1}" dt="2023-10-29T23:58:35.834" v="1015" actId="14100"/>
          <ac:spMkLst>
            <pc:docMk/>
            <pc:sldMk cId="1926906025" sldId="257"/>
            <ac:spMk id="25" creationId="{505E09E8-2DB6-13EB-A3E4-C6D73A6060B6}"/>
          </ac:spMkLst>
        </pc:spChg>
        <pc:picChg chg="add del mod">
          <ac:chgData name="George John" userId="1c7f5d7288d1a48b" providerId="LiveId" clId="{0144DF34-647E-4BF4-ABCB-FB17BAA507B1}" dt="2023-10-28T05:16:30.278" v="72" actId="478"/>
          <ac:picMkLst>
            <pc:docMk/>
            <pc:sldMk cId="1926906025" sldId="257"/>
            <ac:picMk id="2" creationId="{930693D6-6EEF-7153-3CD9-282361C227E6}"/>
          </ac:picMkLst>
        </pc:picChg>
        <pc:picChg chg="add del mod">
          <ac:chgData name="George John" userId="1c7f5d7288d1a48b" providerId="LiveId" clId="{0144DF34-647E-4BF4-ABCB-FB17BAA507B1}" dt="2023-10-28T05:10:04.428" v="14" actId="478"/>
          <ac:picMkLst>
            <pc:docMk/>
            <pc:sldMk cId="1926906025" sldId="257"/>
            <ac:picMk id="3" creationId="{99481F05-774C-C5BD-447A-9019C8804341}"/>
          </ac:picMkLst>
        </pc:picChg>
        <pc:picChg chg="add mod">
          <ac:chgData name="George John" userId="1c7f5d7288d1a48b" providerId="LiveId" clId="{0144DF34-647E-4BF4-ABCB-FB17BAA507B1}" dt="2023-10-29T23:58:44.552" v="1033" actId="1036"/>
          <ac:picMkLst>
            <pc:docMk/>
            <pc:sldMk cId="1926906025" sldId="257"/>
            <ac:picMk id="5" creationId="{F5B540F1-9221-3895-8BC2-736903D9480F}"/>
          </ac:picMkLst>
        </pc:picChg>
        <pc:picChg chg="add mod">
          <ac:chgData name="George John" userId="1c7f5d7288d1a48b" providerId="LiveId" clId="{0144DF34-647E-4BF4-ABCB-FB17BAA507B1}" dt="2023-10-28T05:52:23.219" v="531" actId="1036"/>
          <ac:picMkLst>
            <pc:docMk/>
            <pc:sldMk cId="1926906025" sldId="257"/>
            <ac:picMk id="6" creationId="{EC35F343-EBB2-402B-5A4B-F8284FF1B895}"/>
          </ac:picMkLst>
        </pc:picChg>
        <pc:picChg chg="add del mod ord">
          <ac:chgData name="George John" userId="1c7f5d7288d1a48b" providerId="LiveId" clId="{0144DF34-647E-4BF4-ABCB-FB17BAA507B1}" dt="2023-10-29T23:53:00.526" v="968" actId="478"/>
          <ac:picMkLst>
            <pc:docMk/>
            <pc:sldMk cId="1926906025" sldId="257"/>
            <ac:picMk id="8" creationId="{27622E98-60DB-D4A1-0902-FA2B65448455}"/>
          </ac:picMkLst>
        </pc:picChg>
        <pc:picChg chg="add del mod">
          <ac:chgData name="George John" userId="1c7f5d7288d1a48b" providerId="LiveId" clId="{0144DF34-647E-4BF4-ABCB-FB17BAA507B1}" dt="2023-10-28T05:49:41.593" v="477" actId="478"/>
          <ac:picMkLst>
            <pc:docMk/>
            <pc:sldMk cId="1926906025" sldId="257"/>
            <ac:picMk id="11" creationId="{D27F25D7-139D-EB58-590D-69500E70F685}"/>
          </ac:picMkLst>
        </pc:picChg>
        <pc:picChg chg="add mod">
          <ac:chgData name="George John" userId="1c7f5d7288d1a48b" providerId="LiveId" clId="{0144DF34-647E-4BF4-ABCB-FB17BAA507B1}" dt="2023-10-29T23:49:46.681" v="889" actId="14100"/>
          <ac:picMkLst>
            <pc:docMk/>
            <pc:sldMk cId="1926906025" sldId="257"/>
            <ac:picMk id="13" creationId="{D79BC184-8F5F-1D5D-347B-F1E551AC7D68}"/>
          </ac:picMkLst>
        </pc:picChg>
        <pc:picChg chg="add mod">
          <ac:chgData name="George John" userId="1c7f5d7288d1a48b" providerId="LiveId" clId="{0144DF34-647E-4BF4-ABCB-FB17BAA507B1}" dt="2023-10-28T05:52:23.219" v="531" actId="1036"/>
          <ac:picMkLst>
            <pc:docMk/>
            <pc:sldMk cId="1926906025" sldId="257"/>
            <ac:picMk id="15" creationId="{A0626C39-C368-E88E-863E-FFBD07231980}"/>
          </ac:picMkLst>
        </pc:picChg>
        <pc:picChg chg="add mod">
          <ac:chgData name="George John" userId="1c7f5d7288d1a48b" providerId="LiveId" clId="{0144DF34-647E-4BF4-ABCB-FB17BAA507B1}" dt="2023-10-28T05:52:23.219" v="531" actId="1036"/>
          <ac:picMkLst>
            <pc:docMk/>
            <pc:sldMk cId="1926906025" sldId="257"/>
            <ac:picMk id="18" creationId="{D1164090-9041-6189-18F9-E26EA055CD7F}"/>
          </ac:picMkLst>
        </pc:picChg>
        <pc:picChg chg="add mod">
          <ac:chgData name="George John" userId="1c7f5d7288d1a48b" providerId="LiveId" clId="{0144DF34-647E-4BF4-ABCB-FB17BAA507B1}" dt="2023-10-29T23:59:17.739" v="1041" actId="1582"/>
          <ac:picMkLst>
            <pc:docMk/>
            <pc:sldMk cId="1926906025" sldId="257"/>
            <ac:picMk id="30" creationId="{12E57019-AEBA-EA26-A80D-A1839AE2ABB2}"/>
          </ac:picMkLst>
        </pc:picChg>
        <pc:cxnChg chg="add mod">
          <ac:chgData name="George John" userId="1c7f5d7288d1a48b" providerId="LiveId" clId="{0144DF34-647E-4BF4-ABCB-FB17BAA507B1}" dt="2023-10-30T00:12:36.140" v="1205" actId="14100"/>
          <ac:cxnSpMkLst>
            <pc:docMk/>
            <pc:sldMk cId="1926906025" sldId="257"/>
            <ac:cxnSpMk id="20" creationId="{BF107E5E-13FC-A8EF-A646-94047B4BCF46}"/>
          </ac:cxnSpMkLst>
        </pc:cxnChg>
        <pc:cxnChg chg="add mod ord">
          <ac:chgData name="George John" userId="1c7f5d7288d1a48b" providerId="LiveId" clId="{0144DF34-647E-4BF4-ABCB-FB17BAA507B1}" dt="2023-10-30T00:12:08.312" v="1203" actId="166"/>
          <ac:cxnSpMkLst>
            <pc:docMk/>
            <pc:sldMk cId="1926906025" sldId="257"/>
            <ac:cxnSpMk id="23" creationId="{9CEEA6AF-3B91-9FBD-559E-8923C98A58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0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7798A15-81C8-2DD8-7DC5-90FD6EEB0345}"/>
              </a:ext>
            </a:extLst>
          </p:cNvPr>
          <p:cNvGrpSpPr/>
          <p:nvPr/>
        </p:nvGrpSpPr>
        <p:grpSpPr>
          <a:xfrm>
            <a:off x="731248" y="1219200"/>
            <a:ext cx="5091624" cy="5135513"/>
            <a:chOff x="731248" y="1219200"/>
            <a:chExt cx="5091624" cy="513551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B8D332-926C-C7BA-9B83-B538091B5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4950441"/>
              <a:ext cx="4146472" cy="14042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62918E-6954-3B1B-DF77-B655EA6C4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1274699"/>
              <a:ext cx="4146472" cy="354569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9F2A86-D911-18F5-691D-899F6EA47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6204" y="4277536"/>
              <a:ext cx="3987372" cy="53477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FE27DD-6947-F70A-917B-26A58299303D}"/>
                </a:ext>
              </a:extLst>
            </p:cNvPr>
            <p:cNvSpPr txBox="1"/>
            <p:nvPr/>
          </p:nvSpPr>
          <p:spPr>
            <a:xfrm>
              <a:off x="835773" y="1219200"/>
              <a:ext cx="874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Select this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A87858-ED50-B542-5CEA-D7A03A25CD80}"/>
                </a:ext>
              </a:extLst>
            </p:cNvPr>
            <p:cNvSpPr txBox="1"/>
            <p:nvPr/>
          </p:nvSpPr>
          <p:spPr>
            <a:xfrm>
              <a:off x="849066" y="4382243"/>
              <a:ext cx="874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accent1"/>
                  </a:solidFill>
                </a:defRPr>
              </a:lvl1pPr>
            </a:lstStyle>
            <a:p>
              <a:r>
                <a:rPr lang="en-US" dirty="0"/>
                <a:t>Select this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D52313-B39E-ED70-00B0-38EA885C93A1}"/>
                </a:ext>
              </a:extLst>
            </p:cNvPr>
            <p:cNvCxnSpPr/>
            <p:nvPr/>
          </p:nvCxnSpPr>
          <p:spPr>
            <a:xfrm>
              <a:off x="1485900" y="1759982"/>
              <a:ext cx="323850" cy="2116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FA40A0-43B2-7927-5632-154E835C24EA}"/>
                </a:ext>
              </a:extLst>
            </p:cNvPr>
            <p:cNvCxnSpPr/>
            <p:nvPr/>
          </p:nvCxnSpPr>
          <p:spPr>
            <a:xfrm>
              <a:off x="1485900" y="4921442"/>
              <a:ext cx="323850" cy="2116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8D348B-9B09-85F0-598C-37F5739B0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773" y="1219200"/>
              <a:ext cx="4866667" cy="4400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A83833-3350-0AE5-7A76-6357C1B48DF2}"/>
                </a:ext>
              </a:extLst>
            </p:cNvPr>
            <p:cNvSpPr/>
            <p:nvPr/>
          </p:nvSpPr>
          <p:spPr>
            <a:xfrm>
              <a:off x="835773" y="1219200"/>
              <a:ext cx="973977" cy="922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C1F2D1-C183-05EA-A130-1BA626B50822}"/>
                </a:ext>
              </a:extLst>
            </p:cNvPr>
            <p:cNvSpPr/>
            <p:nvPr/>
          </p:nvSpPr>
          <p:spPr>
            <a:xfrm>
              <a:off x="731248" y="4483960"/>
              <a:ext cx="973977" cy="787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4D6D54-257D-8402-7A79-E36C201BE877}"/>
                </a:ext>
              </a:extLst>
            </p:cNvPr>
            <p:cNvSpPr/>
            <p:nvPr/>
          </p:nvSpPr>
          <p:spPr>
            <a:xfrm>
              <a:off x="848923" y="4867855"/>
              <a:ext cx="973977" cy="306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618F7A-415B-3E5B-B839-9A1E37697057}"/>
              </a:ext>
            </a:extLst>
          </p:cNvPr>
          <p:cNvSpPr txBox="1"/>
          <p:nvPr/>
        </p:nvSpPr>
        <p:spPr>
          <a:xfrm>
            <a:off x="794637" y="4424866"/>
            <a:ext cx="85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Select this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CD4D0C-0EC4-E287-17B2-6FBDCB0497D6}"/>
              </a:ext>
            </a:extLst>
          </p:cNvPr>
          <p:cNvCxnSpPr>
            <a:cxnSpLocks/>
          </p:cNvCxnSpPr>
          <p:nvPr/>
        </p:nvCxnSpPr>
        <p:spPr>
          <a:xfrm>
            <a:off x="1444764" y="4914030"/>
            <a:ext cx="364986" cy="2816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136DFE-F0D8-A090-1377-C788132E89A2}"/>
              </a:ext>
            </a:extLst>
          </p:cNvPr>
          <p:cNvSpPr txBox="1"/>
          <p:nvPr/>
        </p:nvSpPr>
        <p:spPr>
          <a:xfrm>
            <a:off x="764157" y="1283463"/>
            <a:ext cx="85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Select this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0CEFC7-9938-DC5D-7D42-71CA2323D1B0}"/>
              </a:ext>
            </a:extLst>
          </p:cNvPr>
          <p:cNvCxnSpPr>
            <a:cxnSpLocks/>
          </p:cNvCxnSpPr>
          <p:nvPr/>
        </p:nvCxnSpPr>
        <p:spPr>
          <a:xfrm>
            <a:off x="1414284" y="1772627"/>
            <a:ext cx="364986" cy="2816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6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19D5B5-8811-99AF-432E-5B6809E53C89}"/>
              </a:ext>
            </a:extLst>
          </p:cNvPr>
          <p:cNvSpPr txBox="1"/>
          <p:nvPr/>
        </p:nvSpPr>
        <p:spPr>
          <a:xfrm>
            <a:off x="1942140" y="3266650"/>
            <a:ext cx="1570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Loki Goodcat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5F343-EBB2-402B-5A4B-F8284FF1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47" y="48301"/>
            <a:ext cx="4222906" cy="31455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9BC184-8F5F-1D5D-347B-F1E551AC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47" y="3943222"/>
            <a:ext cx="3723377" cy="3607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26C39-C368-E88E-863E-FFBD0723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69" y="3226458"/>
            <a:ext cx="428571" cy="4095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196CB8-430D-1EAC-BA7F-15D670F1FCA0}"/>
              </a:ext>
            </a:extLst>
          </p:cNvPr>
          <p:cNvSpPr txBox="1"/>
          <p:nvPr/>
        </p:nvSpPr>
        <p:spPr>
          <a:xfrm>
            <a:off x="1942140" y="3538721"/>
            <a:ext cx="1898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Seattle, WA . 6h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164090-9041-6189-18F9-E26EA055C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599" y="3627978"/>
            <a:ext cx="209524" cy="2190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069E48-CC44-9E08-4B2C-14E8D2FFA428}"/>
              </a:ext>
            </a:extLst>
          </p:cNvPr>
          <p:cNvSpPr txBox="1"/>
          <p:nvPr/>
        </p:nvSpPr>
        <p:spPr>
          <a:xfrm>
            <a:off x="5503682" y="1978599"/>
            <a:ext cx="1039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Click here to post a message only to the ‘Pet Lost and Found’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107E5E-13FC-A8EF-A646-94047B4BCF46}"/>
              </a:ext>
            </a:extLst>
          </p:cNvPr>
          <p:cNvCxnSpPr>
            <a:cxnSpLocks/>
          </p:cNvCxnSpPr>
          <p:nvPr/>
        </p:nvCxnSpPr>
        <p:spPr>
          <a:xfrm flipH="1">
            <a:off x="5285295" y="2170366"/>
            <a:ext cx="497514" cy="4000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5E09E8-2DB6-13EB-A3E4-C6D73A6060B6}"/>
              </a:ext>
            </a:extLst>
          </p:cNvPr>
          <p:cNvSpPr/>
          <p:nvPr/>
        </p:nvSpPr>
        <p:spPr>
          <a:xfrm>
            <a:off x="1280476" y="3160081"/>
            <a:ext cx="3760448" cy="3761795"/>
          </a:xfrm>
          <a:prstGeom prst="roundRect">
            <a:avLst>
              <a:gd name="adj" fmla="val 10690"/>
            </a:avLst>
          </a:prstGeom>
          <a:solidFill>
            <a:schemeClr val="bg2">
              <a:lumMod val="9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C5607-476E-1575-78D8-64DE3FA82D0C}"/>
              </a:ext>
            </a:extLst>
          </p:cNvPr>
          <p:cNvSpPr txBox="1"/>
          <p:nvPr/>
        </p:nvSpPr>
        <p:spPr>
          <a:xfrm>
            <a:off x="5190383" y="4500919"/>
            <a:ext cx="1184852" cy="221599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Click here to post a message to all of NextDoor  and to the ‘Pet Lost and Found’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2E57019-AEBA-EA26-A80D-A1839AE2A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90" y="8852004"/>
            <a:ext cx="4866667" cy="17654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B540F1-9221-3895-8BC2-736903D948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47" y="6912099"/>
            <a:ext cx="4222906" cy="743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4DC219-D868-6115-C128-91F328A2E077}"/>
              </a:ext>
            </a:extLst>
          </p:cNvPr>
          <p:cNvSpPr txBox="1"/>
          <p:nvPr/>
        </p:nvSpPr>
        <p:spPr>
          <a:xfrm>
            <a:off x="4735481" y="2137778"/>
            <a:ext cx="8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Btn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FCD8B-45B4-43BB-28EA-9E27A66680D2}"/>
              </a:ext>
            </a:extLst>
          </p:cNvPr>
          <p:cNvSpPr txBox="1"/>
          <p:nvPr/>
        </p:nvSpPr>
        <p:spPr>
          <a:xfrm>
            <a:off x="198650" y="8707372"/>
            <a:ext cx="8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82%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0818EA-8152-473B-528B-B8BD0B3442C6}"/>
              </a:ext>
            </a:extLst>
          </p:cNvPr>
          <p:cNvSpPr/>
          <p:nvPr/>
        </p:nvSpPr>
        <p:spPr>
          <a:xfrm>
            <a:off x="3073768" y="6672230"/>
            <a:ext cx="704548" cy="2772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Btn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EEA6AF-3B91-9FBD-559E-8923C98A58EA}"/>
              </a:ext>
            </a:extLst>
          </p:cNvPr>
          <p:cNvCxnSpPr>
            <a:cxnSpLocks/>
          </p:cNvCxnSpPr>
          <p:nvPr/>
        </p:nvCxnSpPr>
        <p:spPr>
          <a:xfrm flipH="1">
            <a:off x="3577633" y="4684456"/>
            <a:ext cx="1595327" cy="241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906025"/>
      </p:ext>
    </p:extLst>
  </p:cSld>
  <p:clrMapOvr>
    <a:masterClrMapping/>
  </p:clrMapOvr>
</p:sld>
</file>

<file path=ppt/theme/theme1.xml><?xml version="1.0" encoding="utf-8"?>
<a:theme xmlns:a="http://schemas.openxmlformats.org/drawingml/2006/main" name="TB-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B-Theme" id="{F63F9A65-C85D-405C-81FD-9210ADE520B8}" vid="{A53E8DE0-C5E1-42EE-8192-ABA764A878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162</TotalTime>
  <Words>55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TB-Theme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John</dc:creator>
  <cp:lastModifiedBy>George John</cp:lastModifiedBy>
  <cp:revision>1</cp:revision>
  <dcterms:created xsi:type="dcterms:W3CDTF">2023-10-23T20:35:22Z</dcterms:created>
  <dcterms:modified xsi:type="dcterms:W3CDTF">2023-10-30T00:47:18Z</dcterms:modified>
</cp:coreProperties>
</file>