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82" d="100"/>
          <a:sy n="82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0144DF34-647E-4BF4-ABCB-FB17BAA507B1}"/>
    <pc:docChg chg="undo custSel addSld modSld">
      <pc:chgData name="George John" userId="1c7f5d7288d1a48b" providerId="LiveId" clId="{0144DF34-647E-4BF4-ABCB-FB17BAA507B1}" dt="2023-10-30T18:09:55.279" v="1982" actId="115"/>
      <pc:docMkLst>
        <pc:docMk/>
      </pc:docMkLst>
      <pc:sldChg chg="addSp delSp modSp mod">
        <pc:chgData name="George John" userId="1c7f5d7288d1a48b" providerId="LiveId" clId="{0144DF34-647E-4BF4-ABCB-FB17BAA507B1}" dt="2023-10-30T01:06:33.701" v="1592" actId="1076"/>
        <pc:sldMkLst>
          <pc:docMk/>
          <pc:sldMk cId="2429365050" sldId="256"/>
        </pc:sldMkLst>
        <pc:spChg chg="add mod ord">
          <ac:chgData name="George John" userId="1c7f5d7288d1a48b" providerId="LiveId" clId="{0144DF34-647E-4BF4-ABCB-FB17BAA507B1}" dt="2023-10-30T00:59:45.576" v="1401" actId="1076"/>
          <ac:spMkLst>
            <pc:docMk/>
            <pc:sldMk cId="2429365050" sldId="256"/>
            <ac:spMk id="2" creationId="{8D618F7A-415B-3E5B-B839-9A1E37697057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3" creationId="{15A83833-3350-0AE5-7A76-6357C1B48DF2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4" creationId="{B4C1F2D1-C183-05EA-A130-1BA626B50822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5" creationId="{6A4D6D54-257D-8402-7A79-E36C201BE877}"/>
          </ac:spMkLst>
        </pc:spChg>
        <pc:spChg chg="add del mod">
          <ac:chgData name="George John" userId="1c7f5d7288d1a48b" providerId="LiveId" clId="{0144DF34-647E-4BF4-ABCB-FB17BAA507B1}" dt="2023-10-30T00:58:51.537" v="1359" actId="478"/>
          <ac:spMkLst>
            <pc:docMk/>
            <pc:sldMk cId="2429365050" sldId="256"/>
            <ac:spMk id="10" creationId="{259514FF-7BB7-C337-39B0-7B3957E22181}"/>
          </ac:spMkLst>
        </pc:spChg>
        <pc:spChg chg="add mod">
          <ac:chgData name="George John" userId="1c7f5d7288d1a48b" providerId="LiveId" clId="{0144DF34-647E-4BF4-ABCB-FB17BAA507B1}" dt="2023-10-30T01:00:56.455" v="1590" actId="20577"/>
          <ac:spMkLst>
            <pc:docMk/>
            <pc:sldMk cId="2429365050" sldId="256"/>
            <ac:spMk id="14" creationId="{18EA7B5B-CAE0-3626-EB19-684DA946DF2F}"/>
          </ac:spMkLst>
        </pc:spChg>
        <pc:spChg chg="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16" creationId="{7FFE27DD-6947-F70A-917B-26A58299303D}"/>
          </ac:spMkLst>
        </pc:spChg>
        <pc:spChg chg="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17" creationId="{FDA87858-ED50-B542-5CEA-D7A03A25CD80}"/>
          </ac:spMkLst>
        </pc:spChg>
        <pc:spChg chg="add del mod">
          <ac:chgData name="George John" userId="1c7f5d7288d1a48b" providerId="LiveId" clId="{0144DF34-647E-4BF4-ABCB-FB17BAA507B1}" dt="2023-10-30T01:00:42.832" v="1586" actId="478"/>
          <ac:spMkLst>
            <pc:docMk/>
            <pc:sldMk cId="2429365050" sldId="256"/>
            <ac:spMk id="18" creationId="{46136DFE-F0D8-A090-1377-C788132E89A2}"/>
          </ac:spMkLst>
        </pc:spChg>
        <pc:spChg chg="add mod">
          <ac:chgData name="George John" userId="1c7f5d7288d1a48b" providerId="LiveId" clId="{0144DF34-647E-4BF4-ABCB-FB17BAA507B1}" dt="2023-10-30T01:06:33.701" v="1592" actId="1076"/>
          <ac:spMkLst>
            <pc:docMk/>
            <pc:sldMk cId="2429365050" sldId="256"/>
            <ac:spMk id="26" creationId="{ABF3806E-AB4B-845D-010E-5BA5B273A69C}"/>
          </ac:spMkLst>
        </pc:spChg>
        <pc:grpChg chg="add mod">
          <ac:chgData name="George John" userId="1c7f5d7288d1a48b" providerId="LiveId" clId="{0144DF34-647E-4BF4-ABCB-FB17BAA507B1}" dt="2023-10-30T00:40:14.656" v="1247" actId="164"/>
          <ac:grpSpMkLst>
            <pc:docMk/>
            <pc:sldMk cId="2429365050" sldId="256"/>
            <ac:grpSpMk id="6" creationId="{87798A15-81C8-2DD8-7DC5-90FD6EEB0345}"/>
          </ac:grpSpMkLst>
        </pc:grpChg>
        <pc:picChg chg="add del mod">
          <ac:chgData name="George John" userId="1c7f5d7288d1a48b" providerId="LiveId" clId="{0144DF34-647E-4BF4-ABCB-FB17BAA507B1}" dt="2023-10-28T05:07:25.497" v="2" actId="21"/>
          <ac:picMkLst>
            <pc:docMk/>
            <pc:sldMk cId="2429365050" sldId="256"/>
            <ac:picMk id="3" creationId="{E4713D69-A02F-2BA2-1911-61C3A0477C45}"/>
          </ac:picMkLst>
        </pc:picChg>
        <pc:picChg chg="add del mod">
          <ac:chgData name="George John" userId="1c7f5d7288d1a48b" providerId="LiveId" clId="{0144DF34-647E-4BF4-ABCB-FB17BAA507B1}" dt="2023-10-28T05:08:06.366" v="9" actId="478"/>
          <ac:picMkLst>
            <pc:docMk/>
            <pc:sldMk cId="2429365050" sldId="256"/>
            <ac:picMk id="4" creationId="{7C8B85BB-96C1-FA6C-A7E3-B5E6EFF3BFBF}"/>
          </ac:picMkLst>
        </pc:picChg>
        <pc:picChg chg="add del mod">
          <ac:chgData name="George John" userId="1c7f5d7288d1a48b" providerId="LiveId" clId="{0144DF34-647E-4BF4-ABCB-FB17BAA507B1}" dt="2023-10-28T05:09:35.675" v="11" actId="21"/>
          <ac:picMkLst>
            <pc:docMk/>
            <pc:sldMk cId="2429365050" sldId="256"/>
            <ac:picMk id="6" creationId="{F66EEBDE-455A-E019-8A1D-00435F274D03}"/>
          </ac:picMkLst>
        </pc:picChg>
        <pc:picChg chg="add 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7" creationId="{BD8D348B-9B09-85F0-598C-37F5739B0C29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9" creationId="{B5B8D332-926C-C7BA-9B83-B538091B55F6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11" creationId="{E362918E-6954-3B1B-DF77-B655EA6C452E}"/>
          </ac:picMkLst>
        </pc:picChg>
        <pc:picChg chg="del">
          <ac:chgData name="George John" userId="1c7f5d7288d1a48b" providerId="LiveId" clId="{0144DF34-647E-4BF4-ABCB-FB17BAA507B1}" dt="2023-10-23T21:08:57.206" v="0" actId="478"/>
          <ac:picMkLst>
            <pc:docMk/>
            <pc:sldMk cId="2429365050" sldId="256"/>
            <ac:picMk id="13" creationId="{B2F09005-9A78-98C8-91D3-39145B4F0441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15" creationId="{6F9F2A86-D911-18F5-691D-899F6EA47EBA}"/>
          </ac:picMkLst>
        </pc:picChg>
        <pc:picChg chg="add mod">
          <ac:chgData name="George John" userId="1c7f5d7288d1a48b" providerId="LiveId" clId="{0144DF34-647E-4BF4-ABCB-FB17BAA507B1}" dt="2023-10-30T01:06:33.701" v="1592" actId="1076"/>
          <ac:picMkLst>
            <pc:docMk/>
            <pc:sldMk cId="2429365050" sldId="256"/>
            <ac:picMk id="25" creationId="{136A37AC-EF87-5E99-6EE5-903024D1A9C9}"/>
          </ac:picMkLst>
        </pc:picChg>
        <pc:cxnChg chg="add mod">
          <ac:chgData name="George John" userId="1c7f5d7288d1a48b" providerId="LiveId" clId="{0144DF34-647E-4BF4-ABCB-FB17BAA507B1}" dt="2023-10-30T01:00:15.058" v="1583" actId="1035"/>
          <ac:cxnSpMkLst>
            <pc:docMk/>
            <pc:sldMk cId="2429365050" sldId="256"/>
            <ac:cxnSpMk id="8" creationId="{7DCD4D0C-0EC4-E287-17B2-6FBDCB0497D6}"/>
          </ac:cxnSpMkLst>
        </pc:cxnChg>
        <pc:cxnChg chg="mod">
          <ac:chgData name="George John" userId="1c7f5d7288d1a48b" providerId="LiveId" clId="{0144DF34-647E-4BF4-ABCB-FB17BAA507B1}" dt="2023-10-30T00:40:14.656" v="1247" actId="164"/>
          <ac:cxnSpMkLst>
            <pc:docMk/>
            <pc:sldMk cId="2429365050" sldId="256"/>
            <ac:cxnSpMk id="19" creationId="{C6D52313-B39E-ED70-00B0-38EA885C93A1}"/>
          </ac:cxnSpMkLst>
        </pc:cxnChg>
        <pc:cxnChg chg="mod">
          <ac:chgData name="George John" userId="1c7f5d7288d1a48b" providerId="LiveId" clId="{0144DF34-647E-4BF4-ABCB-FB17BAA507B1}" dt="2023-10-30T00:40:14.656" v="1247" actId="164"/>
          <ac:cxnSpMkLst>
            <pc:docMk/>
            <pc:sldMk cId="2429365050" sldId="256"/>
            <ac:cxnSpMk id="20" creationId="{59FA40A0-43B2-7927-5632-154E835C24EA}"/>
          </ac:cxnSpMkLst>
        </pc:cxnChg>
        <pc:cxnChg chg="add del mod">
          <ac:chgData name="George John" userId="1c7f5d7288d1a48b" providerId="LiveId" clId="{0144DF34-647E-4BF4-ABCB-FB17BAA507B1}" dt="2023-10-30T01:00:42.832" v="1586" actId="478"/>
          <ac:cxnSpMkLst>
            <pc:docMk/>
            <pc:sldMk cId="2429365050" sldId="256"/>
            <ac:cxnSpMk id="21" creationId="{DF0CEFC7-9938-DC5D-7D42-71CA2323D1B0}"/>
          </ac:cxnSpMkLst>
        </pc:cxnChg>
        <pc:cxnChg chg="add mod">
          <ac:chgData name="George John" userId="1c7f5d7288d1a48b" providerId="LiveId" clId="{0144DF34-647E-4BF4-ABCB-FB17BAA507B1}" dt="2023-10-30T01:00:54.497" v="1588" actId="14100"/>
          <ac:cxnSpMkLst>
            <pc:docMk/>
            <pc:sldMk cId="2429365050" sldId="256"/>
            <ac:cxnSpMk id="22" creationId="{6A967B6C-CF22-19BB-9AE1-A909C742EA02}"/>
          </ac:cxnSpMkLst>
        </pc:cxnChg>
      </pc:sldChg>
      <pc:sldChg chg="addSp delSp modSp new mod">
        <pc:chgData name="George John" userId="1c7f5d7288d1a48b" providerId="LiveId" clId="{0144DF34-647E-4BF4-ABCB-FB17BAA507B1}" dt="2023-10-30T00:12:36.140" v="1205" actId="14100"/>
        <pc:sldMkLst>
          <pc:docMk/>
          <pc:sldMk cId="1926906025" sldId="257"/>
        </pc:sldMkLst>
        <pc:spChg chg="add del mod ord">
          <ac:chgData name="George John" userId="1c7f5d7288d1a48b" providerId="LiveId" clId="{0144DF34-647E-4BF4-ABCB-FB17BAA507B1}" dt="2023-10-30T00:11:02.444" v="1200" actId="478"/>
          <ac:spMkLst>
            <pc:docMk/>
            <pc:sldMk cId="1926906025" sldId="257"/>
            <ac:spMk id="2" creationId="{769AAB3C-1D44-1806-19DF-FA924A40114B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4" creationId="{F219D5B5-8811-99AF-432E-5B6809E53C89}"/>
          </ac:spMkLst>
        </pc:spChg>
        <pc:spChg chg="add mod">
          <ac:chgData name="George John" userId="1c7f5d7288d1a48b" providerId="LiveId" clId="{0144DF34-647E-4BF4-ABCB-FB17BAA507B1}" dt="2023-10-30T00:02:34.632" v="1096" actId="1035"/>
          <ac:spMkLst>
            <pc:docMk/>
            <pc:sldMk cId="1926906025" sldId="257"/>
            <ac:spMk id="7" creationId="{BD4DC219-D868-6115-C128-91F328A2E077}"/>
          </ac:spMkLst>
        </pc:spChg>
        <pc:spChg chg="add del mod">
          <ac:chgData name="George John" userId="1c7f5d7288d1a48b" providerId="LiveId" clId="{0144DF34-647E-4BF4-ABCB-FB17BAA507B1}" dt="2023-10-28T05:52:26.665" v="532" actId="478"/>
          <ac:spMkLst>
            <pc:docMk/>
            <pc:sldMk cId="1926906025" sldId="257"/>
            <ac:spMk id="9" creationId="{47442DE0-EF8A-67B1-5146-A0342BD16A99}"/>
          </ac:spMkLst>
        </pc:spChg>
        <pc:spChg chg="add mod">
          <ac:chgData name="George John" userId="1c7f5d7288d1a48b" providerId="LiveId" clId="{0144DF34-647E-4BF4-ABCB-FB17BAA507B1}" dt="2023-10-29T23:59:39.258" v="1051" actId="20577"/>
          <ac:spMkLst>
            <pc:docMk/>
            <pc:sldMk cId="1926906025" sldId="257"/>
            <ac:spMk id="9" creationId="{E0FFCD8B-45B4-43BB-28EA-9E27A66680D2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16" creationId="{A0196CB8-430D-1EAC-BA7F-15D670F1FCA0}"/>
          </ac:spMkLst>
        </pc:spChg>
        <pc:spChg chg="add mod">
          <ac:chgData name="George John" userId="1c7f5d7288d1a48b" providerId="LiveId" clId="{0144DF34-647E-4BF4-ABCB-FB17BAA507B1}" dt="2023-10-30T00:12:24.362" v="1204" actId="1076"/>
          <ac:spMkLst>
            <pc:docMk/>
            <pc:sldMk cId="1926906025" sldId="257"/>
            <ac:spMk id="19" creationId="{8A069E48-CC44-9E08-4B2C-14E8D2FFA428}"/>
          </ac:spMkLst>
        </pc:spChg>
        <pc:spChg chg="add mod ord">
          <ac:chgData name="George John" userId="1c7f5d7288d1a48b" providerId="LiveId" clId="{0144DF34-647E-4BF4-ABCB-FB17BAA507B1}" dt="2023-10-30T00:11:58.932" v="1202" actId="1076"/>
          <ac:spMkLst>
            <pc:docMk/>
            <pc:sldMk cId="1926906025" sldId="257"/>
            <ac:spMk id="22" creationId="{4EDC5607-476E-1575-78D8-64DE3FA82D0C}"/>
          </ac:spMkLst>
        </pc:spChg>
        <pc:spChg chg="add mod">
          <ac:chgData name="George John" userId="1c7f5d7288d1a48b" providerId="LiveId" clId="{0144DF34-647E-4BF4-ABCB-FB17BAA507B1}" dt="2023-10-30T00:10:59.695" v="1199" actId="1038"/>
          <ac:spMkLst>
            <pc:docMk/>
            <pc:sldMk cId="1926906025" sldId="257"/>
            <ac:spMk id="24" creationId="{090818EA-8152-473B-528B-B8BD0B3442C6}"/>
          </ac:spMkLst>
        </pc:spChg>
        <pc:spChg chg="add del mod">
          <ac:chgData name="George John" userId="1c7f5d7288d1a48b" providerId="LiveId" clId="{0144DF34-647E-4BF4-ABCB-FB17BAA507B1}" dt="2023-10-28T05:54:07.466" v="604" actId="478"/>
          <ac:spMkLst>
            <pc:docMk/>
            <pc:sldMk cId="1926906025" sldId="257"/>
            <ac:spMk id="24" creationId="{AB8193E7-9041-7DF8-FFDC-DE58ECA536C9}"/>
          </ac:spMkLst>
        </pc:spChg>
        <pc:spChg chg="add mod">
          <ac:chgData name="George John" userId="1c7f5d7288d1a48b" providerId="LiveId" clId="{0144DF34-647E-4BF4-ABCB-FB17BAA507B1}" dt="2023-10-29T23:58:35.834" v="1015" actId="14100"/>
          <ac:spMkLst>
            <pc:docMk/>
            <pc:sldMk cId="1926906025" sldId="257"/>
            <ac:spMk id="25" creationId="{505E09E8-2DB6-13EB-A3E4-C6D73A6060B6}"/>
          </ac:spMkLst>
        </pc:spChg>
        <pc:picChg chg="add del mod">
          <ac:chgData name="George John" userId="1c7f5d7288d1a48b" providerId="LiveId" clId="{0144DF34-647E-4BF4-ABCB-FB17BAA507B1}" dt="2023-10-28T05:16:30.278" v="72" actId="478"/>
          <ac:picMkLst>
            <pc:docMk/>
            <pc:sldMk cId="1926906025" sldId="257"/>
            <ac:picMk id="2" creationId="{930693D6-6EEF-7153-3CD9-282361C227E6}"/>
          </ac:picMkLst>
        </pc:picChg>
        <pc:picChg chg="add del mod">
          <ac:chgData name="George John" userId="1c7f5d7288d1a48b" providerId="LiveId" clId="{0144DF34-647E-4BF4-ABCB-FB17BAA507B1}" dt="2023-10-28T05:10:04.428" v="14" actId="478"/>
          <ac:picMkLst>
            <pc:docMk/>
            <pc:sldMk cId="1926906025" sldId="257"/>
            <ac:picMk id="3" creationId="{99481F05-774C-C5BD-447A-9019C8804341}"/>
          </ac:picMkLst>
        </pc:picChg>
        <pc:picChg chg="add mod">
          <ac:chgData name="George John" userId="1c7f5d7288d1a48b" providerId="LiveId" clId="{0144DF34-647E-4BF4-ABCB-FB17BAA507B1}" dt="2023-10-29T23:58:44.552" v="1033" actId="1036"/>
          <ac:picMkLst>
            <pc:docMk/>
            <pc:sldMk cId="1926906025" sldId="257"/>
            <ac:picMk id="5" creationId="{F5B540F1-9221-3895-8BC2-736903D9480F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6" creationId="{EC35F343-EBB2-402B-5A4B-F8284FF1B895}"/>
          </ac:picMkLst>
        </pc:picChg>
        <pc:picChg chg="add del mod ord">
          <ac:chgData name="George John" userId="1c7f5d7288d1a48b" providerId="LiveId" clId="{0144DF34-647E-4BF4-ABCB-FB17BAA507B1}" dt="2023-10-29T23:53:00.526" v="968" actId="478"/>
          <ac:picMkLst>
            <pc:docMk/>
            <pc:sldMk cId="1926906025" sldId="257"/>
            <ac:picMk id="8" creationId="{27622E98-60DB-D4A1-0902-FA2B65448455}"/>
          </ac:picMkLst>
        </pc:picChg>
        <pc:picChg chg="add del mod">
          <ac:chgData name="George John" userId="1c7f5d7288d1a48b" providerId="LiveId" clId="{0144DF34-647E-4BF4-ABCB-FB17BAA507B1}" dt="2023-10-28T05:49:41.593" v="477" actId="478"/>
          <ac:picMkLst>
            <pc:docMk/>
            <pc:sldMk cId="1926906025" sldId="257"/>
            <ac:picMk id="11" creationId="{D27F25D7-139D-EB58-590D-69500E70F685}"/>
          </ac:picMkLst>
        </pc:picChg>
        <pc:picChg chg="add mod">
          <ac:chgData name="George John" userId="1c7f5d7288d1a48b" providerId="LiveId" clId="{0144DF34-647E-4BF4-ABCB-FB17BAA507B1}" dt="2023-10-29T23:49:46.681" v="889" actId="14100"/>
          <ac:picMkLst>
            <pc:docMk/>
            <pc:sldMk cId="1926906025" sldId="257"/>
            <ac:picMk id="13" creationId="{D79BC184-8F5F-1D5D-347B-F1E551AC7D68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5" creationId="{A0626C39-C368-E88E-863E-FFBD07231980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8" creationId="{D1164090-9041-6189-18F9-E26EA055CD7F}"/>
          </ac:picMkLst>
        </pc:picChg>
        <pc:picChg chg="add mod">
          <ac:chgData name="George John" userId="1c7f5d7288d1a48b" providerId="LiveId" clId="{0144DF34-647E-4BF4-ABCB-FB17BAA507B1}" dt="2023-10-29T23:59:17.739" v="1041" actId="1582"/>
          <ac:picMkLst>
            <pc:docMk/>
            <pc:sldMk cId="1926906025" sldId="257"/>
            <ac:picMk id="30" creationId="{12E57019-AEBA-EA26-A80D-A1839AE2ABB2}"/>
          </ac:picMkLst>
        </pc:picChg>
        <pc:cxnChg chg="add mod">
          <ac:chgData name="George John" userId="1c7f5d7288d1a48b" providerId="LiveId" clId="{0144DF34-647E-4BF4-ABCB-FB17BAA507B1}" dt="2023-10-30T00:12:36.140" v="1205" actId="14100"/>
          <ac:cxnSpMkLst>
            <pc:docMk/>
            <pc:sldMk cId="1926906025" sldId="257"/>
            <ac:cxnSpMk id="20" creationId="{BF107E5E-13FC-A8EF-A646-94047B4BCF46}"/>
          </ac:cxnSpMkLst>
        </pc:cxnChg>
        <pc:cxnChg chg="add mod ord">
          <ac:chgData name="George John" userId="1c7f5d7288d1a48b" providerId="LiveId" clId="{0144DF34-647E-4BF4-ABCB-FB17BAA507B1}" dt="2023-10-30T00:12:08.312" v="1203" actId="166"/>
          <ac:cxnSpMkLst>
            <pc:docMk/>
            <pc:sldMk cId="1926906025" sldId="257"/>
            <ac:cxnSpMk id="23" creationId="{9CEEA6AF-3B91-9FBD-559E-8923C98A58EA}"/>
          </ac:cxnSpMkLst>
        </pc:cxnChg>
      </pc:sldChg>
      <pc:sldChg chg="addSp modSp new mod">
        <pc:chgData name="George John" userId="1c7f5d7288d1a48b" providerId="LiveId" clId="{0144DF34-647E-4BF4-ABCB-FB17BAA507B1}" dt="2023-10-30T03:30:50.834" v="1624" actId="313"/>
        <pc:sldMkLst>
          <pc:docMk/>
          <pc:sldMk cId="1888480241" sldId="258"/>
        </pc:sldMkLst>
        <pc:spChg chg="add mod">
          <ac:chgData name="George John" userId="1c7f5d7288d1a48b" providerId="LiveId" clId="{0144DF34-647E-4BF4-ABCB-FB17BAA507B1}" dt="2023-10-30T03:30:50.834" v="1624" actId="313"/>
          <ac:spMkLst>
            <pc:docMk/>
            <pc:sldMk cId="1888480241" sldId="258"/>
            <ac:spMk id="4" creationId="{36CD2847-EFAE-4A48-CECB-0F2E95350E48}"/>
          </ac:spMkLst>
        </pc:spChg>
        <pc:picChg chg="add">
          <ac:chgData name="George John" userId="1c7f5d7288d1a48b" providerId="LiveId" clId="{0144DF34-647E-4BF4-ABCB-FB17BAA507B1}" dt="2023-10-30T03:30:26.577" v="1594" actId="22"/>
          <ac:picMkLst>
            <pc:docMk/>
            <pc:sldMk cId="1888480241" sldId="258"/>
            <ac:picMk id="3" creationId="{6F5326F8-64D4-A83A-DE1A-2CCB2A4B9B08}"/>
          </ac:picMkLst>
        </pc:picChg>
      </pc:sldChg>
      <pc:sldChg chg="addSp delSp modSp new mod">
        <pc:chgData name="George John" userId="1c7f5d7288d1a48b" providerId="LiveId" clId="{0144DF34-647E-4BF4-ABCB-FB17BAA507B1}" dt="2023-10-30T18:09:55.279" v="1982" actId="115"/>
        <pc:sldMkLst>
          <pc:docMk/>
          <pc:sldMk cId="4004389404" sldId="259"/>
        </pc:sldMkLst>
        <pc:spChg chg="add del mod">
          <ac:chgData name="George John" userId="1c7f5d7288d1a48b" providerId="LiveId" clId="{0144DF34-647E-4BF4-ABCB-FB17BAA507B1}" dt="2023-10-30T17:54:23.835" v="1689" actId="478"/>
          <ac:spMkLst>
            <pc:docMk/>
            <pc:sldMk cId="4004389404" sldId="259"/>
            <ac:spMk id="4" creationId="{6C4ED36D-1DDC-C23A-710A-D16ACC859DFF}"/>
          </ac:spMkLst>
        </pc:spChg>
        <pc:spChg chg="add mod">
          <ac:chgData name="George John" userId="1c7f5d7288d1a48b" providerId="LiveId" clId="{0144DF34-647E-4BF4-ABCB-FB17BAA507B1}" dt="2023-10-30T17:58:11.403" v="1837" actId="14100"/>
          <ac:spMkLst>
            <pc:docMk/>
            <pc:sldMk cId="4004389404" sldId="259"/>
            <ac:spMk id="9" creationId="{012E32BB-F522-0EB6-A0C0-5DD589579FE0}"/>
          </ac:spMkLst>
        </pc:spChg>
        <pc:spChg chg="add mod">
          <ac:chgData name="George John" userId="1c7f5d7288d1a48b" providerId="LiveId" clId="{0144DF34-647E-4BF4-ABCB-FB17BAA507B1}" dt="2023-10-30T17:58:20.638" v="1839" actId="14100"/>
          <ac:spMkLst>
            <pc:docMk/>
            <pc:sldMk cId="4004389404" sldId="259"/>
            <ac:spMk id="10" creationId="{24D9B148-127C-1015-66D0-80EAB423B793}"/>
          </ac:spMkLst>
        </pc:spChg>
        <pc:spChg chg="add del mod">
          <ac:chgData name="George John" userId="1c7f5d7288d1a48b" providerId="LiveId" clId="{0144DF34-647E-4BF4-ABCB-FB17BAA507B1}" dt="2023-10-30T17:58:26.269" v="1840" actId="478"/>
          <ac:spMkLst>
            <pc:docMk/>
            <pc:sldMk cId="4004389404" sldId="259"/>
            <ac:spMk id="17" creationId="{0DABC9C0-3F6F-D138-E288-40B47A901D10}"/>
          </ac:spMkLst>
        </pc:spChg>
        <pc:spChg chg="add del mod">
          <ac:chgData name="George John" userId="1c7f5d7288d1a48b" providerId="LiveId" clId="{0144DF34-647E-4BF4-ABCB-FB17BAA507B1}" dt="2023-10-30T17:58:26.269" v="1840" actId="478"/>
          <ac:spMkLst>
            <pc:docMk/>
            <pc:sldMk cId="4004389404" sldId="259"/>
            <ac:spMk id="18" creationId="{BE7FC7EE-E14B-0689-7C93-2C5F34FA88F4}"/>
          </ac:spMkLst>
        </pc:spChg>
        <pc:spChg chg="add del mod">
          <ac:chgData name="George John" userId="1c7f5d7288d1a48b" providerId="LiveId" clId="{0144DF34-647E-4BF4-ABCB-FB17BAA507B1}" dt="2023-10-30T18:00:08.324" v="1871" actId="478"/>
          <ac:spMkLst>
            <pc:docMk/>
            <pc:sldMk cId="4004389404" sldId="259"/>
            <ac:spMk id="23" creationId="{1F462B13-D23A-14D8-300F-884606306103}"/>
          </ac:spMkLst>
        </pc:spChg>
        <pc:spChg chg="add del mod">
          <ac:chgData name="George John" userId="1c7f5d7288d1a48b" providerId="LiveId" clId="{0144DF34-647E-4BF4-ABCB-FB17BAA507B1}" dt="2023-10-30T18:00:08.324" v="1871" actId="478"/>
          <ac:spMkLst>
            <pc:docMk/>
            <pc:sldMk cId="4004389404" sldId="259"/>
            <ac:spMk id="24" creationId="{68A5DF2C-E1EF-F438-F713-35620FE0540E}"/>
          </ac:spMkLst>
        </pc:spChg>
        <pc:spChg chg="add mod">
          <ac:chgData name="George John" userId="1c7f5d7288d1a48b" providerId="LiveId" clId="{0144DF34-647E-4BF4-ABCB-FB17BAA507B1}" dt="2023-10-30T18:06:09.704" v="1980" actId="1036"/>
          <ac:spMkLst>
            <pc:docMk/>
            <pc:sldMk cId="4004389404" sldId="259"/>
            <ac:spMk id="31" creationId="{D755C21D-9F8C-E2AE-E822-D3D9704E44BC}"/>
          </ac:spMkLst>
        </pc:spChg>
        <pc:spChg chg="add mod">
          <ac:chgData name="George John" userId="1c7f5d7288d1a48b" providerId="LiveId" clId="{0144DF34-647E-4BF4-ABCB-FB17BAA507B1}" dt="2023-10-30T18:06:09.704" v="1980" actId="1036"/>
          <ac:spMkLst>
            <pc:docMk/>
            <pc:sldMk cId="4004389404" sldId="259"/>
            <ac:spMk id="32" creationId="{8E8BC55C-1207-B53F-D602-47CE5250A9B9}"/>
          </ac:spMkLst>
        </pc:spChg>
        <pc:spChg chg="add mod">
          <ac:chgData name="George John" userId="1c7f5d7288d1a48b" providerId="LiveId" clId="{0144DF34-647E-4BF4-ABCB-FB17BAA507B1}" dt="2023-10-30T18:00:28.370" v="1874" actId="1076"/>
          <ac:spMkLst>
            <pc:docMk/>
            <pc:sldMk cId="4004389404" sldId="259"/>
            <ac:spMk id="45" creationId="{33AF70B5-73D6-E40A-A279-0B09AB33EA85}"/>
          </ac:spMkLst>
        </pc:spChg>
        <pc:spChg chg="add mod">
          <ac:chgData name="George John" userId="1c7f5d7288d1a48b" providerId="LiveId" clId="{0144DF34-647E-4BF4-ABCB-FB17BAA507B1}" dt="2023-10-30T18:00:28.370" v="1874" actId="1076"/>
          <ac:spMkLst>
            <pc:docMk/>
            <pc:sldMk cId="4004389404" sldId="259"/>
            <ac:spMk id="46" creationId="{492CE0CA-5198-6C92-A726-14BBBFAA8842}"/>
          </ac:spMkLst>
        </pc:spChg>
        <pc:spChg chg="add mod">
          <ac:chgData name="George John" userId="1c7f5d7288d1a48b" providerId="LiveId" clId="{0144DF34-647E-4BF4-ABCB-FB17BAA507B1}" dt="2023-10-30T18:01:12.446" v="1918" actId="1036"/>
          <ac:spMkLst>
            <pc:docMk/>
            <pc:sldMk cId="4004389404" sldId="259"/>
            <ac:spMk id="47" creationId="{B9546930-CF4D-CDD3-5760-1D2825B0A000}"/>
          </ac:spMkLst>
        </pc:spChg>
        <pc:spChg chg="add mod">
          <ac:chgData name="George John" userId="1c7f5d7288d1a48b" providerId="LiveId" clId="{0144DF34-647E-4BF4-ABCB-FB17BAA507B1}" dt="2023-10-30T18:06:09.704" v="1980" actId="1036"/>
          <ac:spMkLst>
            <pc:docMk/>
            <pc:sldMk cId="4004389404" sldId="259"/>
            <ac:spMk id="48" creationId="{8E8DB781-8FCE-C906-CD60-BDDF37E7031A}"/>
          </ac:spMkLst>
        </pc:spChg>
        <pc:spChg chg="add mod">
          <ac:chgData name="George John" userId="1c7f5d7288d1a48b" providerId="LiveId" clId="{0144DF34-647E-4BF4-ABCB-FB17BAA507B1}" dt="2023-10-30T18:09:55.279" v="1982" actId="115"/>
          <ac:spMkLst>
            <pc:docMk/>
            <pc:sldMk cId="4004389404" sldId="259"/>
            <ac:spMk id="50" creationId="{2D43653E-FA5C-DD6A-A910-8CAE9A3FAB4C}"/>
          </ac:spMkLst>
        </pc:spChg>
        <pc:spChg chg="add mod">
          <ac:chgData name="George John" userId="1c7f5d7288d1a48b" providerId="LiveId" clId="{0144DF34-647E-4BF4-ABCB-FB17BAA507B1}" dt="2023-10-30T18:09:39.153" v="1981"/>
          <ac:spMkLst>
            <pc:docMk/>
            <pc:sldMk cId="4004389404" sldId="259"/>
            <ac:spMk id="52" creationId="{4B8CECDE-83F0-C47D-03DF-F40AF0B69B86}"/>
          </ac:spMkLst>
        </pc:spChg>
        <pc:picChg chg="add mod ord">
          <ac:chgData name="George John" userId="1c7f5d7288d1a48b" providerId="LiveId" clId="{0144DF34-647E-4BF4-ABCB-FB17BAA507B1}" dt="2023-10-30T17:57:46.443" v="1831" actId="1076"/>
          <ac:picMkLst>
            <pc:docMk/>
            <pc:sldMk cId="4004389404" sldId="259"/>
            <ac:picMk id="3" creationId="{EF0CE378-26C5-099F-49B3-47F2BC2612CD}"/>
          </ac:picMkLst>
        </pc:picChg>
        <pc:picChg chg="add mod">
          <ac:chgData name="George John" userId="1c7f5d7288d1a48b" providerId="LiveId" clId="{0144DF34-647E-4BF4-ABCB-FB17BAA507B1}" dt="2023-10-30T17:57:46.443" v="1831" actId="1076"/>
          <ac:picMkLst>
            <pc:docMk/>
            <pc:sldMk cId="4004389404" sldId="259"/>
            <ac:picMk id="6" creationId="{28A3F2D3-17D1-6A1F-79B6-757EBE15070E}"/>
          </ac:picMkLst>
        </pc:picChg>
        <pc:picChg chg="add del mod">
          <ac:chgData name="George John" userId="1c7f5d7288d1a48b" providerId="LiveId" clId="{0144DF34-647E-4BF4-ABCB-FB17BAA507B1}" dt="2023-10-30T17:55:47.790" v="1706" actId="478"/>
          <ac:picMkLst>
            <pc:docMk/>
            <pc:sldMk cId="4004389404" sldId="259"/>
            <ac:picMk id="8" creationId="{174238E8-2683-69AF-A941-0B8BE9E9A7DD}"/>
          </ac:picMkLst>
        </pc:picChg>
        <pc:picChg chg="add del mod">
          <ac:chgData name="George John" userId="1c7f5d7288d1a48b" providerId="LiveId" clId="{0144DF34-647E-4BF4-ABCB-FB17BAA507B1}" dt="2023-10-30T17:57:30.655" v="1812" actId="478"/>
          <ac:picMkLst>
            <pc:docMk/>
            <pc:sldMk cId="4004389404" sldId="259"/>
            <ac:picMk id="15" creationId="{0A3B0378-F006-F7BC-22F0-FE20B92D5178}"/>
          </ac:picMkLst>
        </pc:picChg>
        <pc:picChg chg="add del mod">
          <ac:chgData name="George John" userId="1c7f5d7288d1a48b" providerId="LiveId" clId="{0144DF34-647E-4BF4-ABCB-FB17BAA507B1}" dt="2023-10-30T17:57:30.655" v="1812" actId="478"/>
          <ac:picMkLst>
            <pc:docMk/>
            <pc:sldMk cId="4004389404" sldId="259"/>
            <ac:picMk id="16" creationId="{78D86C70-97E6-00FA-CBFF-379CF787CA2D}"/>
          </ac:picMkLst>
        </pc:picChg>
        <pc:picChg chg="add del mod">
          <ac:chgData name="George John" userId="1c7f5d7288d1a48b" providerId="LiveId" clId="{0144DF34-647E-4BF4-ABCB-FB17BAA507B1}" dt="2023-10-30T17:57:32.479" v="1813" actId="478"/>
          <ac:picMkLst>
            <pc:docMk/>
            <pc:sldMk cId="4004389404" sldId="259"/>
            <ac:picMk id="21" creationId="{D77F1DAD-9E13-128B-A373-5A9F945E49C8}"/>
          </ac:picMkLst>
        </pc:picChg>
        <pc:picChg chg="add del mod">
          <ac:chgData name="George John" userId="1c7f5d7288d1a48b" providerId="LiveId" clId="{0144DF34-647E-4BF4-ABCB-FB17BAA507B1}" dt="2023-10-30T17:57:32.479" v="1813" actId="478"/>
          <ac:picMkLst>
            <pc:docMk/>
            <pc:sldMk cId="4004389404" sldId="259"/>
            <ac:picMk id="22" creationId="{157B1136-E59F-EF60-11D4-670079F99BBE}"/>
          </ac:picMkLst>
        </pc:picChg>
        <pc:picChg chg="add mod">
          <ac:chgData name="George John" userId="1c7f5d7288d1a48b" providerId="LiveId" clId="{0144DF34-647E-4BF4-ABCB-FB17BAA507B1}" dt="2023-10-30T18:06:09.704" v="1980" actId="1036"/>
          <ac:picMkLst>
            <pc:docMk/>
            <pc:sldMk cId="4004389404" sldId="259"/>
            <ac:picMk id="29" creationId="{C49D0217-3004-8B9C-9F4D-922428107990}"/>
          </ac:picMkLst>
        </pc:picChg>
        <pc:picChg chg="add mod">
          <ac:chgData name="George John" userId="1c7f5d7288d1a48b" providerId="LiveId" clId="{0144DF34-647E-4BF4-ABCB-FB17BAA507B1}" dt="2023-10-30T18:06:09.704" v="1980" actId="1036"/>
          <ac:picMkLst>
            <pc:docMk/>
            <pc:sldMk cId="4004389404" sldId="259"/>
            <ac:picMk id="30" creationId="{0EE96934-D11B-0883-D170-E574B5F2B43F}"/>
          </ac:picMkLst>
        </pc:picChg>
        <pc:picChg chg="add mod">
          <ac:chgData name="George John" userId="1c7f5d7288d1a48b" providerId="LiveId" clId="{0144DF34-647E-4BF4-ABCB-FB17BAA507B1}" dt="2023-10-30T18:00:28.370" v="1874" actId="1076"/>
          <ac:picMkLst>
            <pc:docMk/>
            <pc:sldMk cId="4004389404" sldId="259"/>
            <ac:picMk id="36" creationId="{A79AAD16-5AD2-4E0B-AF48-48742327AF51}"/>
          </ac:picMkLst>
        </pc:picChg>
        <pc:picChg chg="add mod">
          <ac:chgData name="George John" userId="1c7f5d7288d1a48b" providerId="LiveId" clId="{0144DF34-647E-4BF4-ABCB-FB17BAA507B1}" dt="2023-10-30T18:00:28.370" v="1874" actId="1076"/>
          <ac:picMkLst>
            <pc:docMk/>
            <pc:sldMk cId="4004389404" sldId="259"/>
            <ac:picMk id="37" creationId="{048477BC-6CC0-0805-AD08-2E72F89FBA64}"/>
          </ac:picMkLst>
        </pc:picChg>
        <pc:picChg chg="add del mod">
          <ac:chgData name="George John" userId="1c7f5d7288d1a48b" providerId="LiveId" clId="{0144DF34-647E-4BF4-ABCB-FB17BAA507B1}" dt="2023-10-30T18:01:40.999" v="1943" actId="478"/>
          <ac:picMkLst>
            <pc:docMk/>
            <pc:sldMk cId="4004389404" sldId="259"/>
            <ac:picMk id="49" creationId="{B6A4AFC8-5C90-E5D2-D756-E3F1EC5F6408}"/>
          </ac:picMkLst>
        </pc:picChg>
        <pc:picChg chg="add mod">
          <ac:chgData name="George John" userId="1c7f5d7288d1a48b" providerId="LiveId" clId="{0144DF34-647E-4BF4-ABCB-FB17BAA507B1}" dt="2023-10-30T18:09:39.153" v="1981"/>
          <ac:picMkLst>
            <pc:docMk/>
            <pc:sldMk cId="4004389404" sldId="259"/>
            <ac:picMk id="51" creationId="{A642B783-F1DA-6EE8-642F-7EB3D6BB7258}"/>
          </ac:picMkLst>
        </pc:picChg>
        <pc:cxnChg chg="add mod">
          <ac:chgData name="George John" userId="1c7f5d7288d1a48b" providerId="LiveId" clId="{0144DF34-647E-4BF4-ABCB-FB17BAA507B1}" dt="2023-10-30T17:59:54.184" v="1870" actId="14100"/>
          <ac:cxnSpMkLst>
            <pc:docMk/>
            <pc:sldMk cId="4004389404" sldId="259"/>
            <ac:cxnSpMk id="12" creationId="{4CAFA452-D358-D0AD-0623-3C17CF5779C2}"/>
          </ac:cxnSpMkLst>
        </pc:cxnChg>
        <pc:cxnChg chg="add del mod">
          <ac:chgData name="George John" userId="1c7f5d7288d1a48b" providerId="LiveId" clId="{0144DF34-647E-4BF4-ABCB-FB17BAA507B1}" dt="2023-10-30T17:56:03.503" v="1711" actId="478"/>
          <ac:cxnSpMkLst>
            <pc:docMk/>
            <pc:sldMk cId="4004389404" sldId="259"/>
            <ac:cxnSpMk id="13" creationId="{3A6D2E10-1BAD-C563-5E66-EC1455950CDE}"/>
          </ac:cxnSpMkLst>
        </pc:cxnChg>
        <pc:cxnChg chg="add del mod">
          <ac:chgData name="George John" userId="1c7f5d7288d1a48b" providerId="LiveId" clId="{0144DF34-647E-4BF4-ABCB-FB17BAA507B1}" dt="2023-10-30T17:56:06.878" v="1712" actId="478"/>
          <ac:cxnSpMkLst>
            <pc:docMk/>
            <pc:sldMk cId="4004389404" sldId="259"/>
            <ac:cxnSpMk id="19" creationId="{51144985-A4E0-A375-3873-0DF12948376E}"/>
          </ac:cxnSpMkLst>
        </pc:cxnChg>
        <pc:cxnChg chg="add del mod">
          <ac:chgData name="George John" userId="1c7f5d7288d1a48b" providerId="LiveId" clId="{0144DF34-647E-4BF4-ABCB-FB17BAA507B1}" dt="2023-10-30T17:58:26.269" v="1840" actId="478"/>
          <ac:cxnSpMkLst>
            <pc:docMk/>
            <pc:sldMk cId="4004389404" sldId="259"/>
            <ac:cxnSpMk id="20" creationId="{1A9D6FAB-6CA3-8FCA-57C4-F3EDD3FCE15C}"/>
          </ac:cxnSpMkLst>
        </pc:cxnChg>
        <pc:cxnChg chg="add del mod">
          <ac:chgData name="George John" userId="1c7f5d7288d1a48b" providerId="LiveId" clId="{0144DF34-647E-4BF4-ABCB-FB17BAA507B1}" dt="2023-10-30T17:58:57.134" v="1847" actId="478"/>
          <ac:cxnSpMkLst>
            <pc:docMk/>
            <pc:sldMk cId="4004389404" sldId="259"/>
            <ac:cxnSpMk id="25" creationId="{63F722AD-761E-0FFF-C073-D6D9608A7C84}"/>
          </ac:cxnSpMkLst>
        </pc:cxnChg>
        <pc:cxnChg chg="add del mod">
          <ac:chgData name="George John" userId="1c7f5d7288d1a48b" providerId="LiveId" clId="{0144DF34-647E-4BF4-ABCB-FB17BAA507B1}" dt="2023-10-30T17:58:58.150" v="1848" actId="478"/>
          <ac:cxnSpMkLst>
            <pc:docMk/>
            <pc:sldMk cId="4004389404" sldId="259"/>
            <ac:cxnSpMk id="26" creationId="{9EB18051-4D8B-DF1E-B21E-B6E9E1752FD1}"/>
          </ac:cxnSpMkLst>
        </pc:cxnChg>
        <pc:cxnChg chg="add mod">
          <ac:chgData name="George John" userId="1c7f5d7288d1a48b" providerId="LiveId" clId="{0144DF34-647E-4BF4-ABCB-FB17BAA507B1}" dt="2023-10-30T18:06:09.704" v="1980" actId="1036"/>
          <ac:cxnSpMkLst>
            <pc:docMk/>
            <pc:sldMk cId="4004389404" sldId="259"/>
            <ac:cxnSpMk id="33" creationId="{6A8C18D4-B643-BB16-FF1F-F6751ABA34B3}"/>
          </ac:cxnSpMkLst>
        </pc:cxnChg>
        <pc:cxnChg chg="add mod">
          <ac:chgData name="George John" userId="1c7f5d7288d1a48b" providerId="LiveId" clId="{0144DF34-647E-4BF4-ABCB-FB17BAA507B1}" dt="2023-10-30T18:00:28.370" v="1874" actId="1076"/>
          <ac:cxnSpMkLst>
            <pc:docMk/>
            <pc:sldMk cId="4004389404" sldId="259"/>
            <ac:cxnSpMk id="38" creationId="{7F76CD94-1C52-98E7-9680-AF6EA8F4AA09}"/>
          </ac:cxnSpMkLst>
        </pc:cxnChg>
        <pc:cxnChg chg="add mod">
          <ac:chgData name="George John" userId="1c7f5d7288d1a48b" providerId="LiveId" clId="{0144DF34-647E-4BF4-ABCB-FB17BAA507B1}" dt="2023-10-30T18:00:28.370" v="1874" actId="1076"/>
          <ac:cxnSpMkLst>
            <pc:docMk/>
            <pc:sldMk cId="4004389404" sldId="259"/>
            <ac:cxnSpMk id="39" creationId="{A39FD7E4-D5D1-8822-5581-34ECB7D9EC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798A15-81C8-2DD8-7DC5-90FD6EEB0345}"/>
              </a:ext>
            </a:extLst>
          </p:cNvPr>
          <p:cNvGrpSpPr/>
          <p:nvPr/>
        </p:nvGrpSpPr>
        <p:grpSpPr>
          <a:xfrm>
            <a:off x="731248" y="1219200"/>
            <a:ext cx="5091624" cy="5135513"/>
            <a:chOff x="731248" y="1219200"/>
            <a:chExt cx="5091624" cy="51355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B8D332-926C-C7BA-9B83-B538091B5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4950441"/>
              <a:ext cx="4146472" cy="14042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2918E-6954-3B1B-DF77-B655EA6C4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1274699"/>
              <a:ext cx="4146472" cy="35456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9F2A86-D911-18F5-691D-899F6EA4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6204" y="4277536"/>
              <a:ext cx="3987372" cy="53477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FE27DD-6947-F70A-917B-26A58299303D}"/>
                </a:ext>
              </a:extLst>
            </p:cNvPr>
            <p:cNvSpPr txBox="1"/>
            <p:nvPr/>
          </p:nvSpPr>
          <p:spPr>
            <a:xfrm>
              <a:off x="835773" y="1219200"/>
              <a:ext cx="87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Select this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87858-ED50-B542-5CEA-D7A03A25CD80}"/>
                </a:ext>
              </a:extLst>
            </p:cNvPr>
            <p:cNvSpPr txBox="1"/>
            <p:nvPr/>
          </p:nvSpPr>
          <p:spPr>
            <a:xfrm>
              <a:off x="849066" y="4382243"/>
              <a:ext cx="87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1"/>
                  </a:solidFill>
                </a:defRPr>
              </a:lvl1pPr>
            </a:lstStyle>
            <a:p>
              <a:r>
                <a:rPr lang="en-US" dirty="0"/>
                <a:t>Select this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52313-B39E-ED70-00B0-38EA885C93A1}"/>
                </a:ext>
              </a:extLst>
            </p:cNvPr>
            <p:cNvCxnSpPr/>
            <p:nvPr/>
          </p:nvCxnSpPr>
          <p:spPr>
            <a:xfrm>
              <a:off x="1485900" y="1759982"/>
              <a:ext cx="323850" cy="2116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FA40A0-43B2-7927-5632-154E835C24EA}"/>
                </a:ext>
              </a:extLst>
            </p:cNvPr>
            <p:cNvCxnSpPr/>
            <p:nvPr/>
          </p:nvCxnSpPr>
          <p:spPr>
            <a:xfrm>
              <a:off x="1485900" y="4921442"/>
              <a:ext cx="323850" cy="2116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8D348B-9B09-85F0-598C-37F5739B0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73" y="1219200"/>
              <a:ext cx="4866667" cy="4400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A83833-3350-0AE5-7A76-6357C1B48DF2}"/>
                </a:ext>
              </a:extLst>
            </p:cNvPr>
            <p:cNvSpPr/>
            <p:nvPr/>
          </p:nvSpPr>
          <p:spPr>
            <a:xfrm>
              <a:off x="835773" y="1219200"/>
              <a:ext cx="973977" cy="922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C1F2D1-C183-05EA-A130-1BA626B50822}"/>
                </a:ext>
              </a:extLst>
            </p:cNvPr>
            <p:cNvSpPr/>
            <p:nvPr/>
          </p:nvSpPr>
          <p:spPr>
            <a:xfrm>
              <a:off x="731248" y="4483960"/>
              <a:ext cx="973977" cy="787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4D6D54-257D-8402-7A79-E36C201BE877}"/>
                </a:ext>
              </a:extLst>
            </p:cNvPr>
            <p:cNvSpPr/>
            <p:nvPr/>
          </p:nvSpPr>
          <p:spPr>
            <a:xfrm>
              <a:off x="848923" y="4867855"/>
              <a:ext cx="973977" cy="30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618F7A-415B-3E5B-B839-9A1E37697057}"/>
              </a:ext>
            </a:extLst>
          </p:cNvPr>
          <p:cNvSpPr txBox="1"/>
          <p:nvPr/>
        </p:nvSpPr>
        <p:spPr>
          <a:xfrm>
            <a:off x="5383836" y="4612776"/>
            <a:ext cx="103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#2 Select this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CD4D0C-0EC4-E287-17B2-6FBDCB0497D6}"/>
              </a:ext>
            </a:extLst>
          </p:cNvPr>
          <p:cNvCxnSpPr>
            <a:cxnSpLocks/>
          </p:cNvCxnSpPr>
          <p:nvPr/>
        </p:nvCxnSpPr>
        <p:spPr>
          <a:xfrm flipH="1">
            <a:off x="5508289" y="4902979"/>
            <a:ext cx="91734" cy="2464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EA7B5B-CAE0-3626-EB19-684DA946DF2F}"/>
              </a:ext>
            </a:extLst>
          </p:cNvPr>
          <p:cNvSpPr txBox="1"/>
          <p:nvPr/>
        </p:nvSpPr>
        <p:spPr>
          <a:xfrm>
            <a:off x="5255216" y="1271142"/>
            <a:ext cx="103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#1 Select this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967B6C-CF22-19BB-9AE1-A909C742EA02}"/>
              </a:ext>
            </a:extLst>
          </p:cNvPr>
          <p:cNvCxnSpPr>
            <a:cxnSpLocks/>
          </p:cNvCxnSpPr>
          <p:nvPr/>
        </p:nvCxnSpPr>
        <p:spPr>
          <a:xfrm flipH="1">
            <a:off x="5431809" y="1555845"/>
            <a:ext cx="109182" cy="390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36A37AC-EF87-5E99-6EE5-903024D1A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879783"/>
            <a:ext cx="4866667" cy="17654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3806E-AB4B-845D-010E-5BA5B273A69C}"/>
              </a:ext>
            </a:extLst>
          </p:cNvPr>
          <p:cNvSpPr txBox="1"/>
          <p:nvPr/>
        </p:nvSpPr>
        <p:spPr>
          <a:xfrm>
            <a:off x="659160" y="5735151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82%</a:t>
            </a:r>
          </a:p>
        </p:txBody>
      </p:sp>
    </p:spTree>
    <p:extLst>
      <p:ext uri="{BB962C8B-B14F-4D97-AF65-F5344CB8AC3E}">
        <p14:creationId xmlns:p14="http://schemas.microsoft.com/office/powerpoint/2010/main" val="24293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9D5B5-8811-99AF-432E-5B6809E53C89}"/>
              </a:ext>
            </a:extLst>
          </p:cNvPr>
          <p:cNvSpPr txBox="1"/>
          <p:nvPr/>
        </p:nvSpPr>
        <p:spPr>
          <a:xfrm>
            <a:off x="1942140" y="3266650"/>
            <a:ext cx="15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Loki Goodcat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5F343-EBB2-402B-5A4B-F8284FF1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48301"/>
            <a:ext cx="4222906" cy="3145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BC184-8F5F-1D5D-347B-F1E551AC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3943222"/>
            <a:ext cx="3723377" cy="3607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26C39-C368-E88E-863E-FFBD0723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69" y="3226458"/>
            <a:ext cx="428571" cy="409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196CB8-430D-1EAC-BA7F-15D670F1FCA0}"/>
              </a:ext>
            </a:extLst>
          </p:cNvPr>
          <p:cNvSpPr txBox="1"/>
          <p:nvPr/>
        </p:nvSpPr>
        <p:spPr>
          <a:xfrm>
            <a:off x="1942140" y="3538721"/>
            <a:ext cx="1898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Seattle, WA . 6h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164090-9041-6189-18F9-E26EA055C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599" y="3627978"/>
            <a:ext cx="209524" cy="2190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069E48-CC44-9E08-4B2C-14E8D2FFA428}"/>
              </a:ext>
            </a:extLst>
          </p:cNvPr>
          <p:cNvSpPr txBox="1"/>
          <p:nvPr/>
        </p:nvSpPr>
        <p:spPr>
          <a:xfrm>
            <a:off x="5503682" y="1978599"/>
            <a:ext cx="1039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Click here to post a message only to the ‘Pet Lost and Found’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07E5E-13FC-A8EF-A646-94047B4BCF46}"/>
              </a:ext>
            </a:extLst>
          </p:cNvPr>
          <p:cNvCxnSpPr>
            <a:cxnSpLocks/>
          </p:cNvCxnSpPr>
          <p:nvPr/>
        </p:nvCxnSpPr>
        <p:spPr>
          <a:xfrm flipH="1">
            <a:off x="5285295" y="2170366"/>
            <a:ext cx="497514" cy="4000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5E09E8-2DB6-13EB-A3E4-C6D73A6060B6}"/>
              </a:ext>
            </a:extLst>
          </p:cNvPr>
          <p:cNvSpPr/>
          <p:nvPr/>
        </p:nvSpPr>
        <p:spPr>
          <a:xfrm>
            <a:off x="1280476" y="3160081"/>
            <a:ext cx="3760448" cy="3761795"/>
          </a:xfrm>
          <a:prstGeom prst="roundRect">
            <a:avLst>
              <a:gd name="adj" fmla="val 10690"/>
            </a:avLst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C5607-476E-1575-78D8-64DE3FA82D0C}"/>
              </a:ext>
            </a:extLst>
          </p:cNvPr>
          <p:cNvSpPr txBox="1"/>
          <p:nvPr/>
        </p:nvSpPr>
        <p:spPr>
          <a:xfrm>
            <a:off x="5190383" y="4500919"/>
            <a:ext cx="1184852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Click here to post a message to all of NextDoor  and to the ‘Pet Lost and Found’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E57019-AEBA-EA26-A80D-A1839AE2A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0" y="8852004"/>
            <a:ext cx="4866667" cy="17654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540F1-9221-3895-8BC2-736903D94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6912099"/>
            <a:ext cx="4222906" cy="743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4DC219-D868-6115-C128-91F328A2E077}"/>
              </a:ext>
            </a:extLst>
          </p:cNvPr>
          <p:cNvSpPr txBox="1"/>
          <p:nvPr/>
        </p:nvSpPr>
        <p:spPr>
          <a:xfrm>
            <a:off x="4735481" y="2137778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Btn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FCD8B-45B4-43BB-28EA-9E27A66680D2}"/>
              </a:ext>
            </a:extLst>
          </p:cNvPr>
          <p:cNvSpPr txBox="1"/>
          <p:nvPr/>
        </p:nvSpPr>
        <p:spPr>
          <a:xfrm>
            <a:off x="198650" y="8707372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0818EA-8152-473B-528B-B8BD0B3442C6}"/>
              </a:ext>
            </a:extLst>
          </p:cNvPr>
          <p:cNvSpPr/>
          <p:nvPr/>
        </p:nvSpPr>
        <p:spPr>
          <a:xfrm>
            <a:off x="3073768" y="6672230"/>
            <a:ext cx="704548" cy="2772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EEA6AF-3B91-9FBD-559E-8923C98A58EA}"/>
              </a:ext>
            </a:extLst>
          </p:cNvPr>
          <p:cNvCxnSpPr>
            <a:cxnSpLocks/>
          </p:cNvCxnSpPr>
          <p:nvPr/>
        </p:nvCxnSpPr>
        <p:spPr>
          <a:xfrm flipH="1">
            <a:off x="3577633" y="4684456"/>
            <a:ext cx="1595327" cy="241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326F8-64D4-A83A-DE1A-2CCB2A4B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47" y="829143"/>
            <a:ext cx="3561905" cy="7485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D2847-EFAE-4A48-CECB-0F2E95350E48}"/>
              </a:ext>
            </a:extLst>
          </p:cNvPr>
          <p:cNvSpPr txBox="1"/>
          <p:nvPr/>
        </p:nvSpPr>
        <p:spPr>
          <a:xfrm>
            <a:off x="1817077" y="351692"/>
            <a:ext cx="28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Snap of Brett’s Phone</a:t>
            </a:r>
          </a:p>
        </p:txBody>
      </p:sp>
    </p:spTree>
    <p:extLst>
      <p:ext uri="{BB962C8B-B14F-4D97-AF65-F5344CB8AC3E}">
        <p14:creationId xmlns:p14="http://schemas.microsoft.com/office/powerpoint/2010/main" val="188848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CE378-26C5-099F-49B3-47F2BC26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25" y="1138874"/>
            <a:ext cx="466725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3F2D3-17D1-6A1F-79B6-757EBE15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07" y="1420226"/>
            <a:ext cx="361585" cy="6574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12E32BB-F522-0EB6-A0C0-5DD589579FE0}"/>
              </a:ext>
            </a:extLst>
          </p:cNvPr>
          <p:cNvSpPr/>
          <p:nvPr/>
        </p:nvSpPr>
        <p:spPr>
          <a:xfrm>
            <a:off x="4456604" y="853588"/>
            <a:ext cx="1440103" cy="8953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The Pet Lost and Found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D9B148-127C-1015-66D0-80EAB423B793}"/>
              </a:ext>
            </a:extLst>
          </p:cNvPr>
          <p:cNvSpPr/>
          <p:nvPr/>
        </p:nvSpPr>
        <p:spPr>
          <a:xfrm>
            <a:off x="4456604" y="1851153"/>
            <a:ext cx="1440103" cy="8953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Anyone on NextDoor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AFA452-D358-D0AD-0623-3C17CF5779C2}"/>
              </a:ext>
            </a:extLst>
          </p:cNvPr>
          <p:cNvCxnSpPr>
            <a:cxnSpLocks/>
          </p:cNvCxnSpPr>
          <p:nvPr/>
        </p:nvCxnSpPr>
        <p:spPr>
          <a:xfrm flipV="1">
            <a:off x="3661452" y="1312990"/>
            <a:ext cx="795152" cy="2564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49D0217-3004-8B9C-9F4D-92242810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25" y="3529867"/>
            <a:ext cx="466725" cy="8953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EE96934-D11B-0883-D170-E574B5F2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07" y="3811219"/>
            <a:ext cx="361585" cy="657427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755C21D-9F8C-E2AE-E822-D3D9704E44BC}"/>
              </a:ext>
            </a:extLst>
          </p:cNvPr>
          <p:cNvSpPr/>
          <p:nvPr/>
        </p:nvSpPr>
        <p:spPr>
          <a:xfrm>
            <a:off x="4456604" y="3244581"/>
            <a:ext cx="1440103" cy="8953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The Pet Lost and Found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8BC55C-1207-B53F-D602-47CE5250A9B9}"/>
              </a:ext>
            </a:extLst>
          </p:cNvPr>
          <p:cNvSpPr/>
          <p:nvPr/>
        </p:nvSpPr>
        <p:spPr>
          <a:xfrm>
            <a:off x="4456604" y="4242146"/>
            <a:ext cx="1440103" cy="8953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Anyone on NextDoor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8C18D4-B643-BB16-FF1F-F6751ABA34B3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3638920" y="4242146"/>
            <a:ext cx="817684" cy="4476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79AAD16-5AD2-4E0B-AF48-48742327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25" y="6156678"/>
            <a:ext cx="466725" cy="895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48477BC-6CC0-0805-AD08-2E72F89F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07" y="6438030"/>
            <a:ext cx="361585" cy="65742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76CD94-1C52-98E7-9680-AF6EA8F4AA09}"/>
              </a:ext>
            </a:extLst>
          </p:cNvPr>
          <p:cNvCxnSpPr>
            <a:cxnSpLocks/>
          </p:cNvCxnSpPr>
          <p:nvPr/>
        </p:nvCxnSpPr>
        <p:spPr>
          <a:xfrm flipV="1">
            <a:off x="3661449" y="6210417"/>
            <a:ext cx="811823" cy="3939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FD7E4-D5D1-8822-5581-34ECB7D9EC03}"/>
              </a:ext>
            </a:extLst>
          </p:cNvPr>
          <p:cNvCxnSpPr>
            <a:cxnSpLocks/>
          </p:cNvCxnSpPr>
          <p:nvPr/>
        </p:nvCxnSpPr>
        <p:spPr>
          <a:xfrm>
            <a:off x="3661449" y="6900102"/>
            <a:ext cx="790214" cy="3650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3AF70B5-73D6-E40A-A279-0B09AB33EA85}"/>
              </a:ext>
            </a:extLst>
          </p:cNvPr>
          <p:cNvSpPr/>
          <p:nvPr/>
        </p:nvSpPr>
        <p:spPr>
          <a:xfrm>
            <a:off x="4524929" y="5819904"/>
            <a:ext cx="1440103" cy="8953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The Pet Lost and Found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2CE0CA-5198-6C92-A726-14BBBFAA8842}"/>
              </a:ext>
            </a:extLst>
          </p:cNvPr>
          <p:cNvSpPr/>
          <p:nvPr/>
        </p:nvSpPr>
        <p:spPr>
          <a:xfrm>
            <a:off x="4524929" y="6817469"/>
            <a:ext cx="1440103" cy="8953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Anyone on NextDoor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546930-CF4D-CDD3-5760-1D2825B0A000}"/>
              </a:ext>
            </a:extLst>
          </p:cNvPr>
          <p:cNvSpPr txBox="1"/>
          <p:nvPr/>
        </p:nvSpPr>
        <p:spPr>
          <a:xfrm>
            <a:off x="1422073" y="1313483"/>
            <a:ext cx="110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Pet Lost and Found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8DB781-8FCE-C906-CD60-BDDF37E7031A}"/>
              </a:ext>
            </a:extLst>
          </p:cNvPr>
          <p:cNvSpPr txBox="1"/>
          <p:nvPr/>
        </p:nvSpPr>
        <p:spPr>
          <a:xfrm>
            <a:off x="1422073" y="3780481"/>
            <a:ext cx="110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Anyone on NextDoor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43653E-FA5C-DD6A-A910-8CAE9A3FAB4C}"/>
              </a:ext>
            </a:extLst>
          </p:cNvPr>
          <p:cNvSpPr txBox="1"/>
          <p:nvPr/>
        </p:nvSpPr>
        <p:spPr>
          <a:xfrm>
            <a:off x="1300697" y="6156678"/>
            <a:ext cx="1440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Both Pet Lost </a:t>
            </a:r>
            <a:r>
              <a:rPr lang="en-US" b="1" u="sng" dirty="0"/>
              <a:t>and</a:t>
            </a:r>
            <a:r>
              <a:rPr lang="en-US" b="1" dirty="0"/>
              <a:t> Found and Anyone on NextDoor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42B783-F1DA-6EE8-642F-7EB3D6BB7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0" y="8852004"/>
            <a:ext cx="4866667" cy="17654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B8CECDE-83F0-C47D-03DF-F40AF0B69B86}"/>
              </a:ext>
            </a:extLst>
          </p:cNvPr>
          <p:cNvSpPr txBox="1"/>
          <p:nvPr/>
        </p:nvSpPr>
        <p:spPr>
          <a:xfrm>
            <a:off x="198650" y="8707372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82%</a:t>
            </a:r>
          </a:p>
        </p:txBody>
      </p:sp>
    </p:spTree>
    <p:extLst>
      <p:ext uri="{BB962C8B-B14F-4D97-AF65-F5344CB8AC3E}">
        <p14:creationId xmlns:p14="http://schemas.microsoft.com/office/powerpoint/2010/main" val="4004389404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1066</TotalTime>
  <Words>109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TB-Theme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2023-10-23T20:35:22Z</dcterms:created>
  <dcterms:modified xsi:type="dcterms:W3CDTF">2023-10-30T18:25:42Z</dcterms:modified>
</cp:coreProperties>
</file>