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0" r:id="rId6"/>
    <p:sldId id="261" r:id="rId7"/>
    <p:sldId id="259" r:id="rId8"/>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p:scale>
          <a:sx n="70" d="100"/>
          <a:sy n="70" d="100"/>
        </p:scale>
        <p:origin x="10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John" userId="1c7f5d7288d1a48b" providerId="LiveId" clId="{0144DF34-647E-4BF4-ABCB-FB17BAA507B1}"/>
    <pc:docChg chg="undo custSel addSld modSld">
      <pc:chgData name="George John" userId="1c7f5d7288d1a48b" providerId="LiveId" clId="{0144DF34-647E-4BF4-ABCB-FB17BAA507B1}" dt="2023-10-31T19:23:13.894" v="3619" actId="1038"/>
      <pc:docMkLst>
        <pc:docMk/>
      </pc:docMkLst>
      <pc:sldChg chg="addSp delSp modSp mod">
        <pc:chgData name="George John" userId="1c7f5d7288d1a48b" providerId="LiveId" clId="{0144DF34-647E-4BF4-ABCB-FB17BAA507B1}" dt="2023-10-30T01:06:33.701" v="1592" actId="1076"/>
        <pc:sldMkLst>
          <pc:docMk/>
          <pc:sldMk cId="2429365050" sldId="256"/>
        </pc:sldMkLst>
        <pc:spChg chg="add mod ord">
          <ac:chgData name="George John" userId="1c7f5d7288d1a48b" providerId="LiveId" clId="{0144DF34-647E-4BF4-ABCB-FB17BAA507B1}" dt="2023-10-30T00:59:45.576" v="1401" actId="1076"/>
          <ac:spMkLst>
            <pc:docMk/>
            <pc:sldMk cId="2429365050" sldId="256"/>
            <ac:spMk id="2" creationId="{8D618F7A-415B-3E5B-B839-9A1E37697057}"/>
          </ac:spMkLst>
        </pc:spChg>
        <pc:spChg chg="add mod">
          <ac:chgData name="George John" userId="1c7f5d7288d1a48b" providerId="LiveId" clId="{0144DF34-647E-4BF4-ABCB-FB17BAA507B1}" dt="2023-10-30T00:40:14.656" v="1247" actId="164"/>
          <ac:spMkLst>
            <pc:docMk/>
            <pc:sldMk cId="2429365050" sldId="256"/>
            <ac:spMk id="3" creationId="{15A83833-3350-0AE5-7A76-6357C1B48DF2}"/>
          </ac:spMkLst>
        </pc:spChg>
        <pc:spChg chg="add mod">
          <ac:chgData name="George John" userId="1c7f5d7288d1a48b" providerId="LiveId" clId="{0144DF34-647E-4BF4-ABCB-FB17BAA507B1}" dt="2023-10-30T00:40:14.656" v="1247" actId="164"/>
          <ac:spMkLst>
            <pc:docMk/>
            <pc:sldMk cId="2429365050" sldId="256"/>
            <ac:spMk id="4" creationId="{B4C1F2D1-C183-05EA-A130-1BA626B50822}"/>
          </ac:spMkLst>
        </pc:spChg>
        <pc:spChg chg="add mod">
          <ac:chgData name="George John" userId="1c7f5d7288d1a48b" providerId="LiveId" clId="{0144DF34-647E-4BF4-ABCB-FB17BAA507B1}" dt="2023-10-30T00:40:14.656" v="1247" actId="164"/>
          <ac:spMkLst>
            <pc:docMk/>
            <pc:sldMk cId="2429365050" sldId="256"/>
            <ac:spMk id="5" creationId="{6A4D6D54-257D-8402-7A79-E36C201BE877}"/>
          </ac:spMkLst>
        </pc:spChg>
        <pc:spChg chg="add del mod">
          <ac:chgData name="George John" userId="1c7f5d7288d1a48b" providerId="LiveId" clId="{0144DF34-647E-4BF4-ABCB-FB17BAA507B1}" dt="2023-10-30T00:58:51.537" v="1359" actId="478"/>
          <ac:spMkLst>
            <pc:docMk/>
            <pc:sldMk cId="2429365050" sldId="256"/>
            <ac:spMk id="10" creationId="{259514FF-7BB7-C337-39B0-7B3957E22181}"/>
          </ac:spMkLst>
        </pc:spChg>
        <pc:spChg chg="add mod">
          <ac:chgData name="George John" userId="1c7f5d7288d1a48b" providerId="LiveId" clId="{0144DF34-647E-4BF4-ABCB-FB17BAA507B1}" dt="2023-10-30T01:00:56.455" v="1590" actId="20577"/>
          <ac:spMkLst>
            <pc:docMk/>
            <pc:sldMk cId="2429365050" sldId="256"/>
            <ac:spMk id="14" creationId="{18EA7B5B-CAE0-3626-EB19-684DA946DF2F}"/>
          </ac:spMkLst>
        </pc:spChg>
        <pc:spChg chg="mod">
          <ac:chgData name="George John" userId="1c7f5d7288d1a48b" providerId="LiveId" clId="{0144DF34-647E-4BF4-ABCB-FB17BAA507B1}" dt="2023-10-30T00:40:14.656" v="1247" actId="164"/>
          <ac:spMkLst>
            <pc:docMk/>
            <pc:sldMk cId="2429365050" sldId="256"/>
            <ac:spMk id="16" creationId="{7FFE27DD-6947-F70A-917B-26A58299303D}"/>
          </ac:spMkLst>
        </pc:spChg>
        <pc:spChg chg="mod">
          <ac:chgData name="George John" userId="1c7f5d7288d1a48b" providerId="LiveId" clId="{0144DF34-647E-4BF4-ABCB-FB17BAA507B1}" dt="2023-10-30T00:40:14.656" v="1247" actId="164"/>
          <ac:spMkLst>
            <pc:docMk/>
            <pc:sldMk cId="2429365050" sldId="256"/>
            <ac:spMk id="17" creationId="{FDA87858-ED50-B542-5CEA-D7A03A25CD80}"/>
          </ac:spMkLst>
        </pc:spChg>
        <pc:spChg chg="add del mod">
          <ac:chgData name="George John" userId="1c7f5d7288d1a48b" providerId="LiveId" clId="{0144DF34-647E-4BF4-ABCB-FB17BAA507B1}" dt="2023-10-30T01:00:42.832" v="1586" actId="478"/>
          <ac:spMkLst>
            <pc:docMk/>
            <pc:sldMk cId="2429365050" sldId="256"/>
            <ac:spMk id="18" creationId="{46136DFE-F0D8-A090-1377-C788132E89A2}"/>
          </ac:spMkLst>
        </pc:spChg>
        <pc:spChg chg="add mod">
          <ac:chgData name="George John" userId="1c7f5d7288d1a48b" providerId="LiveId" clId="{0144DF34-647E-4BF4-ABCB-FB17BAA507B1}" dt="2023-10-30T01:06:33.701" v="1592" actId="1076"/>
          <ac:spMkLst>
            <pc:docMk/>
            <pc:sldMk cId="2429365050" sldId="256"/>
            <ac:spMk id="26" creationId="{ABF3806E-AB4B-845D-010E-5BA5B273A69C}"/>
          </ac:spMkLst>
        </pc:spChg>
        <pc:grpChg chg="add mod">
          <ac:chgData name="George John" userId="1c7f5d7288d1a48b" providerId="LiveId" clId="{0144DF34-647E-4BF4-ABCB-FB17BAA507B1}" dt="2023-10-30T00:40:14.656" v="1247" actId="164"/>
          <ac:grpSpMkLst>
            <pc:docMk/>
            <pc:sldMk cId="2429365050" sldId="256"/>
            <ac:grpSpMk id="6" creationId="{87798A15-81C8-2DD8-7DC5-90FD6EEB0345}"/>
          </ac:grpSpMkLst>
        </pc:grpChg>
        <pc:picChg chg="add del mod">
          <ac:chgData name="George John" userId="1c7f5d7288d1a48b" providerId="LiveId" clId="{0144DF34-647E-4BF4-ABCB-FB17BAA507B1}" dt="2023-10-28T05:07:25.497" v="2" actId="21"/>
          <ac:picMkLst>
            <pc:docMk/>
            <pc:sldMk cId="2429365050" sldId="256"/>
            <ac:picMk id="3" creationId="{E4713D69-A02F-2BA2-1911-61C3A0477C45}"/>
          </ac:picMkLst>
        </pc:picChg>
        <pc:picChg chg="add del mod">
          <ac:chgData name="George John" userId="1c7f5d7288d1a48b" providerId="LiveId" clId="{0144DF34-647E-4BF4-ABCB-FB17BAA507B1}" dt="2023-10-28T05:08:06.366" v="9" actId="478"/>
          <ac:picMkLst>
            <pc:docMk/>
            <pc:sldMk cId="2429365050" sldId="256"/>
            <ac:picMk id="4" creationId="{7C8B85BB-96C1-FA6C-A7E3-B5E6EFF3BFBF}"/>
          </ac:picMkLst>
        </pc:picChg>
        <pc:picChg chg="add del mod">
          <ac:chgData name="George John" userId="1c7f5d7288d1a48b" providerId="LiveId" clId="{0144DF34-647E-4BF4-ABCB-FB17BAA507B1}" dt="2023-10-28T05:09:35.675" v="11" actId="21"/>
          <ac:picMkLst>
            <pc:docMk/>
            <pc:sldMk cId="2429365050" sldId="256"/>
            <ac:picMk id="6" creationId="{F66EEBDE-455A-E019-8A1D-00435F274D03}"/>
          </ac:picMkLst>
        </pc:picChg>
        <pc:picChg chg="add mod">
          <ac:chgData name="George John" userId="1c7f5d7288d1a48b" providerId="LiveId" clId="{0144DF34-647E-4BF4-ABCB-FB17BAA507B1}" dt="2023-10-30T00:40:14.656" v="1247" actId="164"/>
          <ac:picMkLst>
            <pc:docMk/>
            <pc:sldMk cId="2429365050" sldId="256"/>
            <ac:picMk id="7" creationId="{BD8D348B-9B09-85F0-598C-37F5739B0C29}"/>
          </ac:picMkLst>
        </pc:picChg>
        <pc:picChg chg="mod">
          <ac:chgData name="George John" userId="1c7f5d7288d1a48b" providerId="LiveId" clId="{0144DF34-647E-4BF4-ABCB-FB17BAA507B1}" dt="2023-10-30T00:40:14.656" v="1247" actId="164"/>
          <ac:picMkLst>
            <pc:docMk/>
            <pc:sldMk cId="2429365050" sldId="256"/>
            <ac:picMk id="9" creationId="{B5B8D332-926C-C7BA-9B83-B538091B55F6}"/>
          </ac:picMkLst>
        </pc:picChg>
        <pc:picChg chg="mod">
          <ac:chgData name="George John" userId="1c7f5d7288d1a48b" providerId="LiveId" clId="{0144DF34-647E-4BF4-ABCB-FB17BAA507B1}" dt="2023-10-30T00:40:14.656" v="1247" actId="164"/>
          <ac:picMkLst>
            <pc:docMk/>
            <pc:sldMk cId="2429365050" sldId="256"/>
            <ac:picMk id="11" creationId="{E362918E-6954-3B1B-DF77-B655EA6C452E}"/>
          </ac:picMkLst>
        </pc:picChg>
        <pc:picChg chg="del">
          <ac:chgData name="George John" userId="1c7f5d7288d1a48b" providerId="LiveId" clId="{0144DF34-647E-4BF4-ABCB-FB17BAA507B1}" dt="2023-10-23T21:08:57.206" v="0" actId="478"/>
          <ac:picMkLst>
            <pc:docMk/>
            <pc:sldMk cId="2429365050" sldId="256"/>
            <ac:picMk id="13" creationId="{B2F09005-9A78-98C8-91D3-39145B4F0441}"/>
          </ac:picMkLst>
        </pc:picChg>
        <pc:picChg chg="mod">
          <ac:chgData name="George John" userId="1c7f5d7288d1a48b" providerId="LiveId" clId="{0144DF34-647E-4BF4-ABCB-FB17BAA507B1}" dt="2023-10-30T00:40:14.656" v="1247" actId="164"/>
          <ac:picMkLst>
            <pc:docMk/>
            <pc:sldMk cId="2429365050" sldId="256"/>
            <ac:picMk id="15" creationId="{6F9F2A86-D911-18F5-691D-899F6EA47EBA}"/>
          </ac:picMkLst>
        </pc:picChg>
        <pc:picChg chg="add mod">
          <ac:chgData name="George John" userId="1c7f5d7288d1a48b" providerId="LiveId" clId="{0144DF34-647E-4BF4-ABCB-FB17BAA507B1}" dt="2023-10-30T01:06:33.701" v="1592" actId="1076"/>
          <ac:picMkLst>
            <pc:docMk/>
            <pc:sldMk cId="2429365050" sldId="256"/>
            <ac:picMk id="25" creationId="{136A37AC-EF87-5E99-6EE5-903024D1A9C9}"/>
          </ac:picMkLst>
        </pc:picChg>
        <pc:cxnChg chg="add mod">
          <ac:chgData name="George John" userId="1c7f5d7288d1a48b" providerId="LiveId" clId="{0144DF34-647E-4BF4-ABCB-FB17BAA507B1}" dt="2023-10-30T01:00:15.058" v="1583" actId="1035"/>
          <ac:cxnSpMkLst>
            <pc:docMk/>
            <pc:sldMk cId="2429365050" sldId="256"/>
            <ac:cxnSpMk id="8" creationId="{7DCD4D0C-0EC4-E287-17B2-6FBDCB0497D6}"/>
          </ac:cxnSpMkLst>
        </pc:cxnChg>
        <pc:cxnChg chg="mod">
          <ac:chgData name="George John" userId="1c7f5d7288d1a48b" providerId="LiveId" clId="{0144DF34-647E-4BF4-ABCB-FB17BAA507B1}" dt="2023-10-30T00:40:14.656" v="1247" actId="164"/>
          <ac:cxnSpMkLst>
            <pc:docMk/>
            <pc:sldMk cId="2429365050" sldId="256"/>
            <ac:cxnSpMk id="19" creationId="{C6D52313-B39E-ED70-00B0-38EA885C93A1}"/>
          </ac:cxnSpMkLst>
        </pc:cxnChg>
        <pc:cxnChg chg="mod">
          <ac:chgData name="George John" userId="1c7f5d7288d1a48b" providerId="LiveId" clId="{0144DF34-647E-4BF4-ABCB-FB17BAA507B1}" dt="2023-10-30T00:40:14.656" v="1247" actId="164"/>
          <ac:cxnSpMkLst>
            <pc:docMk/>
            <pc:sldMk cId="2429365050" sldId="256"/>
            <ac:cxnSpMk id="20" creationId="{59FA40A0-43B2-7927-5632-154E835C24EA}"/>
          </ac:cxnSpMkLst>
        </pc:cxnChg>
        <pc:cxnChg chg="add del mod">
          <ac:chgData name="George John" userId="1c7f5d7288d1a48b" providerId="LiveId" clId="{0144DF34-647E-4BF4-ABCB-FB17BAA507B1}" dt="2023-10-30T01:00:42.832" v="1586" actId="478"/>
          <ac:cxnSpMkLst>
            <pc:docMk/>
            <pc:sldMk cId="2429365050" sldId="256"/>
            <ac:cxnSpMk id="21" creationId="{DF0CEFC7-9938-DC5D-7D42-71CA2323D1B0}"/>
          </ac:cxnSpMkLst>
        </pc:cxnChg>
        <pc:cxnChg chg="add mod">
          <ac:chgData name="George John" userId="1c7f5d7288d1a48b" providerId="LiveId" clId="{0144DF34-647E-4BF4-ABCB-FB17BAA507B1}" dt="2023-10-30T01:00:54.497" v="1588" actId="14100"/>
          <ac:cxnSpMkLst>
            <pc:docMk/>
            <pc:sldMk cId="2429365050" sldId="256"/>
            <ac:cxnSpMk id="22" creationId="{6A967B6C-CF22-19BB-9AE1-A909C742EA02}"/>
          </ac:cxnSpMkLst>
        </pc:cxnChg>
      </pc:sldChg>
      <pc:sldChg chg="addSp delSp modSp new mod">
        <pc:chgData name="George John" userId="1c7f5d7288d1a48b" providerId="LiveId" clId="{0144DF34-647E-4BF4-ABCB-FB17BAA507B1}" dt="2023-10-30T22:43:48.496" v="3060" actId="1076"/>
        <pc:sldMkLst>
          <pc:docMk/>
          <pc:sldMk cId="1926906025" sldId="257"/>
        </pc:sldMkLst>
        <pc:spChg chg="add del mod ord">
          <ac:chgData name="George John" userId="1c7f5d7288d1a48b" providerId="LiveId" clId="{0144DF34-647E-4BF4-ABCB-FB17BAA507B1}" dt="2023-10-30T00:11:02.444" v="1200" actId="478"/>
          <ac:spMkLst>
            <pc:docMk/>
            <pc:sldMk cId="1926906025" sldId="257"/>
            <ac:spMk id="2" creationId="{769AAB3C-1D44-1806-19DF-FA924A40114B}"/>
          </ac:spMkLst>
        </pc:spChg>
        <pc:spChg chg="add mod">
          <ac:chgData name="George John" userId="1c7f5d7288d1a48b" providerId="LiveId" clId="{0144DF34-647E-4BF4-ABCB-FB17BAA507B1}" dt="2023-10-28T05:52:23.219" v="531" actId="1036"/>
          <ac:spMkLst>
            <pc:docMk/>
            <pc:sldMk cId="1926906025" sldId="257"/>
            <ac:spMk id="4" creationId="{F219D5B5-8811-99AF-432E-5B6809E53C89}"/>
          </ac:spMkLst>
        </pc:spChg>
        <pc:spChg chg="add mod">
          <ac:chgData name="George John" userId="1c7f5d7288d1a48b" providerId="LiveId" clId="{0144DF34-647E-4BF4-ABCB-FB17BAA507B1}" dt="2023-10-30T00:02:34.632" v="1096" actId="1035"/>
          <ac:spMkLst>
            <pc:docMk/>
            <pc:sldMk cId="1926906025" sldId="257"/>
            <ac:spMk id="7" creationId="{BD4DC219-D868-6115-C128-91F328A2E077}"/>
          </ac:spMkLst>
        </pc:spChg>
        <pc:spChg chg="add del mod">
          <ac:chgData name="George John" userId="1c7f5d7288d1a48b" providerId="LiveId" clId="{0144DF34-647E-4BF4-ABCB-FB17BAA507B1}" dt="2023-10-28T05:52:26.665" v="532" actId="478"/>
          <ac:spMkLst>
            <pc:docMk/>
            <pc:sldMk cId="1926906025" sldId="257"/>
            <ac:spMk id="9" creationId="{47442DE0-EF8A-67B1-5146-A0342BD16A99}"/>
          </ac:spMkLst>
        </pc:spChg>
        <pc:spChg chg="add mod">
          <ac:chgData name="George John" userId="1c7f5d7288d1a48b" providerId="LiveId" clId="{0144DF34-647E-4BF4-ABCB-FB17BAA507B1}" dt="2023-10-29T23:59:39.258" v="1051" actId="20577"/>
          <ac:spMkLst>
            <pc:docMk/>
            <pc:sldMk cId="1926906025" sldId="257"/>
            <ac:spMk id="9" creationId="{E0FFCD8B-45B4-43BB-28EA-9E27A66680D2}"/>
          </ac:spMkLst>
        </pc:spChg>
        <pc:spChg chg="add mod">
          <ac:chgData name="George John" userId="1c7f5d7288d1a48b" providerId="LiveId" clId="{0144DF34-647E-4BF4-ABCB-FB17BAA507B1}" dt="2023-10-28T05:52:23.219" v="531" actId="1036"/>
          <ac:spMkLst>
            <pc:docMk/>
            <pc:sldMk cId="1926906025" sldId="257"/>
            <ac:spMk id="16" creationId="{A0196CB8-430D-1EAC-BA7F-15D670F1FCA0}"/>
          </ac:spMkLst>
        </pc:spChg>
        <pc:spChg chg="add mod">
          <ac:chgData name="George John" userId="1c7f5d7288d1a48b" providerId="LiveId" clId="{0144DF34-647E-4BF4-ABCB-FB17BAA507B1}" dt="2023-10-30T00:12:24.362" v="1204" actId="1076"/>
          <ac:spMkLst>
            <pc:docMk/>
            <pc:sldMk cId="1926906025" sldId="257"/>
            <ac:spMk id="19" creationId="{8A069E48-CC44-9E08-4B2C-14E8D2FFA428}"/>
          </ac:spMkLst>
        </pc:spChg>
        <pc:spChg chg="add mod ord">
          <ac:chgData name="George John" userId="1c7f5d7288d1a48b" providerId="LiveId" clId="{0144DF34-647E-4BF4-ABCB-FB17BAA507B1}" dt="2023-10-30T00:11:58.932" v="1202" actId="1076"/>
          <ac:spMkLst>
            <pc:docMk/>
            <pc:sldMk cId="1926906025" sldId="257"/>
            <ac:spMk id="22" creationId="{4EDC5607-476E-1575-78D8-64DE3FA82D0C}"/>
          </ac:spMkLst>
        </pc:spChg>
        <pc:spChg chg="add mod">
          <ac:chgData name="George John" userId="1c7f5d7288d1a48b" providerId="LiveId" clId="{0144DF34-647E-4BF4-ABCB-FB17BAA507B1}" dt="2023-10-30T00:10:59.695" v="1199" actId="1038"/>
          <ac:spMkLst>
            <pc:docMk/>
            <pc:sldMk cId="1926906025" sldId="257"/>
            <ac:spMk id="24" creationId="{090818EA-8152-473B-528B-B8BD0B3442C6}"/>
          </ac:spMkLst>
        </pc:spChg>
        <pc:spChg chg="add del mod">
          <ac:chgData name="George John" userId="1c7f5d7288d1a48b" providerId="LiveId" clId="{0144DF34-647E-4BF4-ABCB-FB17BAA507B1}" dt="2023-10-28T05:54:07.466" v="604" actId="478"/>
          <ac:spMkLst>
            <pc:docMk/>
            <pc:sldMk cId="1926906025" sldId="257"/>
            <ac:spMk id="24" creationId="{AB8193E7-9041-7DF8-FFDC-DE58ECA536C9}"/>
          </ac:spMkLst>
        </pc:spChg>
        <pc:spChg chg="add mod">
          <ac:chgData name="George John" userId="1c7f5d7288d1a48b" providerId="LiveId" clId="{0144DF34-647E-4BF4-ABCB-FB17BAA507B1}" dt="2023-10-29T23:58:35.834" v="1015" actId="14100"/>
          <ac:spMkLst>
            <pc:docMk/>
            <pc:sldMk cId="1926906025" sldId="257"/>
            <ac:spMk id="25" creationId="{505E09E8-2DB6-13EB-A3E4-C6D73A6060B6}"/>
          </ac:spMkLst>
        </pc:spChg>
        <pc:picChg chg="add del mod">
          <ac:chgData name="George John" userId="1c7f5d7288d1a48b" providerId="LiveId" clId="{0144DF34-647E-4BF4-ABCB-FB17BAA507B1}" dt="2023-10-28T05:16:30.278" v="72" actId="478"/>
          <ac:picMkLst>
            <pc:docMk/>
            <pc:sldMk cId="1926906025" sldId="257"/>
            <ac:picMk id="2" creationId="{930693D6-6EEF-7153-3CD9-282361C227E6}"/>
          </ac:picMkLst>
        </pc:picChg>
        <pc:picChg chg="add del mod">
          <ac:chgData name="George John" userId="1c7f5d7288d1a48b" providerId="LiveId" clId="{0144DF34-647E-4BF4-ABCB-FB17BAA507B1}" dt="2023-10-28T05:10:04.428" v="14" actId="478"/>
          <ac:picMkLst>
            <pc:docMk/>
            <pc:sldMk cId="1926906025" sldId="257"/>
            <ac:picMk id="3" creationId="{99481F05-774C-C5BD-447A-9019C8804341}"/>
          </ac:picMkLst>
        </pc:picChg>
        <pc:picChg chg="add mod">
          <ac:chgData name="George John" userId="1c7f5d7288d1a48b" providerId="LiveId" clId="{0144DF34-647E-4BF4-ABCB-FB17BAA507B1}" dt="2023-10-29T23:58:44.552" v="1033" actId="1036"/>
          <ac:picMkLst>
            <pc:docMk/>
            <pc:sldMk cId="1926906025" sldId="257"/>
            <ac:picMk id="5" creationId="{F5B540F1-9221-3895-8BC2-736903D9480F}"/>
          </ac:picMkLst>
        </pc:picChg>
        <pc:picChg chg="add mod">
          <ac:chgData name="George John" userId="1c7f5d7288d1a48b" providerId="LiveId" clId="{0144DF34-647E-4BF4-ABCB-FB17BAA507B1}" dt="2023-10-28T05:52:23.219" v="531" actId="1036"/>
          <ac:picMkLst>
            <pc:docMk/>
            <pc:sldMk cId="1926906025" sldId="257"/>
            <ac:picMk id="6" creationId="{EC35F343-EBB2-402B-5A4B-F8284FF1B895}"/>
          </ac:picMkLst>
        </pc:picChg>
        <pc:picChg chg="add del mod ord">
          <ac:chgData name="George John" userId="1c7f5d7288d1a48b" providerId="LiveId" clId="{0144DF34-647E-4BF4-ABCB-FB17BAA507B1}" dt="2023-10-29T23:53:00.526" v="968" actId="478"/>
          <ac:picMkLst>
            <pc:docMk/>
            <pc:sldMk cId="1926906025" sldId="257"/>
            <ac:picMk id="8" creationId="{27622E98-60DB-D4A1-0902-FA2B65448455}"/>
          </ac:picMkLst>
        </pc:picChg>
        <pc:picChg chg="add del mod">
          <ac:chgData name="George John" userId="1c7f5d7288d1a48b" providerId="LiveId" clId="{0144DF34-647E-4BF4-ABCB-FB17BAA507B1}" dt="2023-10-28T05:49:41.593" v="477" actId="478"/>
          <ac:picMkLst>
            <pc:docMk/>
            <pc:sldMk cId="1926906025" sldId="257"/>
            <ac:picMk id="11" creationId="{D27F25D7-139D-EB58-590D-69500E70F685}"/>
          </ac:picMkLst>
        </pc:picChg>
        <pc:picChg chg="add mod">
          <ac:chgData name="George John" userId="1c7f5d7288d1a48b" providerId="LiveId" clId="{0144DF34-647E-4BF4-ABCB-FB17BAA507B1}" dt="2023-10-29T23:49:46.681" v="889" actId="14100"/>
          <ac:picMkLst>
            <pc:docMk/>
            <pc:sldMk cId="1926906025" sldId="257"/>
            <ac:picMk id="13" creationId="{D79BC184-8F5F-1D5D-347B-F1E551AC7D68}"/>
          </ac:picMkLst>
        </pc:picChg>
        <pc:picChg chg="add mod">
          <ac:chgData name="George John" userId="1c7f5d7288d1a48b" providerId="LiveId" clId="{0144DF34-647E-4BF4-ABCB-FB17BAA507B1}" dt="2023-10-28T05:52:23.219" v="531" actId="1036"/>
          <ac:picMkLst>
            <pc:docMk/>
            <pc:sldMk cId="1926906025" sldId="257"/>
            <ac:picMk id="15" creationId="{A0626C39-C368-E88E-863E-FFBD07231980}"/>
          </ac:picMkLst>
        </pc:picChg>
        <pc:picChg chg="add mod">
          <ac:chgData name="George John" userId="1c7f5d7288d1a48b" providerId="LiveId" clId="{0144DF34-647E-4BF4-ABCB-FB17BAA507B1}" dt="2023-10-28T05:52:23.219" v="531" actId="1036"/>
          <ac:picMkLst>
            <pc:docMk/>
            <pc:sldMk cId="1926906025" sldId="257"/>
            <ac:picMk id="18" creationId="{D1164090-9041-6189-18F9-E26EA055CD7F}"/>
          </ac:picMkLst>
        </pc:picChg>
        <pc:picChg chg="add mod">
          <ac:chgData name="George John" userId="1c7f5d7288d1a48b" providerId="LiveId" clId="{0144DF34-647E-4BF4-ABCB-FB17BAA507B1}" dt="2023-10-29T23:59:17.739" v="1041" actId="1582"/>
          <ac:picMkLst>
            <pc:docMk/>
            <pc:sldMk cId="1926906025" sldId="257"/>
            <ac:picMk id="30" creationId="{12E57019-AEBA-EA26-A80D-A1839AE2ABB2}"/>
          </ac:picMkLst>
        </pc:picChg>
        <pc:cxnChg chg="add mod">
          <ac:chgData name="George John" userId="1c7f5d7288d1a48b" providerId="LiveId" clId="{0144DF34-647E-4BF4-ABCB-FB17BAA507B1}" dt="2023-10-30T00:12:36.140" v="1205" actId="14100"/>
          <ac:cxnSpMkLst>
            <pc:docMk/>
            <pc:sldMk cId="1926906025" sldId="257"/>
            <ac:cxnSpMk id="20" creationId="{BF107E5E-13FC-A8EF-A646-94047B4BCF46}"/>
          </ac:cxnSpMkLst>
        </pc:cxnChg>
        <pc:cxnChg chg="add mod ord">
          <ac:chgData name="George John" userId="1c7f5d7288d1a48b" providerId="LiveId" clId="{0144DF34-647E-4BF4-ABCB-FB17BAA507B1}" dt="2023-10-30T22:43:48.496" v="3060" actId="1076"/>
          <ac:cxnSpMkLst>
            <pc:docMk/>
            <pc:sldMk cId="1926906025" sldId="257"/>
            <ac:cxnSpMk id="23" creationId="{9CEEA6AF-3B91-9FBD-559E-8923C98A58EA}"/>
          </ac:cxnSpMkLst>
        </pc:cxnChg>
      </pc:sldChg>
      <pc:sldChg chg="addSp modSp new mod">
        <pc:chgData name="George John" userId="1c7f5d7288d1a48b" providerId="LiveId" clId="{0144DF34-647E-4BF4-ABCB-FB17BAA507B1}" dt="2023-10-31T19:07:19.631" v="3499" actId="20577"/>
        <pc:sldMkLst>
          <pc:docMk/>
          <pc:sldMk cId="1888480241" sldId="258"/>
        </pc:sldMkLst>
        <pc:spChg chg="add mod">
          <ac:chgData name="George John" userId="1c7f5d7288d1a48b" providerId="LiveId" clId="{0144DF34-647E-4BF4-ABCB-FB17BAA507B1}" dt="2023-10-31T19:07:19.631" v="3499" actId="20577"/>
          <ac:spMkLst>
            <pc:docMk/>
            <pc:sldMk cId="1888480241" sldId="258"/>
            <ac:spMk id="4" creationId="{36CD2847-EFAE-4A48-CECB-0F2E95350E48}"/>
          </ac:spMkLst>
        </pc:spChg>
        <pc:picChg chg="add">
          <ac:chgData name="George John" userId="1c7f5d7288d1a48b" providerId="LiveId" clId="{0144DF34-647E-4BF4-ABCB-FB17BAA507B1}" dt="2023-10-30T03:30:26.577" v="1594" actId="22"/>
          <ac:picMkLst>
            <pc:docMk/>
            <pc:sldMk cId="1888480241" sldId="258"/>
            <ac:picMk id="3" creationId="{6F5326F8-64D4-A83A-DE1A-2CCB2A4B9B08}"/>
          </ac:picMkLst>
        </pc:picChg>
      </pc:sldChg>
      <pc:sldChg chg="addSp delSp modSp new mod">
        <pc:chgData name="George John" userId="1c7f5d7288d1a48b" providerId="LiveId" clId="{0144DF34-647E-4BF4-ABCB-FB17BAA507B1}" dt="2023-10-30T18:09:55.279" v="1982" actId="115"/>
        <pc:sldMkLst>
          <pc:docMk/>
          <pc:sldMk cId="4004389404" sldId="259"/>
        </pc:sldMkLst>
        <pc:spChg chg="add del mod">
          <ac:chgData name="George John" userId="1c7f5d7288d1a48b" providerId="LiveId" clId="{0144DF34-647E-4BF4-ABCB-FB17BAA507B1}" dt="2023-10-30T17:54:23.835" v="1689" actId="478"/>
          <ac:spMkLst>
            <pc:docMk/>
            <pc:sldMk cId="4004389404" sldId="259"/>
            <ac:spMk id="4" creationId="{6C4ED36D-1DDC-C23A-710A-D16ACC859DFF}"/>
          </ac:spMkLst>
        </pc:spChg>
        <pc:spChg chg="add mod">
          <ac:chgData name="George John" userId="1c7f5d7288d1a48b" providerId="LiveId" clId="{0144DF34-647E-4BF4-ABCB-FB17BAA507B1}" dt="2023-10-30T17:58:11.403" v="1837" actId="14100"/>
          <ac:spMkLst>
            <pc:docMk/>
            <pc:sldMk cId="4004389404" sldId="259"/>
            <ac:spMk id="9" creationId="{012E32BB-F522-0EB6-A0C0-5DD589579FE0}"/>
          </ac:spMkLst>
        </pc:spChg>
        <pc:spChg chg="add mod">
          <ac:chgData name="George John" userId="1c7f5d7288d1a48b" providerId="LiveId" clId="{0144DF34-647E-4BF4-ABCB-FB17BAA507B1}" dt="2023-10-30T17:58:20.638" v="1839" actId="14100"/>
          <ac:spMkLst>
            <pc:docMk/>
            <pc:sldMk cId="4004389404" sldId="259"/>
            <ac:spMk id="10" creationId="{24D9B148-127C-1015-66D0-80EAB423B793}"/>
          </ac:spMkLst>
        </pc:spChg>
        <pc:spChg chg="add del mod">
          <ac:chgData name="George John" userId="1c7f5d7288d1a48b" providerId="LiveId" clId="{0144DF34-647E-4BF4-ABCB-FB17BAA507B1}" dt="2023-10-30T17:58:26.269" v="1840" actId="478"/>
          <ac:spMkLst>
            <pc:docMk/>
            <pc:sldMk cId="4004389404" sldId="259"/>
            <ac:spMk id="17" creationId="{0DABC9C0-3F6F-D138-E288-40B47A901D10}"/>
          </ac:spMkLst>
        </pc:spChg>
        <pc:spChg chg="add del mod">
          <ac:chgData name="George John" userId="1c7f5d7288d1a48b" providerId="LiveId" clId="{0144DF34-647E-4BF4-ABCB-FB17BAA507B1}" dt="2023-10-30T17:58:26.269" v="1840" actId="478"/>
          <ac:spMkLst>
            <pc:docMk/>
            <pc:sldMk cId="4004389404" sldId="259"/>
            <ac:spMk id="18" creationId="{BE7FC7EE-E14B-0689-7C93-2C5F34FA88F4}"/>
          </ac:spMkLst>
        </pc:spChg>
        <pc:spChg chg="add del mod">
          <ac:chgData name="George John" userId="1c7f5d7288d1a48b" providerId="LiveId" clId="{0144DF34-647E-4BF4-ABCB-FB17BAA507B1}" dt="2023-10-30T18:00:08.324" v="1871" actId="478"/>
          <ac:spMkLst>
            <pc:docMk/>
            <pc:sldMk cId="4004389404" sldId="259"/>
            <ac:spMk id="23" creationId="{1F462B13-D23A-14D8-300F-884606306103}"/>
          </ac:spMkLst>
        </pc:spChg>
        <pc:spChg chg="add del mod">
          <ac:chgData name="George John" userId="1c7f5d7288d1a48b" providerId="LiveId" clId="{0144DF34-647E-4BF4-ABCB-FB17BAA507B1}" dt="2023-10-30T18:00:08.324" v="1871" actId="478"/>
          <ac:spMkLst>
            <pc:docMk/>
            <pc:sldMk cId="4004389404" sldId="259"/>
            <ac:spMk id="24" creationId="{68A5DF2C-E1EF-F438-F713-35620FE0540E}"/>
          </ac:spMkLst>
        </pc:spChg>
        <pc:spChg chg="add mod">
          <ac:chgData name="George John" userId="1c7f5d7288d1a48b" providerId="LiveId" clId="{0144DF34-647E-4BF4-ABCB-FB17BAA507B1}" dt="2023-10-30T18:06:09.704" v="1980" actId="1036"/>
          <ac:spMkLst>
            <pc:docMk/>
            <pc:sldMk cId="4004389404" sldId="259"/>
            <ac:spMk id="31" creationId="{D755C21D-9F8C-E2AE-E822-D3D9704E44BC}"/>
          </ac:spMkLst>
        </pc:spChg>
        <pc:spChg chg="add mod">
          <ac:chgData name="George John" userId="1c7f5d7288d1a48b" providerId="LiveId" clId="{0144DF34-647E-4BF4-ABCB-FB17BAA507B1}" dt="2023-10-30T18:06:09.704" v="1980" actId="1036"/>
          <ac:spMkLst>
            <pc:docMk/>
            <pc:sldMk cId="4004389404" sldId="259"/>
            <ac:spMk id="32" creationId="{8E8BC55C-1207-B53F-D602-47CE5250A9B9}"/>
          </ac:spMkLst>
        </pc:spChg>
        <pc:spChg chg="add mod">
          <ac:chgData name="George John" userId="1c7f5d7288d1a48b" providerId="LiveId" clId="{0144DF34-647E-4BF4-ABCB-FB17BAA507B1}" dt="2023-10-30T18:00:28.370" v="1874" actId="1076"/>
          <ac:spMkLst>
            <pc:docMk/>
            <pc:sldMk cId="4004389404" sldId="259"/>
            <ac:spMk id="45" creationId="{33AF70B5-73D6-E40A-A279-0B09AB33EA85}"/>
          </ac:spMkLst>
        </pc:spChg>
        <pc:spChg chg="add mod">
          <ac:chgData name="George John" userId="1c7f5d7288d1a48b" providerId="LiveId" clId="{0144DF34-647E-4BF4-ABCB-FB17BAA507B1}" dt="2023-10-30T18:00:28.370" v="1874" actId="1076"/>
          <ac:spMkLst>
            <pc:docMk/>
            <pc:sldMk cId="4004389404" sldId="259"/>
            <ac:spMk id="46" creationId="{492CE0CA-5198-6C92-A726-14BBBFAA8842}"/>
          </ac:spMkLst>
        </pc:spChg>
        <pc:spChg chg="add mod">
          <ac:chgData name="George John" userId="1c7f5d7288d1a48b" providerId="LiveId" clId="{0144DF34-647E-4BF4-ABCB-FB17BAA507B1}" dt="2023-10-30T18:01:12.446" v="1918" actId="1036"/>
          <ac:spMkLst>
            <pc:docMk/>
            <pc:sldMk cId="4004389404" sldId="259"/>
            <ac:spMk id="47" creationId="{B9546930-CF4D-CDD3-5760-1D2825B0A000}"/>
          </ac:spMkLst>
        </pc:spChg>
        <pc:spChg chg="add mod">
          <ac:chgData name="George John" userId="1c7f5d7288d1a48b" providerId="LiveId" clId="{0144DF34-647E-4BF4-ABCB-FB17BAA507B1}" dt="2023-10-30T18:06:09.704" v="1980" actId="1036"/>
          <ac:spMkLst>
            <pc:docMk/>
            <pc:sldMk cId="4004389404" sldId="259"/>
            <ac:spMk id="48" creationId="{8E8DB781-8FCE-C906-CD60-BDDF37E7031A}"/>
          </ac:spMkLst>
        </pc:spChg>
        <pc:spChg chg="add mod">
          <ac:chgData name="George John" userId="1c7f5d7288d1a48b" providerId="LiveId" clId="{0144DF34-647E-4BF4-ABCB-FB17BAA507B1}" dt="2023-10-30T18:09:55.279" v="1982" actId="115"/>
          <ac:spMkLst>
            <pc:docMk/>
            <pc:sldMk cId="4004389404" sldId="259"/>
            <ac:spMk id="50" creationId="{2D43653E-FA5C-DD6A-A910-8CAE9A3FAB4C}"/>
          </ac:spMkLst>
        </pc:spChg>
        <pc:spChg chg="add mod">
          <ac:chgData name="George John" userId="1c7f5d7288d1a48b" providerId="LiveId" clId="{0144DF34-647E-4BF4-ABCB-FB17BAA507B1}" dt="2023-10-30T18:09:39.153" v="1981"/>
          <ac:spMkLst>
            <pc:docMk/>
            <pc:sldMk cId="4004389404" sldId="259"/>
            <ac:spMk id="52" creationId="{4B8CECDE-83F0-C47D-03DF-F40AF0B69B86}"/>
          </ac:spMkLst>
        </pc:spChg>
        <pc:picChg chg="add mod ord">
          <ac:chgData name="George John" userId="1c7f5d7288d1a48b" providerId="LiveId" clId="{0144DF34-647E-4BF4-ABCB-FB17BAA507B1}" dt="2023-10-30T17:57:46.443" v="1831" actId="1076"/>
          <ac:picMkLst>
            <pc:docMk/>
            <pc:sldMk cId="4004389404" sldId="259"/>
            <ac:picMk id="3" creationId="{EF0CE378-26C5-099F-49B3-47F2BC2612CD}"/>
          </ac:picMkLst>
        </pc:picChg>
        <pc:picChg chg="add mod">
          <ac:chgData name="George John" userId="1c7f5d7288d1a48b" providerId="LiveId" clId="{0144DF34-647E-4BF4-ABCB-FB17BAA507B1}" dt="2023-10-30T17:57:46.443" v="1831" actId="1076"/>
          <ac:picMkLst>
            <pc:docMk/>
            <pc:sldMk cId="4004389404" sldId="259"/>
            <ac:picMk id="6" creationId="{28A3F2D3-17D1-6A1F-79B6-757EBE15070E}"/>
          </ac:picMkLst>
        </pc:picChg>
        <pc:picChg chg="add del mod">
          <ac:chgData name="George John" userId="1c7f5d7288d1a48b" providerId="LiveId" clId="{0144DF34-647E-4BF4-ABCB-FB17BAA507B1}" dt="2023-10-30T17:55:47.790" v="1706" actId="478"/>
          <ac:picMkLst>
            <pc:docMk/>
            <pc:sldMk cId="4004389404" sldId="259"/>
            <ac:picMk id="8" creationId="{174238E8-2683-69AF-A941-0B8BE9E9A7DD}"/>
          </ac:picMkLst>
        </pc:picChg>
        <pc:picChg chg="add del mod">
          <ac:chgData name="George John" userId="1c7f5d7288d1a48b" providerId="LiveId" clId="{0144DF34-647E-4BF4-ABCB-FB17BAA507B1}" dt="2023-10-30T17:57:30.655" v="1812" actId="478"/>
          <ac:picMkLst>
            <pc:docMk/>
            <pc:sldMk cId="4004389404" sldId="259"/>
            <ac:picMk id="15" creationId="{0A3B0378-F006-F7BC-22F0-FE20B92D5178}"/>
          </ac:picMkLst>
        </pc:picChg>
        <pc:picChg chg="add del mod">
          <ac:chgData name="George John" userId="1c7f5d7288d1a48b" providerId="LiveId" clId="{0144DF34-647E-4BF4-ABCB-FB17BAA507B1}" dt="2023-10-30T17:57:30.655" v="1812" actId="478"/>
          <ac:picMkLst>
            <pc:docMk/>
            <pc:sldMk cId="4004389404" sldId="259"/>
            <ac:picMk id="16" creationId="{78D86C70-97E6-00FA-CBFF-379CF787CA2D}"/>
          </ac:picMkLst>
        </pc:picChg>
        <pc:picChg chg="add del mod">
          <ac:chgData name="George John" userId="1c7f5d7288d1a48b" providerId="LiveId" clId="{0144DF34-647E-4BF4-ABCB-FB17BAA507B1}" dt="2023-10-30T17:57:32.479" v="1813" actId="478"/>
          <ac:picMkLst>
            <pc:docMk/>
            <pc:sldMk cId="4004389404" sldId="259"/>
            <ac:picMk id="21" creationId="{D77F1DAD-9E13-128B-A373-5A9F945E49C8}"/>
          </ac:picMkLst>
        </pc:picChg>
        <pc:picChg chg="add del mod">
          <ac:chgData name="George John" userId="1c7f5d7288d1a48b" providerId="LiveId" clId="{0144DF34-647E-4BF4-ABCB-FB17BAA507B1}" dt="2023-10-30T17:57:32.479" v="1813" actId="478"/>
          <ac:picMkLst>
            <pc:docMk/>
            <pc:sldMk cId="4004389404" sldId="259"/>
            <ac:picMk id="22" creationId="{157B1136-E59F-EF60-11D4-670079F99BBE}"/>
          </ac:picMkLst>
        </pc:picChg>
        <pc:picChg chg="add mod">
          <ac:chgData name="George John" userId="1c7f5d7288d1a48b" providerId="LiveId" clId="{0144DF34-647E-4BF4-ABCB-FB17BAA507B1}" dt="2023-10-30T18:06:09.704" v="1980" actId="1036"/>
          <ac:picMkLst>
            <pc:docMk/>
            <pc:sldMk cId="4004389404" sldId="259"/>
            <ac:picMk id="29" creationId="{C49D0217-3004-8B9C-9F4D-922428107990}"/>
          </ac:picMkLst>
        </pc:picChg>
        <pc:picChg chg="add mod">
          <ac:chgData name="George John" userId="1c7f5d7288d1a48b" providerId="LiveId" clId="{0144DF34-647E-4BF4-ABCB-FB17BAA507B1}" dt="2023-10-30T18:06:09.704" v="1980" actId="1036"/>
          <ac:picMkLst>
            <pc:docMk/>
            <pc:sldMk cId="4004389404" sldId="259"/>
            <ac:picMk id="30" creationId="{0EE96934-D11B-0883-D170-E574B5F2B43F}"/>
          </ac:picMkLst>
        </pc:picChg>
        <pc:picChg chg="add mod">
          <ac:chgData name="George John" userId="1c7f5d7288d1a48b" providerId="LiveId" clId="{0144DF34-647E-4BF4-ABCB-FB17BAA507B1}" dt="2023-10-30T18:00:28.370" v="1874" actId="1076"/>
          <ac:picMkLst>
            <pc:docMk/>
            <pc:sldMk cId="4004389404" sldId="259"/>
            <ac:picMk id="36" creationId="{A79AAD16-5AD2-4E0B-AF48-48742327AF51}"/>
          </ac:picMkLst>
        </pc:picChg>
        <pc:picChg chg="add mod">
          <ac:chgData name="George John" userId="1c7f5d7288d1a48b" providerId="LiveId" clId="{0144DF34-647E-4BF4-ABCB-FB17BAA507B1}" dt="2023-10-30T18:00:28.370" v="1874" actId="1076"/>
          <ac:picMkLst>
            <pc:docMk/>
            <pc:sldMk cId="4004389404" sldId="259"/>
            <ac:picMk id="37" creationId="{048477BC-6CC0-0805-AD08-2E72F89FBA64}"/>
          </ac:picMkLst>
        </pc:picChg>
        <pc:picChg chg="add del mod">
          <ac:chgData name="George John" userId="1c7f5d7288d1a48b" providerId="LiveId" clId="{0144DF34-647E-4BF4-ABCB-FB17BAA507B1}" dt="2023-10-30T18:01:40.999" v="1943" actId="478"/>
          <ac:picMkLst>
            <pc:docMk/>
            <pc:sldMk cId="4004389404" sldId="259"/>
            <ac:picMk id="49" creationId="{B6A4AFC8-5C90-E5D2-D756-E3F1EC5F6408}"/>
          </ac:picMkLst>
        </pc:picChg>
        <pc:picChg chg="add mod">
          <ac:chgData name="George John" userId="1c7f5d7288d1a48b" providerId="LiveId" clId="{0144DF34-647E-4BF4-ABCB-FB17BAA507B1}" dt="2023-10-30T18:09:39.153" v="1981"/>
          <ac:picMkLst>
            <pc:docMk/>
            <pc:sldMk cId="4004389404" sldId="259"/>
            <ac:picMk id="51" creationId="{A642B783-F1DA-6EE8-642F-7EB3D6BB7258}"/>
          </ac:picMkLst>
        </pc:picChg>
        <pc:cxnChg chg="add mod">
          <ac:chgData name="George John" userId="1c7f5d7288d1a48b" providerId="LiveId" clId="{0144DF34-647E-4BF4-ABCB-FB17BAA507B1}" dt="2023-10-30T17:59:54.184" v="1870" actId="14100"/>
          <ac:cxnSpMkLst>
            <pc:docMk/>
            <pc:sldMk cId="4004389404" sldId="259"/>
            <ac:cxnSpMk id="12" creationId="{4CAFA452-D358-D0AD-0623-3C17CF5779C2}"/>
          </ac:cxnSpMkLst>
        </pc:cxnChg>
        <pc:cxnChg chg="add del mod">
          <ac:chgData name="George John" userId="1c7f5d7288d1a48b" providerId="LiveId" clId="{0144DF34-647E-4BF4-ABCB-FB17BAA507B1}" dt="2023-10-30T17:56:03.503" v="1711" actId="478"/>
          <ac:cxnSpMkLst>
            <pc:docMk/>
            <pc:sldMk cId="4004389404" sldId="259"/>
            <ac:cxnSpMk id="13" creationId="{3A6D2E10-1BAD-C563-5E66-EC1455950CDE}"/>
          </ac:cxnSpMkLst>
        </pc:cxnChg>
        <pc:cxnChg chg="add del mod">
          <ac:chgData name="George John" userId="1c7f5d7288d1a48b" providerId="LiveId" clId="{0144DF34-647E-4BF4-ABCB-FB17BAA507B1}" dt="2023-10-30T17:56:06.878" v="1712" actId="478"/>
          <ac:cxnSpMkLst>
            <pc:docMk/>
            <pc:sldMk cId="4004389404" sldId="259"/>
            <ac:cxnSpMk id="19" creationId="{51144985-A4E0-A375-3873-0DF12948376E}"/>
          </ac:cxnSpMkLst>
        </pc:cxnChg>
        <pc:cxnChg chg="add del mod">
          <ac:chgData name="George John" userId="1c7f5d7288d1a48b" providerId="LiveId" clId="{0144DF34-647E-4BF4-ABCB-FB17BAA507B1}" dt="2023-10-30T17:58:26.269" v="1840" actId="478"/>
          <ac:cxnSpMkLst>
            <pc:docMk/>
            <pc:sldMk cId="4004389404" sldId="259"/>
            <ac:cxnSpMk id="20" creationId="{1A9D6FAB-6CA3-8FCA-57C4-F3EDD3FCE15C}"/>
          </ac:cxnSpMkLst>
        </pc:cxnChg>
        <pc:cxnChg chg="add del mod">
          <ac:chgData name="George John" userId="1c7f5d7288d1a48b" providerId="LiveId" clId="{0144DF34-647E-4BF4-ABCB-FB17BAA507B1}" dt="2023-10-30T17:58:57.134" v="1847" actId="478"/>
          <ac:cxnSpMkLst>
            <pc:docMk/>
            <pc:sldMk cId="4004389404" sldId="259"/>
            <ac:cxnSpMk id="25" creationId="{63F722AD-761E-0FFF-C073-D6D9608A7C84}"/>
          </ac:cxnSpMkLst>
        </pc:cxnChg>
        <pc:cxnChg chg="add del mod">
          <ac:chgData name="George John" userId="1c7f5d7288d1a48b" providerId="LiveId" clId="{0144DF34-647E-4BF4-ABCB-FB17BAA507B1}" dt="2023-10-30T17:58:58.150" v="1848" actId="478"/>
          <ac:cxnSpMkLst>
            <pc:docMk/>
            <pc:sldMk cId="4004389404" sldId="259"/>
            <ac:cxnSpMk id="26" creationId="{9EB18051-4D8B-DF1E-B21E-B6E9E1752FD1}"/>
          </ac:cxnSpMkLst>
        </pc:cxnChg>
        <pc:cxnChg chg="add mod">
          <ac:chgData name="George John" userId="1c7f5d7288d1a48b" providerId="LiveId" clId="{0144DF34-647E-4BF4-ABCB-FB17BAA507B1}" dt="2023-10-30T18:06:09.704" v="1980" actId="1036"/>
          <ac:cxnSpMkLst>
            <pc:docMk/>
            <pc:sldMk cId="4004389404" sldId="259"/>
            <ac:cxnSpMk id="33" creationId="{6A8C18D4-B643-BB16-FF1F-F6751ABA34B3}"/>
          </ac:cxnSpMkLst>
        </pc:cxnChg>
        <pc:cxnChg chg="add mod">
          <ac:chgData name="George John" userId="1c7f5d7288d1a48b" providerId="LiveId" clId="{0144DF34-647E-4BF4-ABCB-FB17BAA507B1}" dt="2023-10-30T18:00:28.370" v="1874" actId="1076"/>
          <ac:cxnSpMkLst>
            <pc:docMk/>
            <pc:sldMk cId="4004389404" sldId="259"/>
            <ac:cxnSpMk id="38" creationId="{7F76CD94-1C52-98E7-9680-AF6EA8F4AA09}"/>
          </ac:cxnSpMkLst>
        </pc:cxnChg>
        <pc:cxnChg chg="add mod">
          <ac:chgData name="George John" userId="1c7f5d7288d1a48b" providerId="LiveId" clId="{0144DF34-647E-4BF4-ABCB-FB17BAA507B1}" dt="2023-10-30T18:00:28.370" v="1874" actId="1076"/>
          <ac:cxnSpMkLst>
            <pc:docMk/>
            <pc:sldMk cId="4004389404" sldId="259"/>
            <ac:cxnSpMk id="39" creationId="{A39FD7E4-D5D1-8822-5581-34ECB7D9EC03}"/>
          </ac:cxnSpMkLst>
        </pc:cxnChg>
      </pc:sldChg>
      <pc:sldChg chg="addSp modSp new mod">
        <pc:chgData name="George John" userId="1c7f5d7288d1a48b" providerId="LiveId" clId="{0144DF34-647E-4BF4-ABCB-FB17BAA507B1}" dt="2023-10-31T19:23:13.894" v="3619" actId="1038"/>
        <pc:sldMkLst>
          <pc:docMk/>
          <pc:sldMk cId="1522941257" sldId="260"/>
        </pc:sldMkLst>
        <pc:spChg chg="add mod">
          <ac:chgData name="George John" userId="1c7f5d7288d1a48b" providerId="LiveId" clId="{0144DF34-647E-4BF4-ABCB-FB17BAA507B1}" dt="2023-10-30T19:57:29.962" v="2056" actId="1076"/>
          <ac:spMkLst>
            <pc:docMk/>
            <pc:sldMk cId="1522941257" sldId="260"/>
            <ac:spMk id="6" creationId="{C1CEC779-45E1-67C7-FABB-12C35F05E15E}"/>
          </ac:spMkLst>
        </pc:spChg>
        <pc:spChg chg="add mod">
          <ac:chgData name="George John" userId="1c7f5d7288d1a48b" providerId="LiveId" clId="{0144DF34-647E-4BF4-ABCB-FB17BAA507B1}" dt="2023-10-31T19:23:13.894" v="3619" actId="1038"/>
          <ac:spMkLst>
            <pc:docMk/>
            <pc:sldMk cId="1522941257" sldId="260"/>
            <ac:spMk id="11" creationId="{33A7D8A4-B13F-6B06-29E3-15AB5E32F239}"/>
          </ac:spMkLst>
        </pc:spChg>
        <pc:picChg chg="add mod">
          <ac:chgData name="George John" userId="1c7f5d7288d1a48b" providerId="LiveId" clId="{0144DF34-647E-4BF4-ABCB-FB17BAA507B1}" dt="2023-10-30T19:56:17.062" v="1989" actId="1076"/>
          <ac:picMkLst>
            <pc:docMk/>
            <pc:sldMk cId="1522941257" sldId="260"/>
            <ac:picMk id="3" creationId="{418689E5-E4A6-29FF-495C-F91A8A66ACA5}"/>
          </ac:picMkLst>
        </pc:picChg>
        <pc:picChg chg="add mod">
          <ac:chgData name="George John" userId="1c7f5d7288d1a48b" providerId="LiveId" clId="{0144DF34-647E-4BF4-ABCB-FB17BAA507B1}" dt="2023-10-31T19:22:56.422" v="3586" actId="1035"/>
          <ac:picMkLst>
            <pc:docMk/>
            <pc:sldMk cId="1522941257" sldId="260"/>
            <ac:picMk id="4" creationId="{125FC532-61E8-40AD-12B1-0E94B0A0010D}"/>
          </ac:picMkLst>
        </pc:picChg>
        <pc:cxnChg chg="add mod">
          <ac:chgData name="George John" userId="1c7f5d7288d1a48b" providerId="LiveId" clId="{0144DF34-647E-4BF4-ABCB-FB17BAA507B1}" dt="2023-10-30T19:56:48.533" v="2018" actId="692"/>
          <ac:cxnSpMkLst>
            <pc:docMk/>
            <pc:sldMk cId="1522941257" sldId="260"/>
            <ac:cxnSpMk id="5" creationId="{89182AD7-CA8A-BB9E-D831-7C96A773EE0B}"/>
          </ac:cxnSpMkLst>
        </pc:cxnChg>
        <pc:cxnChg chg="add mod">
          <ac:chgData name="George John" userId="1c7f5d7288d1a48b" providerId="LiveId" clId="{0144DF34-647E-4BF4-ABCB-FB17BAA507B1}" dt="2023-10-31T19:22:56.422" v="3586" actId="1035"/>
          <ac:cxnSpMkLst>
            <pc:docMk/>
            <pc:sldMk cId="1522941257" sldId="260"/>
            <ac:cxnSpMk id="7" creationId="{11A595A2-7844-A506-7C2A-82C1FED4435E}"/>
          </ac:cxnSpMkLst>
        </pc:cxnChg>
      </pc:sldChg>
      <pc:sldChg chg="addSp delSp modSp new mod">
        <pc:chgData name="George John" userId="1c7f5d7288d1a48b" providerId="LiveId" clId="{0144DF34-647E-4BF4-ABCB-FB17BAA507B1}" dt="2023-10-31T19:10:43.294" v="3514" actId="20577"/>
        <pc:sldMkLst>
          <pc:docMk/>
          <pc:sldMk cId="2622195291" sldId="261"/>
        </pc:sldMkLst>
        <pc:spChg chg="add mod">
          <ac:chgData name="George John" userId="1c7f5d7288d1a48b" providerId="LiveId" clId="{0144DF34-647E-4BF4-ABCB-FB17BAA507B1}" dt="2023-10-30T22:46:56.009" v="3109" actId="1035"/>
          <ac:spMkLst>
            <pc:docMk/>
            <pc:sldMk cId="2622195291" sldId="261"/>
            <ac:spMk id="2" creationId="{5958EE25-4C59-FFFC-BCA5-EDA73B421050}"/>
          </ac:spMkLst>
        </pc:spChg>
        <pc:spChg chg="add mod">
          <ac:chgData name="George John" userId="1c7f5d7288d1a48b" providerId="LiveId" clId="{0144DF34-647E-4BF4-ABCB-FB17BAA507B1}" dt="2023-10-30T22:36:35.053" v="2825" actId="1036"/>
          <ac:spMkLst>
            <pc:docMk/>
            <pc:sldMk cId="2622195291" sldId="261"/>
            <ac:spMk id="3" creationId="{E80E925E-06E1-AB4E-7EE7-AA2C3E2271DC}"/>
          </ac:spMkLst>
        </pc:spChg>
        <pc:spChg chg="add mod">
          <ac:chgData name="George John" userId="1c7f5d7288d1a48b" providerId="LiveId" clId="{0144DF34-647E-4BF4-ABCB-FB17BAA507B1}" dt="2023-10-30T22:36:35.053" v="2825" actId="1036"/>
          <ac:spMkLst>
            <pc:docMk/>
            <pc:sldMk cId="2622195291" sldId="261"/>
            <ac:spMk id="4" creationId="{C74E1CF8-08E0-5C68-1EFA-B168D2FBE143}"/>
          </ac:spMkLst>
        </pc:spChg>
        <pc:spChg chg="add mod">
          <ac:chgData name="George John" userId="1c7f5d7288d1a48b" providerId="LiveId" clId="{0144DF34-647E-4BF4-ABCB-FB17BAA507B1}" dt="2023-10-30T22:39:40.858" v="2983" actId="1035"/>
          <ac:spMkLst>
            <pc:docMk/>
            <pc:sldMk cId="2622195291" sldId="261"/>
            <ac:spMk id="5" creationId="{A4BE5CA2-D184-796E-92B9-54FBD1BBB475}"/>
          </ac:spMkLst>
        </pc:spChg>
        <pc:spChg chg="add mod">
          <ac:chgData name="George John" userId="1c7f5d7288d1a48b" providerId="LiveId" clId="{0144DF34-647E-4BF4-ABCB-FB17BAA507B1}" dt="2023-10-30T22:39:40.858" v="2983" actId="1035"/>
          <ac:spMkLst>
            <pc:docMk/>
            <pc:sldMk cId="2622195291" sldId="261"/>
            <ac:spMk id="6" creationId="{1E0B6612-67A2-755F-9D74-D1971E890ADB}"/>
          </ac:spMkLst>
        </pc:spChg>
        <pc:spChg chg="add mod">
          <ac:chgData name="George John" userId="1c7f5d7288d1a48b" providerId="LiveId" clId="{0144DF34-647E-4BF4-ABCB-FB17BAA507B1}" dt="2023-10-31T19:03:09.259" v="3440" actId="1038"/>
          <ac:spMkLst>
            <pc:docMk/>
            <pc:sldMk cId="2622195291" sldId="261"/>
            <ac:spMk id="8" creationId="{E268462F-70FA-9697-7571-BA87C95B0FCE}"/>
          </ac:spMkLst>
        </pc:spChg>
        <pc:spChg chg="add mod ord">
          <ac:chgData name="George John" userId="1c7f5d7288d1a48b" providerId="LiveId" clId="{0144DF34-647E-4BF4-ABCB-FB17BAA507B1}" dt="2023-10-30T22:36:35.053" v="2825" actId="1036"/>
          <ac:spMkLst>
            <pc:docMk/>
            <pc:sldMk cId="2622195291" sldId="261"/>
            <ac:spMk id="10" creationId="{DBDED702-BB04-01D1-252D-CFC8EED510C4}"/>
          </ac:spMkLst>
        </pc:spChg>
        <pc:spChg chg="add mod">
          <ac:chgData name="George John" userId="1c7f5d7288d1a48b" providerId="LiveId" clId="{0144DF34-647E-4BF4-ABCB-FB17BAA507B1}" dt="2023-10-31T18:43:35.520" v="3286" actId="207"/>
          <ac:spMkLst>
            <pc:docMk/>
            <pc:sldMk cId="2622195291" sldId="261"/>
            <ac:spMk id="11" creationId="{9967B53D-2130-7059-127B-63C75EDE0CBE}"/>
          </ac:spMkLst>
        </pc:spChg>
        <pc:spChg chg="add mod">
          <ac:chgData name="George John" userId="1c7f5d7288d1a48b" providerId="LiveId" clId="{0144DF34-647E-4BF4-ABCB-FB17BAA507B1}" dt="2023-10-31T19:03:33.001" v="3448" actId="20577"/>
          <ac:spMkLst>
            <pc:docMk/>
            <pc:sldMk cId="2622195291" sldId="261"/>
            <ac:spMk id="13" creationId="{CC9B8F94-E87E-5CEF-F148-56B3250D1A4B}"/>
          </ac:spMkLst>
        </pc:spChg>
        <pc:spChg chg="mod topLvl">
          <ac:chgData name="George John" userId="1c7f5d7288d1a48b" providerId="LiveId" clId="{0144DF34-647E-4BF4-ABCB-FB17BAA507B1}" dt="2023-10-31T18:44:00.491" v="3289" actId="207"/>
          <ac:spMkLst>
            <pc:docMk/>
            <pc:sldMk cId="2622195291" sldId="261"/>
            <ac:spMk id="14" creationId="{8B520BC1-FE83-1194-7466-C1E17C026C85}"/>
          </ac:spMkLst>
        </pc:spChg>
        <pc:spChg chg="mod topLvl">
          <ac:chgData name="George John" userId="1c7f5d7288d1a48b" providerId="LiveId" clId="{0144DF34-647E-4BF4-ABCB-FB17BAA507B1}" dt="2023-10-30T22:40:59.735" v="3013" actId="20577"/>
          <ac:spMkLst>
            <pc:docMk/>
            <pc:sldMk cId="2622195291" sldId="261"/>
            <ac:spMk id="15" creationId="{E239E608-DBAE-96CC-DF55-E1D88B48BD1D}"/>
          </ac:spMkLst>
        </pc:spChg>
        <pc:spChg chg="mod">
          <ac:chgData name="George John" userId="1c7f5d7288d1a48b" providerId="LiveId" clId="{0144DF34-647E-4BF4-ABCB-FB17BAA507B1}" dt="2023-10-31T18:43:43.810" v="3287" actId="207"/>
          <ac:spMkLst>
            <pc:docMk/>
            <pc:sldMk cId="2622195291" sldId="261"/>
            <ac:spMk id="17" creationId="{461A5FD1-1A80-A428-16E3-42B9EA879D83}"/>
          </ac:spMkLst>
        </pc:spChg>
        <pc:spChg chg="mod">
          <ac:chgData name="George John" userId="1c7f5d7288d1a48b" providerId="LiveId" clId="{0144DF34-647E-4BF4-ABCB-FB17BAA507B1}" dt="2023-10-30T22:36:35.053" v="2825" actId="1036"/>
          <ac:spMkLst>
            <pc:docMk/>
            <pc:sldMk cId="2622195291" sldId="261"/>
            <ac:spMk id="18" creationId="{0C596277-3E84-01A5-D623-BDFD61CB7183}"/>
          </ac:spMkLst>
        </pc:spChg>
        <pc:spChg chg="mod">
          <ac:chgData name="George John" userId="1c7f5d7288d1a48b" providerId="LiveId" clId="{0144DF34-647E-4BF4-ABCB-FB17BAA507B1}" dt="2023-10-31T18:44:08.162" v="3290" actId="207"/>
          <ac:spMkLst>
            <pc:docMk/>
            <pc:sldMk cId="2622195291" sldId="261"/>
            <ac:spMk id="20" creationId="{DBCCB3F3-11F0-14BB-6CD3-835B4C41D1D1}"/>
          </ac:spMkLst>
        </pc:spChg>
        <pc:spChg chg="mod">
          <ac:chgData name="George John" userId="1c7f5d7288d1a48b" providerId="LiveId" clId="{0144DF34-647E-4BF4-ABCB-FB17BAA507B1}" dt="2023-10-30T22:41:03.401" v="3015" actId="20577"/>
          <ac:spMkLst>
            <pc:docMk/>
            <pc:sldMk cId="2622195291" sldId="261"/>
            <ac:spMk id="21" creationId="{194385FD-B809-89B5-99BD-819568216ADA}"/>
          </ac:spMkLst>
        </pc:spChg>
        <pc:spChg chg="add mod">
          <ac:chgData name="George John" userId="1c7f5d7288d1a48b" providerId="LiveId" clId="{0144DF34-647E-4BF4-ABCB-FB17BAA507B1}" dt="2023-10-30T22:36:35.053" v="2825" actId="1036"/>
          <ac:spMkLst>
            <pc:docMk/>
            <pc:sldMk cId="2622195291" sldId="261"/>
            <ac:spMk id="22" creationId="{17792CDE-C728-1203-9BDD-563FCECE7F30}"/>
          </ac:spMkLst>
        </pc:spChg>
        <pc:spChg chg="add mod">
          <ac:chgData name="George John" userId="1c7f5d7288d1a48b" providerId="LiveId" clId="{0144DF34-647E-4BF4-ABCB-FB17BAA507B1}" dt="2023-10-30T22:42:01.018" v="3037" actId="14100"/>
          <ac:spMkLst>
            <pc:docMk/>
            <pc:sldMk cId="2622195291" sldId="261"/>
            <ac:spMk id="23" creationId="{A03F639A-4CF2-3FFC-E950-D7A6C915D8E0}"/>
          </ac:spMkLst>
        </pc:spChg>
        <pc:spChg chg="add mod">
          <ac:chgData name="George John" userId="1c7f5d7288d1a48b" providerId="LiveId" clId="{0144DF34-647E-4BF4-ABCB-FB17BAA507B1}" dt="2023-10-30T22:36:35.053" v="2825" actId="1036"/>
          <ac:spMkLst>
            <pc:docMk/>
            <pc:sldMk cId="2622195291" sldId="261"/>
            <ac:spMk id="24" creationId="{FA3C29CA-D1C9-7053-C45F-EBBDC63D12EA}"/>
          </ac:spMkLst>
        </pc:spChg>
        <pc:spChg chg="add mod">
          <ac:chgData name="George John" userId="1c7f5d7288d1a48b" providerId="LiveId" clId="{0144DF34-647E-4BF4-ABCB-FB17BAA507B1}" dt="2023-10-30T22:42:42.504" v="3058" actId="122"/>
          <ac:spMkLst>
            <pc:docMk/>
            <pc:sldMk cId="2622195291" sldId="261"/>
            <ac:spMk id="25" creationId="{B537231B-1839-E6F4-8218-8FCF17491745}"/>
          </ac:spMkLst>
        </pc:spChg>
        <pc:spChg chg="add mod">
          <ac:chgData name="George John" userId="1c7f5d7288d1a48b" providerId="LiveId" clId="{0144DF34-647E-4BF4-ABCB-FB17BAA507B1}" dt="2023-10-31T19:06:06.703" v="3496" actId="14100"/>
          <ac:spMkLst>
            <pc:docMk/>
            <pc:sldMk cId="2622195291" sldId="261"/>
            <ac:spMk id="26" creationId="{C29169B4-5498-400C-DEB3-9E98BA74F89E}"/>
          </ac:spMkLst>
        </pc:spChg>
        <pc:spChg chg="add mod">
          <ac:chgData name="George John" userId="1c7f5d7288d1a48b" providerId="LiveId" clId="{0144DF34-647E-4BF4-ABCB-FB17BAA507B1}" dt="2023-10-31T18:47:18.939" v="3363" actId="20577"/>
          <ac:spMkLst>
            <pc:docMk/>
            <pc:sldMk cId="2622195291" sldId="261"/>
            <ac:spMk id="27" creationId="{2C219B3B-D7C4-DE97-7778-B181F053CCA7}"/>
          </ac:spMkLst>
        </pc:spChg>
        <pc:spChg chg="add mod">
          <ac:chgData name="George John" userId="1c7f5d7288d1a48b" providerId="LiveId" clId="{0144DF34-647E-4BF4-ABCB-FB17BAA507B1}" dt="2023-10-31T19:05:26.240" v="3494" actId="20577"/>
          <ac:spMkLst>
            <pc:docMk/>
            <pc:sldMk cId="2622195291" sldId="261"/>
            <ac:spMk id="28" creationId="{41A5F580-BD6E-A0CF-918E-DCA39D1B6433}"/>
          </ac:spMkLst>
        </pc:spChg>
        <pc:spChg chg="add mod">
          <ac:chgData name="George John" userId="1c7f5d7288d1a48b" providerId="LiveId" clId="{0144DF34-647E-4BF4-ABCB-FB17BAA507B1}" dt="2023-10-31T18:43:57.034" v="3288" actId="207"/>
          <ac:spMkLst>
            <pc:docMk/>
            <pc:sldMk cId="2622195291" sldId="261"/>
            <ac:spMk id="30" creationId="{1E76B0C7-FE04-4A84-67D4-C07C00659175}"/>
          </ac:spMkLst>
        </pc:spChg>
        <pc:spChg chg="add mod">
          <ac:chgData name="George John" userId="1c7f5d7288d1a48b" providerId="LiveId" clId="{0144DF34-647E-4BF4-ABCB-FB17BAA507B1}" dt="2023-10-30T22:39:55.381" v="2985" actId="1076"/>
          <ac:spMkLst>
            <pc:docMk/>
            <pc:sldMk cId="2622195291" sldId="261"/>
            <ac:spMk id="31" creationId="{C50FEC01-12BA-D57E-1C8D-6463A428615B}"/>
          </ac:spMkLst>
        </pc:spChg>
        <pc:spChg chg="add mod">
          <ac:chgData name="George John" userId="1c7f5d7288d1a48b" providerId="LiveId" clId="{0144DF34-647E-4BF4-ABCB-FB17BAA507B1}" dt="2023-10-31T19:03:56.926" v="3485" actId="1037"/>
          <ac:spMkLst>
            <pc:docMk/>
            <pc:sldMk cId="2622195291" sldId="261"/>
            <ac:spMk id="32" creationId="{7F1544B7-70C7-A492-2A64-A09D011BA2C9}"/>
          </ac:spMkLst>
        </pc:spChg>
        <pc:spChg chg="add mod">
          <ac:chgData name="George John" userId="1c7f5d7288d1a48b" providerId="LiveId" clId="{0144DF34-647E-4BF4-ABCB-FB17BAA507B1}" dt="2023-10-31T19:10:43.294" v="3514" actId="20577"/>
          <ac:spMkLst>
            <pc:docMk/>
            <pc:sldMk cId="2622195291" sldId="261"/>
            <ac:spMk id="34" creationId="{02B66FED-805F-4FC2-4A69-60759EEF05EF}"/>
          </ac:spMkLst>
        </pc:spChg>
        <pc:spChg chg="add mod">
          <ac:chgData name="George John" userId="1c7f5d7288d1a48b" providerId="LiveId" clId="{0144DF34-647E-4BF4-ABCB-FB17BAA507B1}" dt="2023-10-30T22:50:52.202" v="3149" actId="20577"/>
          <ac:spMkLst>
            <pc:docMk/>
            <pc:sldMk cId="2622195291" sldId="261"/>
            <ac:spMk id="43" creationId="{498DB151-A92B-93DF-2A14-37CAB9886127}"/>
          </ac:spMkLst>
        </pc:spChg>
        <pc:grpChg chg="add mod">
          <ac:chgData name="George John" userId="1c7f5d7288d1a48b" providerId="LiveId" clId="{0144DF34-647E-4BF4-ABCB-FB17BAA507B1}" dt="2023-10-30T22:36:35.053" v="2825" actId="1036"/>
          <ac:grpSpMkLst>
            <pc:docMk/>
            <pc:sldMk cId="2622195291" sldId="261"/>
            <ac:grpSpMk id="12" creationId="{33B3F1F7-C292-29C9-FB7A-C2C01620FB6B}"/>
          </ac:grpSpMkLst>
        </pc:grpChg>
        <pc:grpChg chg="add del mod">
          <ac:chgData name="George John" userId="1c7f5d7288d1a48b" providerId="LiveId" clId="{0144DF34-647E-4BF4-ABCB-FB17BAA507B1}" dt="2023-10-30T22:28:35.917" v="2456" actId="165"/>
          <ac:grpSpMkLst>
            <pc:docMk/>
            <pc:sldMk cId="2622195291" sldId="261"/>
            <ac:grpSpMk id="13" creationId="{68775C57-1BBD-43A9-49D3-479F96A04E58}"/>
          </ac:grpSpMkLst>
        </pc:grpChg>
        <pc:grpChg chg="add mod">
          <ac:chgData name="George John" userId="1c7f5d7288d1a48b" providerId="LiveId" clId="{0144DF34-647E-4BF4-ABCB-FB17BAA507B1}" dt="2023-10-30T22:36:35.053" v="2825" actId="1036"/>
          <ac:grpSpMkLst>
            <pc:docMk/>
            <pc:sldMk cId="2622195291" sldId="261"/>
            <ac:grpSpMk id="16" creationId="{5EFDEFD3-F07C-CF25-2A55-5E5D163FA37A}"/>
          </ac:grpSpMkLst>
        </pc:grpChg>
        <pc:grpChg chg="add mod">
          <ac:chgData name="George John" userId="1c7f5d7288d1a48b" providerId="LiveId" clId="{0144DF34-647E-4BF4-ABCB-FB17BAA507B1}" dt="2023-10-30T22:39:40.858" v="2983" actId="1035"/>
          <ac:grpSpMkLst>
            <pc:docMk/>
            <pc:sldMk cId="2622195291" sldId="261"/>
            <ac:grpSpMk id="19" creationId="{0071BDF5-687D-7248-3E94-27A6443195EC}"/>
          </ac:grpSpMkLst>
        </pc:grpChg>
        <pc:grpChg chg="add mod">
          <ac:chgData name="George John" userId="1c7f5d7288d1a48b" providerId="LiveId" clId="{0144DF34-647E-4BF4-ABCB-FB17BAA507B1}" dt="2023-10-30T22:48:58.765" v="3131" actId="164"/>
          <ac:grpSpMkLst>
            <pc:docMk/>
            <pc:sldMk cId="2622195291" sldId="261"/>
            <ac:grpSpMk id="41" creationId="{32FCA239-124D-6384-514D-45D699A76419}"/>
          </ac:grpSpMkLst>
        </pc:grpChg>
        <pc:picChg chg="add mod">
          <ac:chgData name="George John" userId="1c7f5d7288d1a48b" providerId="LiveId" clId="{0144DF34-647E-4BF4-ABCB-FB17BAA507B1}" dt="2023-10-30T22:46:13.394" v="3069" actId="1038"/>
          <ac:picMkLst>
            <pc:docMk/>
            <pc:sldMk cId="2622195291" sldId="261"/>
            <ac:picMk id="7" creationId="{99788449-C15C-801F-8672-B78B95DEDFC3}"/>
          </ac:picMkLst>
        </pc:picChg>
        <pc:picChg chg="add mod">
          <ac:chgData name="George John" userId="1c7f5d7288d1a48b" providerId="LiveId" clId="{0144DF34-647E-4BF4-ABCB-FB17BAA507B1}" dt="2023-10-30T22:39:40.858" v="2983" actId="1035"/>
          <ac:picMkLst>
            <pc:docMk/>
            <pc:sldMk cId="2622195291" sldId="261"/>
            <ac:picMk id="9" creationId="{DEA74BB5-4D79-60D3-C9BC-4603FBD935FB}"/>
          </ac:picMkLst>
        </pc:picChg>
        <pc:picChg chg="add mod">
          <ac:chgData name="George John" userId="1c7f5d7288d1a48b" providerId="LiveId" clId="{0144DF34-647E-4BF4-ABCB-FB17BAA507B1}" dt="2023-10-30T22:39:55.381" v="2985" actId="1076"/>
          <ac:picMkLst>
            <pc:docMk/>
            <pc:sldMk cId="2622195291" sldId="261"/>
            <ac:picMk id="29" creationId="{51B686AB-0D15-C73D-ED0F-6B0D94EC470F}"/>
          </ac:picMkLst>
        </pc:picChg>
        <pc:picChg chg="add mod">
          <ac:chgData name="George John" userId="1c7f5d7288d1a48b" providerId="LiveId" clId="{0144DF34-647E-4BF4-ABCB-FB17BAA507B1}" dt="2023-10-30T22:44:11.177" v="3064" actId="1076"/>
          <ac:picMkLst>
            <pc:docMk/>
            <pc:sldMk cId="2622195291" sldId="261"/>
            <ac:picMk id="33" creationId="{C70A76A8-FC47-D7E7-8D5C-3DA05B6381D4}"/>
          </ac:picMkLst>
        </pc:picChg>
        <pc:picChg chg="add mod">
          <ac:chgData name="George John" userId="1c7f5d7288d1a48b" providerId="LiveId" clId="{0144DF34-647E-4BF4-ABCB-FB17BAA507B1}" dt="2023-10-30T22:48:58.765" v="3131" actId="164"/>
          <ac:picMkLst>
            <pc:docMk/>
            <pc:sldMk cId="2622195291" sldId="261"/>
            <ac:picMk id="35" creationId="{73CAA95F-6B0F-84C9-7CFA-8E7B432DE658}"/>
          </ac:picMkLst>
        </pc:picChg>
        <pc:picChg chg="add mod">
          <ac:chgData name="George John" userId="1c7f5d7288d1a48b" providerId="LiveId" clId="{0144DF34-647E-4BF4-ABCB-FB17BAA507B1}" dt="2023-10-30T22:36:35.053" v="2825" actId="1036"/>
          <ac:picMkLst>
            <pc:docMk/>
            <pc:sldMk cId="2622195291" sldId="261"/>
            <ac:picMk id="1026" creationId="{DA3B7F83-1089-3253-D4BA-574FD0FD008F}"/>
          </ac:picMkLst>
        </pc:picChg>
        <pc:picChg chg="add del mod">
          <ac:chgData name="George John" userId="1c7f5d7288d1a48b" providerId="LiveId" clId="{0144DF34-647E-4BF4-ABCB-FB17BAA507B1}" dt="2023-10-30T22:22:07.223" v="2308" actId="478"/>
          <ac:picMkLst>
            <pc:docMk/>
            <pc:sldMk cId="2622195291" sldId="261"/>
            <ac:picMk id="1028" creationId="{B36474E3-7AF5-CE52-1E9D-7819889C5D41}"/>
          </ac:picMkLst>
        </pc:picChg>
        <pc:picChg chg="add mod">
          <ac:chgData name="George John" userId="1c7f5d7288d1a48b" providerId="LiveId" clId="{0144DF34-647E-4BF4-ABCB-FB17BAA507B1}" dt="2023-10-30T22:36:35.053" v="2825" actId="1036"/>
          <ac:picMkLst>
            <pc:docMk/>
            <pc:sldMk cId="2622195291" sldId="261"/>
            <ac:picMk id="1030" creationId="{A267F367-2066-6C0E-F6AB-C4FDCF5C70F9}"/>
          </ac:picMkLst>
        </pc:picChg>
        <pc:cxnChg chg="add mod">
          <ac:chgData name="George John" userId="1c7f5d7288d1a48b" providerId="LiveId" clId="{0144DF34-647E-4BF4-ABCB-FB17BAA507B1}" dt="2023-10-30T22:48:58.765" v="3131" actId="164"/>
          <ac:cxnSpMkLst>
            <pc:docMk/>
            <pc:sldMk cId="2622195291" sldId="261"/>
            <ac:cxnSpMk id="37" creationId="{56B4A1EB-EDF6-F83C-3C0F-494CFF399408}"/>
          </ac:cxnSpMkLst>
        </pc:cxnChg>
        <pc:cxnChg chg="add mod">
          <ac:chgData name="George John" userId="1c7f5d7288d1a48b" providerId="LiveId" clId="{0144DF34-647E-4BF4-ABCB-FB17BAA507B1}" dt="2023-10-30T22:48:58.765" v="3131" actId="164"/>
          <ac:cxnSpMkLst>
            <pc:docMk/>
            <pc:sldMk cId="2622195291" sldId="261"/>
            <ac:cxnSpMk id="38" creationId="{97185A02-32BC-C818-A9BC-6A8C8B3A0EE2}"/>
          </ac:cxnSpMkLst>
        </pc:cxnChg>
      </pc:sldChg>
      <pc:sldChg chg="addSp modSp new mod">
        <pc:chgData name="George John" userId="1c7f5d7288d1a48b" providerId="LiveId" clId="{0144DF34-647E-4BF4-ABCB-FB17BAA507B1}" dt="2023-10-31T19:07:27.263" v="3502" actId="20577"/>
        <pc:sldMkLst>
          <pc:docMk/>
          <pc:sldMk cId="349446590" sldId="262"/>
        </pc:sldMkLst>
        <pc:spChg chg="add mod">
          <ac:chgData name="George John" userId="1c7f5d7288d1a48b" providerId="LiveId" clId="{0144DF34-647E-4BF4-ABCB-FB17BAA507B1}" dt="2023-10-31T19:07:27.263" v="3502" actId="20577"/>
          <ac:spMkLst>
            <pc:docMk/>
            <pc:sldMk cId="349446590" sldId="262"/>
            <ac:spMk id="4" creationId="{0C908AEE-05CC-09FE-C2C4-AE6CF6E1D9F5}"/>
          </ac:spMkLst>
        </pc:spChg>
        <pc:picChg chg="add mod">
          <ac:chgData name="George John" userId="1c7f5d7288d1a48b" providerId="LiveId" clId="{0144DF34-647E-4BF4-ABCB-FB17BAA507B1}" dt="2023-10-31T18:42:01.797" v="3166" actId="1038"/>
          <ac:picMkLst>
            <pc:docMk/>
            <pc:sldMk cId="349446590" sldId="262"/>
            <ac:picMk id="3" creationId="{BDD8726A-6AD6-6749-71F5-9B071A5A96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51554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63099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6246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07E68-3151-4021-8034-6905DEC8B99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41076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07E68-3151-4021-8034-6905DEC8B99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15530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07E68-3151-4021-8034-6905DEC8B99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8300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07E68-3151-4021-8034-6905DEC8B993}"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163525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07E68-3151-4021-8034-6905DEC8B993}"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1133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07E68-3151-4021-8034-6905DEC8B993}"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84559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07E68-3151-4021-8034-6905DEC8B99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37055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07E68-3151-4021-8034-6905DEC8B99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5CA1F-634D-4E34-A94E-D27453F56EEA}" type="slidenum">
              <a:rPr lang="en-US" smtClean="0"/>
              <a:t>‹#›</a:t>
            </a:fld>
            <a:endParaRPr lang="en-US"/>
          </a:p>
        </p:txBody>
      </p:sp>
    </p:spTree>
    <p:extLst>
      <p:ext uri="{BB962C8B-B14F-4D97-AF65-F5344CB8AC3E}">
        <p14:creationId xmlns:p14="http://schemas.microsoft.com/office/powerpoint/2010/main" val="2073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A307E68-3151-4021-8034-6905DEC8B993}" type="datetimeFigureOut">
              <a:rPr lang="en-US" smtClean="0"/>
              <a:t>10/31/2023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875CA1F-634D-4E34-A94E-D27453F56EEA}" type="slidenum">
              <a:rPr lang="en-US" smtClean="0"/>
              <a:t>‹#›</a:t>
            </a:fld>
            <a:endParaRPr lang="en-US"/>
          </a:p>
        </p:txBody>
      </p:sp>
    </p:spTree>
    <p:extLst>
      <p:ext uri="{BB962C8B-B14F-4D97-AF65-F5344CB8AC3E}">
        <p14:creationId xmlns:p14="http://schemas.microsoft.com/office/powerpoint/2010/main" val="312462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7798A15-81C8-2DD8-7DC5-90FD6EEB0345}"/>
              </a:ext>
            </a:extLst>
          </p:cNvPr>
          <p:cNvGrpSpPr/>
          <p:nvPr/>
        </p:nvGrpSpPr>
        <p:grpSpPr>
          <a:xfrm>
            <a:off x="731248" y="1219200"/>
            <a:ext cx="5091624" cy="5135513"/>
            <a:chOff x="731248" y="1219200"/>
            <a:chExt cx="5091624" cy="5135513"/>
          </a:xfrm>
        </p:grpSpPr>
        <p:pic>
          <p:nvPicPr>
            <p:cNvPr id="9" name="Picture 8">
              <a:extLst>
                <a:ext uri="{FF2B5EF4-FFF2-40B4-BE49-F238E27FC236}">
                  <a16:creationId xmlns:a16="http://schemas.microsoft.com/office/drawing/2014/main" id="{B5B8D332-926C-C7BA-9B83-B538091B5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950441"/>
              <a:ext cx="4146472" cy="1404272"/>
            </a:xfrm>
            <a:prstGeom prst="rect">
              <a:avLst/>
            </a:prstGeom>
          </p:spPr>
        </p:pic>
        <p:pic>
          <p:nvPicPr>
            <p:cNvPr id="11" name="Picture 10">
              <a:extLst>
                <a:ext uri="{FF2B5EF4-FFF2-40B4-BE49-F238E27FC236}">
                  <a16:creationId xmlns:a16="http://schemas.microsoft.com/office/drawing/2014/main" id="{E362918E-6954-3B1B-DF77-B655EA6C4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74699"/>
              <a:ext cx="4146472" cy="3545694"/>
            </a:xfrm>
            <a:prstGeom prst="rect">
              <a:avLst/>
            </a:prstGeom>
          </p:spPr>
        </p:pic>
        <p:pic>
          <p:nvPicPr>
            <p:cNvPr id="15" name="Picture 14">
              <a:extLst>
                <a:ext uri="{FF2B5EF4-FFF2-40B4-BE49-F238E27FC236}">
                  <a16:creationId xmlns:a16="http://schemas.microsoft.com/office/drawing/2014/main" id="{6F9F2A86-D911-18F5-691D-899F6EA47EBA}"/>
                </a:ext>
              </a:extLst>
            </p:cNvPr>
            <p:cNvPicPr>
              <a:picLocks noChangeAspect="1"/>
            </p:cNvPicPr>
            <p:nvPr/>
          </p:nvPicPr>
          <p:blipFill>
            <a:blip r:embed="rId4"/>
            <a:stretch>
              <a:fillRect/>
            </a:stretch>
          </p:blipFill>
          <p:spPr>
            <a:xfrm>
              <a:off x="1756204" y="4277536"/>
              <a:ext cx="3987372" cy="534777"/>
            </a:xfrm>
            <a:prstGeom prst="rect">
              <a:avLst/>
            </a:prstGeom>
          </p:spPr>
        </p:pic>
        <p:sp>
          <p:nvSpPr>
            <p:cNvPr id="16" name="TextBox 15">
              <a:extLst>
                <a:ext uri="{FF2B5EF4-FFF2-40B4-BE49-F238E27FC236}">
                  <a16:creationId xmlns:a16="http://schemas.microsoft.com/office/drawing/2014/main" id="{7FFE27DD-6947-F70A-917B-26A58299303D}"/>
                </a:ext>
              </a:extLst>
            </p:cNvPr>
            <p:cNvSpPr txBox="1"/>
            <p:nvPr/>
          </p:nvSpPr>
          <p:spPr>
            <a:xfrm>
              <a:off x="835773" y="1219200"/>
              <a:ext cx="874959" cy="646331"/>
            </a:xfrm>
            <a:prstGeom prst="rect">
              <a:avLst/>
            </a:prstGeom>
            <a:noFill/>
          </p:spPr>
          <p:txBody>
            <a:bodyPr wrap="square" rtlCol="0">
              <a:spAutoFit/>
            </a:bodyPr>
            <a:lstStyle/>
            <a:p>
              <a:pPr algn="ctr"/>
              <a:r>
                <a:rPr lang="en-US" dirty="0">
                  <a:solidFill>
                    <a:schemeClr val="accent1"/>
                  </a:solidFill>
                </a:rPr>
                <a:t>Select this</a:t>
              </a:r>
            </a:p>
          </p:txBody>
        </p:sp>
        <p:sp>
          <p:nvSpPr>
            <p:cNvPr id="17" name="TextBox 16">
              <a:extLst>
                <a:ext uri="{FF2B5EF4-FFF2-40B4-BE49-F238E27FC236}">
                  <a16:creationId xmlns:a16="http://schemas.microsoft.com/office/drawing/2014/main" id="{FDA87858-ED50-B542-5CEA-D7A03A25CD80}"/>
                </a:ext>
              </a:extLst>
            </p:cNvPr>
            <p:cNvSpPr txBox="1"/>
            <p:nvPr/>
          </p:nvSpPr>
          <p:spPr>
            <a:xfrm>
              <a:off x="849066" y="4382243"/>
              <a:ext cx="874959" cy="646331"/>
            </a:xfrm>
            <a:prstGeom prst="rect">
              <a:avLst/>
            </a:prstGeom>
            <a:noFill/>
          </p:spPr>
          <p:txBody>
            <a:bodyPr wrap="square" rtlCol="0">
              <a:spAutoFit/>
            </a:bodyPr>
            <a:lstStyle>
              <a:defPPr>
                <a:defRPr lang="en-US"/>
              </a:defPPr>
              <a:lvl1pPr algn="ctr">
                <a:defRPr>
                  <a:solidFill>
                    <a:schemeClr val="accent1"/>
                  </a:solidFill>
                </a:defRPr>
              </a:lvl1pPr>
            </a:lstStyle>
            <a:p>
              <a:r>
                <a:rPr lang="en-US" dirty="0"/>
                <a:t>Select this</a:t>
              </a:r>
            </a:p>
          </p:txBody>
        </p:sp>
        <p:cxnSp>
          <p:nvCxnSpPr>
            <p:cNvPr id="19" name="Straight Connector 18">
              <a:extLst>
                <a:ext uri="{FF2B5EF4-FFF2-40B4-BE49-F238E27FC236}">
                  <a16:creationId xmlns:a16="http://schemas.microsoft.com/office/drawing/2014/main" id="{C6D52313-B39E-ED70-00B0-38EA885C93A1}"/>
                </a:ext>
              </a:extLst>
            </p:cNvPr>
            <p:cNvCxnSpPr/>
            <p:nvPr/>
          </p:nvCxnSpPr>
          <p:spPr>
            <a:xfrm>
              <a:off x="1485900" y="1759982"/>
              <a:ext cx="323850" cy="2116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FA40A0-43B2-7927-5632-154E835C24EA}"/>
                </a:ext>
              </a:extLst>
            </p:cNvPr>
            <p:cNvCxnSpPr/>
            <p:nvPr/>
          </p:nvCxnSpPr>
          <p:spPr>
            <a:xfrm>
              <a:off x="1485900" y="4921442"/>
              <a:ext cx="323850" cy="2116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D8D348B-9B09-85F0-598C-37F5739B0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773" y="1219200"/>
              <a:ext cx="4866667" cy="4400000"/>
            </a:xfrm>
            <a:prstGeom prst="rect">
              <a:avLst/>
            </a:prstGeom>
          </p:spPr>
        </p:pic>
        <p:sp>
          <p:nvSpPr>
            <p:cNvPr id="3" name="Rectangle 2">
              <a:extLst>
                <a:ext uri="{FF2B5EF4-FFF2-40B4-BE49-F238E27FC236}">
                  <a16:creationId xmlns:a16="http://schemas.microsoft.com/office/drawing/2014/main" id="{15A83833-3350-0AE5-7A76-6357C1B48DF2}"/>
                </a:ext>
              </a:extLst>
            </p:cNvPr>
            <p:cNvSpPr/>
            <p:nvPr/>
          </p:nvSpPr>
          <p:spPr>
            <a:xfrm>
              <a:off x="835773" y="1219200"/>
              <a:ext cx="973977" cy="9221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C1F2D1-C183-05EA-A130-1BA626B50822}"/>
                </a:ext>
              </a:extLst>
            </p:cNvPr>
            <p:cNvSpPr/>
            <p:nvPr/>
          </p:nvSpPr>
          <p:spPr>
            <a:xfrm>
              <a:off x="731248" y="4483960"/>
              <a:ext cx="973977" cy="7875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4D6D54-257D-8402-7A79-E36C201BE877}"/>
                </a:ext>
              </a:extLst>
            </p:cNvPr>
            <p:cNvSpPr/>
            <p:nvPr/>
          </p:nvSpPr>
          <p:spPr>
            <a:xfrm>
              <a:off x="848923" y="4867855"/>
              <a:ext cx="973977" cy="3060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8D618F7A-415B-3E5B-B839-9A1E37697057}"/>
              </a:ext>
            </a:extLst>
          </p:cNvPr>
          <p:cNvSpPr txBox="1"/>
          <p:nvPr/>
        </p:nvSpPr>
        <p:spPr>
          <a:xfrm>
            <a:off x="5383836" y="4612776"/>
            <a:ext cx="1037679" cy="646331"/>
          </a:xfrm>
          <a:prstGeom prst="rect">
            <a:avLst/>
          </a:prstGeom>
          <a:noFill/>
        </p:spPr>
        <p:txBody>
          <a:bodyPr wrap="square" rtlCol="0">
            <a:spAutoFit/>
          </a:bodyPr>
          <a:lstStyle/>
          <a:p>
            <a:pPr algn="ctr"/>
            <a:r>
              <a:rPr lang="en-US" b="1" dirty="0">
                <a:solidFill>
                  <a:schemeClr val="accent1"/>
                </a:solidFill>
              </a:rPr>
              <a:t>#2 Select this</a:t>
            </a:r>
          </a:p>
        </p:txBody>
      </p:sp>
      <p:cxnSp>
        <p:nvCxnSpPr>
          <p:cNvPr id="8" name="Straight Connector 7">
            <a:extLst>
              <a:ext uri="{FF2B5EF4-FFF2-40B4-BE49-F238E27FC236}">
                <a16:creationId xmlns:a16="http://schemas.microsoft.com/office/drawing/2014/main" id="{7DCD4D0C-0EC4-E287-17B2-6FBDCB0497D6}"/>
              </a:ext>
            </a:extLst>
          </p:cNvPr>
          <p:cNvCxnSpPr>
            <a:cxnSpLocks/>
          </p:cNvCxnSpPr>
          <p:nvPr/>
        </p:nvCxnSpPr>
        <p:spPr>
          <a:xfrm flipH="1">
            <a:off x="5508289" y="4902979"/>
            <a:ext cx="91734" cy="2464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EA7B5B-CAE0-3626-EB19-684DA946DF2F}"/>
              </a:ext>
            </a:extLst>
          </p:cNvPr>
          <p:cNvSpPr txBox="1"/>
          <p:nvPr/>
        </p:nvSpPr>
        <p:spPr>
          <a:xfrm>
            <a:off x="5255216" y="1271142"/>
            <a:ext cx="1037679" cy="646331"/>
          </a:xfrm>
          <a:prstGeom prst="rect">
            <a:avLst/>
          </a:prstGeom>
          <a:noFill/>
        </p:spPr>
        <p:txBody>
          <a:bodyPr wrap="square" rtlCol="0">
            <a:spAutoFit/>
          </a:bodyPr>
          <a:lstStyle/>
          <a:p>
            <a:pPr algn="ctr"/>
            <a:r>
              <a:rPr lang="en-US" b="1" dirty="0">
                <a:solidFill>
                  <a:schemeClr val="accent1"/>
                </a:solidFill>
              </a:rPr>
              <a:t>#1 Select this</a:t>
            </a:r>
          </a:p>
        </p:txBody>
      </p:sp>
      <p:cxnSp>
        <p:nvCxnSpPr>
          <p:cNvPr id="22" name="Straight Connector 21">
            <a:extLst>
              <a:ext uri="{FF2B5EF4-FFF2-40B4-BE49-F238E27FC236}">
                <a16:creationId xmlns:a16="http://schemas.microsoft.com/office/drawing/2014/main" id="{6A967B6C-CF22-19BB-9AE1-A909C742EA02}"/>
              </a:ext>
            </a:extLst>
          </p:cNvPr>
          <p:cNvCxnSpPr>
            <a:cxnSpLocks/>
          </p:cNvCxnSpPr>
          <p:nvPr/>
        </p:nvCxnSpPr>
        <p:spPr>
          <a:xfrm flipH="1">
            <a:off x="5431809" y="1555845"/>
            <a:ext cx="109182" cy="390627"/>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136A37AC-EF87-5E99-6EE5-903024D1A9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5879783"/>
            <a:ext cx="4866667" cy="176542"/>
          </a:xfrm>
          <a:prstGeom prst="rect">
            <a:avLst/>
          </a:prstGeom>
          <a:ln w="57150">
            <a:solidFill>
              <a:schemeClr val="accent1"/>
            </a:solidFill>
          </a:ln>
        </p:spPr>
      </p:pic>
      <p:sp>
        <p:nvSpPr>
          <p:cNvPr id="26" name="TextBox 25">
            <a:extLst>
              <a:ext uri="{FF2B5EF4-FFF2-40B4-BE49-F238E27FC236}">
                <a16:creationId xmlns:a16="http://schemas.microsoft.com/office/drawing/2014/main" id="{ABF3806E-AB4B-845D-010E-5BA5B273A69C}"/>
              </a:ext>
            </a:extLst>
          </p:cNvPr>
          <p:cNvSpPr txBox="1"/>
          <p:nvPr/>
        </p:nvSpPr>
        <p:spPr>
          <a:xfrm>
            <a:off x="659160" y="5735151"/>
            <a:ext cx="874959" cy="369332"/>
          </a:xfrm>
          <a:prstGeom prst="rect">
            <a:avLst/>
          </a:prstGeom>
          <a:noFill/>
        </p:spPr>
        <p:txBody>
          <a:bodyPr wrap="square" rtlCol="0">
            <a:spAutoFit/>
          </a:bodyPr>
          <a:lstStyle/>
          <a:p>
            <a:pPr algn="ctr"/>
            <a:r>
              <a:rPr lang="en-US" b="1" dirty="0">
                <a:solidFill>
                  <a:schemeClr val="accent1"/>
                </a:solidFill>
              </a:rPr>
              <a:t>82%</a:t>
            </a:r>
          </a:p>
        </p:txBody>
      </p:sp>
    </p:spTree>
    <p:extLst>
      <p:ext uri="{BB962C8B-B14F-4D97-AF65-F5344CB8AC3E}">
        <p14:creationId xmlns:p14="http://schemas.microsoft.com/office/powerpoint/2010/main" val="242936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19D5B5-8811-99AF-432E-5B6809E53C89}"/>
              </a:ext>
            </a:extLst>
          </p:cNvPr>
          <p:cNvSpPr txBox="1"/>
          <p:nvPr/>
        </p:nvSpPr>
        <p:spPr>
          <a:xfrm>
            <a:off x="1942140" y="3266650"/>
            <a:ext cx="1570623" cy="400110"/>
          </a:xfrm>
          <a:prstGeom prst="rect">
            <a:avLst/>
          </a:prstGeom>
          <a:noFill/>
        </p:spPr>
        <p:txBody>
          <a:bodyPr wrap="none" rtlCol="0">
            <a:spAutoFit/>
          </a:bodyPr>
          <a:lstStyle/>
          <a:p>
            <a:r>
              <a:rPr lang="en-US" sz="2000" b="1" dirty="0"/>
              <a:t>Loki Goodcat</a:t>
            </a:r>
          </a:p>
        </p:txBody>
      </p:sp>
      <p:pic>
        <p:nvPicPr>
          <p:cNvPr id="6" name="Picture 5">
            <a:extLst>
              <a:ext uri="{FF2B5EF4-FFF2-40B4-BE49-F238E27FC236}">
                <a16:creationId xmlns:a16="http://schemas.microsoft.com/office/drawing/2014/main" id="{EC35F343-EBB2-402B-5A4B-F8284FF1B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47" y="48301"/>
            <a:ext cx="4222906" cy="3145595"/>
          </a:xfrm>
          <a:prstGeom prst="rect">
            <a:avLst/>
          </a:prstGeom>
        </p:spPr>
      </p:pic>
      <p:pic>
        <p:nvPicPr>
          <p:cNvPr id="13" name="Picture 12">
            <a:extLst>
              <a:ext uri="{FF2B5EF4-FFF2-40B4-BE49-F238E27FC236}">
                <a16:creationId xmlns:a16="http://schemas.microsoft.com/office/drawing/2014/main" id="{D79BC184-8F5F-1D5D-347B-F1E551AC7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47" y="3943222"/>
            <a:ext cx="3723377" cy="3607539"/>
          </a:xfrm>
          <a:prstGeom prst="rect">
            <a:avLst/>
          </a:prstGeom>
        </p:spPr>
      </p:pic>
      <p:pic>
        <p:nvPicPr>
          <p:cNvPr id="15" name="Picture 14">
            <a:extLst>
              <a:ext uri="{FF2B5EF4-FFF2-40B4-BE49-F238E27FC236}">
                <a16:creationId xmlns:a16="http://schemas.microsoft.com/office/drawing/2014/main" id="{A0626C39-C368-E88E-863E-FFBD07231980}"/>
              </a:ext>
            </a:extLst>
          </p:cNvPr>
          <p:cNvPicPr>
            <a:picLocks noChangeAspect="1"/>
          </p:cNvPicPr>
          <p:nvPr/>
        </p:nvPicPr>
        <p:blipFill>
          <a:blip r:embed="rId4"/>
          <a:stretch>
            <a:fillRect/>
          </a:stretch>
        </p:blipFill>
        <p:spPr>
          <a:xfrm>
            <a:off x="1513569" y="3226458"/>
            <a:ext cx="428571" cy="409524"/>
          </a:xfrm>
          <a:prstGeom prst="rect">
            <a:avLst/>
          </a:prstGeom>
        </p:spPr>
      </p:pic>
      <p:sp>
        <p:nvSpPr>
          <p:cNvPr id="16" name="TextBox 15">
            <a:extLst>
              <a:ext uri="{FF2B5EF4-FFF2-40B4-BE49-F238E27FC236}">
                <a16:creationId xmlns:a16="http://schemas.microsoft.com/office/drawing/2014/main" id="{A0196CB8-430D-1EAC-BA7F-15D670F1FCA0}"/>
              </a:ext>
            </a:extLst>
          </p:cNvPr>
          <p:cNvSpPr txBox="1"/>
          <p:nvPr/>
        </p:nvSpPr>
        <p:spPr>
          <a:xfrm>
            <a:off x="1942140" y="3538721"/>
            <a:ext cx="1898212" cy="400110"/>
          </a:xfrm>
          <a:prstGeom prst="rect">
            <a:avLst/>
          </a:prstGeom>
          <a:noFill/>
        </p:spPr>
        <p:txBody>
          <a:bodyPr wrap="none" rtlCol="0">
            <a:spAutoFit/>
          </a:bodyPr>
          <a:lstStyle/>
          <a:p>
            <a:r>
              <a:rPr lang="en-US" sz="2000" dirty="0">
                <a:solidFill>
                  <a:schemeClr val="bg1">
                    <a:lumMod val="50000"/>
                  </a:schemeClr>
                </a:solidFill>
              </a:rPr>
              <a:t>Seattle, WA . 6h </a:t>
            </a:r>
          </a:p>
        </p:txBody>
      </p:sp>
      <p:pic>
        <p:nvPicPr>
          <p:cNvPr id="18" name="Picture 17">
            <a:extLst>
              <a:ext uri="{FF2B5EF4-FFF2-40B4-BE49-F238E27FC236}">
                <a16:creationId xmlns:a16="http://schemas.microsoft.com/office/drawing/2014/main" id="{D1164090-9041-6189-18F9-E26EA055CD7F}"/>
              </a:ext>
            </a:extLst>
          </p:cNvPr>
          <p:cNvPicPr>
            <a:picLocks noChangeAspect="1"/>
          </p:cNvPicPr>
          <p:nvPr/>
        </p:nvPicPr>
        <p:blipFill>
          <a:blip r:embed="rId5"/>
          <a:stretch>
            <a:fillRect/>
          </a:stretch>
        </p:blipFill>
        <p:spPr>
          <a:xfrm>
            <a:off x="3764599" y="3627978"/>
            <a:ext cx="209524" cy="219048"/>
          </a:xfrm>
          <a:prstGeom prst="rect">
            <a:avLst/>
          </a:prstGeom>
        </p:spPr>
      </p:pic>
      <p:sp>
        <p:nvSpPr>
          <p:cNvPr id="19" name="TextBox 18">
            <a:extLst>
              <a:ext uri="{FF2B5EF4-FFF2-40B4-BE49-F238E27FC236}">
                <a16:creationId xmlns:a16="http://schemas.microsoft.com/office/drawing/2014/main" id="{8A069E48-CC44-9E08-4B2C-14E8D2FFA428}"/>
              </a:ext>
            </a:extLst>
          </p:cNvPr>
          <p:cNvSpPr txBox="1"/>
          <p:nvPr/>
        </p:nvSpPr>
        <p:spPr>
          <a:xfrm>
            <a:off x="5503682" y="1978599"/>
            <a:ext cx="1039920" cy="2308324"/>
          </a:xfrm>
          <a:prstGeom prst="rect">
            <a:avLst/>
          </a:prstGeom>
          <a:noFill/>
        </p:spPr>
        <p:txBody>
          <a:bodyPr wrap="square" rtlCol="0">
            <a:spAutoFit/>
          </a:bodyPr>
          <a:lstStyle/>
          <a:p>
            <a:pPr algn="ctr"/>
            <a:r>
              <a:rPr lang="en-US" b="1" dirty="0">
                <a:solidFill>
                  <a:schemeClr val="accent1"/>
                </a:solidFill>
              </a:rPr>
              <a:t>Click here to post a message only to the ‘Pet Lost and Found’</a:t>
            </a:r>
          </a:p>
        </p:txBody>
      </p:sp>
      <p:cxnSp>
        <p:nvCxnSpPr>
          <p:cNvPr id="20" name="Straight Connector 19">
            <a:extLst>
              <a:ext uri="{FF2B5EF4-FFF2-40B4-BE49-F238E27FC236}">
                <a16:creationId xmlns:a16="http://schemas.microsoft.com/office/drawing/2014/main" id="{BF107E5E-13FC-A8EF-A646-94047B4BCF46}"/>
              </a:ext>
            </a:extLst>
          </p:cNvPr>
          <p:cNvCxnSpPr>
            <a:cxnSpLocks/>
          </p:cNvCxnSpPr>
          <p:nvPr/>
        </p:nvCxnSpPr>
        <p:spPr>
          <a:xfrm flipH="1">
            <a:off x="5285295" y="2170366"/>
            <a:ext cx="497514" cy="4000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505E09E8-2DB6-13EB-A3E4-C6D73A6060B6}"/>
              </a:ext>
            </a:extLst>
          </p:cNvPr>
          <p:cNvSpPr/>
          <p:nvPr/>
        </p:nvSpPr>
        <p:spPr>
          <a:xfrm>
            <a:off x="1280476" y="3160081"/>
            <a:ext cx="3760448" cy="3761795"/>
          </a:xfrm>
          <a:prstGeom prst="roundRect">
            <a:avLst>
              <a:gd name="adj" fmla="val 10690"/>
            </a:avLst>
          </a:prstGeom>
          <a:solidFill>
            <a:schemeClr val="bg2">
              <a:lumMod val="90000"/>
              <a:alpha val="7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EDC5607-476E-1575-78D8-64DE3FA82D0C}"/>
              </a:ext>
            </a:extLst>
          </p:cNvPr>
          <p:cNvSpPr txBox="1"/>
          <p:nvPr/>
        </p:nvSpPr>
        <p:spPr>
          <a:xfrm>
            <a:off x="5190383" y="4500919"/>
            <a:ext cx="1184852" cy="2215991"/>
          </a:xfrm>
          <a:prstGeom prst="rect">
            <a:avLst/>
          </a:prstGeom>
          <a:solidFill>
            <a:schemeClr val="bg1"/>
          </a:solidFill>
        </p:spPr>
        <p:txBody>
          <a:bodyPr wrap="square" lIns="0" tIns="0" rIns="0" bIns="0" rtlCol="0">
            <a:spAutoFit/>
          </a:bodyPr>
          <a:lstStyle/>
          <a:p>
            <a:pPr algn="ctr"/>
            <a:r>
              <a:rPr lang="en-US" b="1" dirty="0">
                <a:solidFill>
                  <a:schemeClr val="accent1"/>
                </a:solidFill>
              </a:rPr>
              <a:t>Click here to post a message to all of NextDoor  and to the ‘Pet Lost and Found’</a:t>
            </a:r>
          </a:p>
        </p:txBody>
      </p:sp>
      <p:pic>
        <p:nvPicPr>
          <p:cNvPr id="30" name="Picture 29">
            <a:extLst>
              <a:ext uri="{FF2B5EF4-FFF2-40B4-BE49-F238E27FC236}">
                <a16:creationId xmlns:a16="http://schemas.microsoft.com/office/drawing/2014/main" id="{12E57019-AEBA-EA26-A80D-A1839AE2AB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890" y="8852004"/>
            <a:ext cx="4866667" cy="176542"/>
          </a:xfrm>
          <a:prstGeom prst="rect">
            <a:avLst/>
          </a:prstGeom>
          <a:ln w="57150">
            <a:solidFill>
              <a:schemeClr val="accent1"/>
            </a:solidFill>
          </a:ln>
        </p:spPr>
      </p:pic>
      <p:pic>
        <p:nvPicPr>
          <p:cNvPr id="5" name="Picture 4">
            <a:extLst>
              <a:ext uri="{FF2B5EF4-FFF2-40B4-BE49-F238E27FC236}">
                <a16:creationId xmlns:a16="http://schemas.microsoft.com/office/drawing/2014/main" id="{F5B540F1-9221-3895-8BC2-736903D948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7547" y="6912099"/>
            <a:ext cx="4222906" cy="743232"/>
          </a:xfrm>
          <a:prstGeom prst="rect">
            <a:avLst/>
          </a:prstGeom>
        </p:spPr>
      </p:pic>
      <p:sp>
        <p:nvSpPr>
          <p:cNvPr id="7" name="TextBox 6">
            <a:extLst>
              <a:ext uri="{FF2B5EF4-FFF2-40B4-BE49-F238E27FC236}">
                <a16:creationId xmlns:a16="http://schemas.microsoft.com/office/drawing/2014/main" id="{BD4DC219-D868-6115-C128-91F328A2E077}"/>
              </a:ext>
            </a:extLst>
          </p:cNvPr>
          <p:cNvSpPr txBox="1"/>
          <p:nvPr/>
        </p:nvSpPr>
        <p:spPr>
          <a:xfrm>
            <a:off x="4735481" y="2137778"/>
            <a:ext cx="874959" cy="369332"/>
          </a:xfrm>
          <a:prstGeom prst="rect">
            <a:avLst/>
          </a:prstGeom>
          <a:noFill/>
        </p:spPr>
        <p:txBody>
          <a:bodyPr wrap="square" rtlCol="0">
            <a:spAutoFit/>
          </a:bodyPr>
          <a:lstStyle/>
          <a:p>
            <a:pPr algn="ctr"/>
            <a:r>
              <a:rPr lang="en-US" b="1" dirty="0">
                <a:solidFill>
                  <a:schemeClr val="accent1"/>
                </a:solidFill>
              </a:rPr>
              <a:t>Btn 2</a:t>
            </a:r>
          </a:p>
        </p:txBody>
      </p:sp>
      <p:sp>
        <p:nvSpPr>
          <p:cNvPr id="9" name="TextBox 8">
            <a:extLst>
              <a:ext uri="{FF2B5EF4-FFF2-40B4-BE49-F238E27FC236}">
                <a16:creationId xmlns:a16="http://schemas.microsoft.com/office/drawing/2014/main" id="{E0FFCD8B-45B4-43BB-28EA-9E27A66680D2}"/>
              </a:ext>
            </a:extLst>
          </p:cNvPr>
          <p:cNvSpPr txBox="1"/>
          <p:nvPr/>
        </p:nvSpPr>
        <p:spPr>
          <a:xfrm>
            <a:off x="198650" y="8707372"/>
            <a:ext cx="874959" cy="369332"/>
          </a:xfrm>
          <a:prstGeom prst="rect">
            <a:avLst/>
          </a:prstGeom>
          <a:noFill/>
        </p:spPr>
        <p:txBody>
          <a:bodyPr wrap="square" rtlCol="0">
            <a:spAutoFit/>
          </a:bodyPr>
          <a:lstStyle/>
          <a:p>
            <a:pPr algn="ctr"/>
            <a:r>
              <a:rPr lang="en-US" b="1" dirty="0">
                <a:solidFill>
                  <a:schemeClr val="accent1"/>
                </a:solidFill>
              </a:rPr>
              <a:t>82%</a:t>
            </a:r>
          </a:p>
        </p:txBody>
      </p:sp>
      <p:sp>
        <p:nvSpPr>
          <p:cNvPr id="24" name="Rectangle: Rounded Corners 23">
            <a:extLst>
              <a:ext uri="{FF2B5EF4-FFF2-40B4-BE49-F238E27FC236}">
                <a16:creationId xmlns:a16="http://schemas.microsoft.com/office/drawing/2014/main" id="{090818EA-8152-473B-528B-B8BD0B3442C6}"/>
              </a:ext>
            </a:extLst>
          </p:cNvPr>
          <p:cNvSpPr/>
          <p:nvPr/>
        </p:nvSpPr>
        <p:spPr>
          <a:xfrm>
            <a:off x="3073768" y="6672230"/>
            <a:ext cx="704548" cy="277272"/>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accent1"/>
                </a:solidFill>
              </a:rPr>
              <a:t>Btn</a:t>
            </a:r>
            <a:r>
              <a:rPr lang="en-US" b="1" dirty="0">
                <a:solidFill>
                  <a:srgbClr val="0070C0"/>
                </a:solidFill>
              </a:rPr>
              <a:t> 1</a:t>
            </a:r>
          </a:p>
        </p:txBody>
      </p:sp>
      <p:cxnSp>
        <p:nvCxnSpPr>
          <p:cNvPr id="23" name="Straight Connector 22">
            <a:extLst>
              <a:ext uri="{FF2B5EF4-FFF2-40B4-BE49-F238E27FC236}">
                <a16:creationId xmlns:a16="http://schemas.microsoft.com/office/drawing/2014/main" id="{9CEEA6AF-3B91-9FBD-559E-8923C98A58EA}"/>
              </a:ext>
            </a:extLst>
          </p:cNvPr>
          <p:cNvCxnSpPr>
            <a:cxnSpLocks/>
          </p:cNvCxnSpPr>
          <p:nvPr/>
        </p:nvCxnSpPr>
        <p:spPr>
          <a:xfrm flipH="1">
            <a:off x="3577633" y="4684456"/>
            <a:ext cx="1595327" cy="241865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0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326F8-64D4-A83A-DE1A-2CCB2A4B9B08}"/>
              </a:ext>
            </a:extLst>
          </p:cNvPr>
          <p:cNvPicPr>
            <a:picLocks noChangeAspect="1"/>
          </p:cNvPicPr>
          <p:nvPr/>
        </p:nvPicPr>
        <p:blipFill>
          <a:blip r:embed="rId2"/>
          <a:stretch>
            <a:fillRect/>
          </a:stretch>
        </p:blipFill>
        <p:spPr>
          <a:xfrm>
            <a:off x="1648047" y="829143"/>
            <a:ext cx="3561905" cy="7485714"/>
          </a:xfrm>
          <a:prstGeom prst="rect">
            <a:avLst/>
          </a:prstGeom>
        </p:spPr>
      </p:pic>
      <p:sp>
        <p:nvSpPr>
          <p:cNvPr id="4" name="TextBox 3">
            <a:extLst>
              <a:ext uri="{FF2B5EF4-FFF2-40B4-BE49-F238E27FC236}">
                <a16:creationId xmlns:a16="http://schemas.microsoft.com/office/drawing/2014/main" id="{36CD2847-EFAE-4A48-CECB-0F2E95350E48}"/>
              </a:ext>
            </a:extLst>
          </p:cNvPr>
          <p:cNvSpPr txBox="1"/>
          <p:nvPr/>
        </p:nvSpPr>
        <p:spPr>
          <a:xfrm>
            <a:off x="1817077" y="351692"/>
            <a:ext cx="3175293" cy="369332"/>
          </a:xfrm>
          <a:prstGeom prst="rect">
            <a:avLst/>
          </a:prstGeom>
          <a:noFill/>
        </p:spPr>
        <p:txBody>
          <a:bodyPr wrap="none" rtlCol="0">
            <a:spAutoFit/>
          </a:bodyPr>
          <a:lstStyle/>
          <a:p>
            <a:r>
              <a:rPr lang="en-US" dirty="0"/>
              <a:t>Screen Snap #1 of Brett’s Phone</a:t>
            </a:r>
          </a:p>
        </p:txBody>
      </p:sp>
    </p:spTree>
    <p:extLst>
      <p:ext uri="{BB962C8B-B14F-4D97-AF65-F5344CB8AC3E}">
        <p14:creationId xmlns:p14="http://schemas.microsoft.com/office/powerpoint/2010/main" val="188848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8726A-6AD6-6749-71F5-9B071A5A9653}"/>
              </a:ext>
            </a:extLst>
          </p:cNvPr>
          <p:cNvPicPr>
            <a:picLocks noChangeAspect="1"/>
          </p:cNvPicPr>
          <p:nvPr/>
        </p:nvPicPr>
        <p:blipFill>
          <a:blip r:embed="rId2"/>
          <a:stretch>
            <a:fillRect/>
          </a:stretch>
        </p:blipFill>
        <p:spPr>
          <a:xfrm>
            <a:off x="1569294" y="757732"/>
            <a:ext cx="3742857" cy="7933333"/>
          </a:xfrm>
          <a:prstGeom prst="rect">
            <a:avLst/>
          </a:prstGeom>
        </p:spPr>
      </p:pic>
      <p:sp>
        <p:nvSpPr>
          <p:cNvPr id="4" name="TextBox 3">
            <a:extLst>
              <a:ext uri="{FF2B5EF4-FFF2-40B4-BE49-F238E27FC236}">
                <a16:creationId xmlns:a16="http://schemas.microsoft.com/office/drawing/2014/main" id="{0C908AEE-05CC-09FE-C2C4-AE6CF6E1D9F5}"/>
              </a:ext>
            </a:extLst>
          </p:cNvPr>
          <p:cNvSpPr txBox="1"/>
          <p:nvPr/>
        </p:nvSpPr>
        <p:spPr>
          <a:xfrm>
            <a:off x="1817077" y="351692"/>
            <a:ext cx="3175293" cy="369332"/>
          </a:xfrm>
          <a:prstGeom prst="rect">
            <a:avLst/>
          </a:prstGeom>
          <a:noFill/>
        </p:spPr>
        <p:txBody>
          <a:bodyPr wrap="none" rtlCol="0">
            <a:spAutoFit/>
          </a:bodyPr>
          <a:lstStyle/>
          <a:p>
            <a:r>
              <a:rPr lang="en-US" dirty="0"/>
              <a:t>Screen Snap #2 of Brett’s Phone</a:t>
            </a:r>
          </a:p>
        </p:txBody>
      </p:sp>
    </p:spTree>
    <p:extLst>
      <p:ext uri="{BB962C8B-B14F-4D97-AF65-F5344CB8AC3E}">
        <p14:creationId xmlns:p14="http://schemas.microsoft.com/office/powerpoint/2010/main" val="34944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689E5-E4A6-29FF-495C-F91A8A66ACA5}"/>
              </a:ext>
            </a:extLst>
          </p:cNvPr>
          <p:cNvPicPr>
            <a:picLocks noChangeAspect="1"/>
          </p:cNvPicPr>
          <p:nvPr/>
        </p:nvPicPr>
        <p:blipFill>
          <a:blip r:embed="rId2"/>
          <a:stretch>
            <a:fillRect/>
          </a:stretch>
        </p:blipFill>
        <p:spPr>
          <a:xfrm>
            <a:off x="1641159" y="1695216"/>
            <a:ext cx="3575682" cy="2156913"/>
          </a:xfrm>
          <a:prstGeom prst="rect">
            <a:avLst/>
          </a:prstGeom>
        </p:spPr>
      </p:pic>
      <p:cxnSp>
        <p:nvCxnSpPr>
          <p:cNvPr id="5" name="Straight Arrow Connector 4">
            <a:extLst>
              <a:ext uri="{FF2B5EF4-FFF2-40B4-BE49-F238E27FC236}">
                <a16:creationId xmlns:a16="http://schemas.microsoft.com/office/drawing/2014/main" id="{89182AD7-CA8A-BB9E-D831-7C96A773EE0B}"/>
              </a:ext>
            </a:extLst>
          </p:cNvPr>
          <p:cNvCxnSpPr/>
          <p:nvPr/>
        </p:nvCxnSpPr>
        <p:spPr>
          <a:xfrm flipV="1">
            <a:off x="2391508" y="3528646"/>
            <a:ext cx="738554" cy="644769"/>
          </a:xfrm>
          <a:prstGeom prst="straightConnector1">
            <a:avLst/>
          </a:prstGeom>
          <a:ln w="92075">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1CEC779-45E1-67C7-FABB-12C35F05E15E}"/>
              </a:ext>
            </a:extLst>
          </p:cNvPr>
          <p:cNvSpPr txBox="1"/>
          <p:nvPr/>
        </p:nvSpPr>
        <p:spPr>
          <a:xfrm>
            <a:off x="1816397" y="4173415"/>
            <a:ext cx="1612603" cy="923330"/>
          </a:xfrm>
          <a:prstGeom prst="rect">
            <a:avLst/>
          </a:prstGeom>
          <a:noFill/>
        </p:spPr>
        <p:txBody>
          <a:bodyPr wrap="square" rtlCol="0">
            <a:spAutoFit/>
          </a:bodyPr>
          <a:lstStyle/>
          <a:p>
            <a:r>
              <a:rPr lang="en-US" b="1" dirty="0">
                <a:solidFill>
                  <a:schemeClr val="accent2">
                    <a:lumMod val="75000"/>
                  </a:schemeClr>
                </a:solidFill>
              </a:rPr>
              <a:t>This button not always visible</a:t>
            </a:r>
          </a:p>
        </p:txBody>
      </p:sp>
      <p:pic>
        <p:nvPicPr>
          <p:cNvPr id="4" name="Picture 3">
            <a:extLst>
              <a:ext uri="{FF2B5EF4-FFF2-40B4-BE49-F238E27FC236}">
                <a16:creationId xmlns:a16="http://schemas.microsoft.com/office/drawing/2014/main" id="{125FC532-61E8-40AD-12B1-0E94B0A0010D}"/>
              </a:ext>
            </a:extLst>
          </p:cNvPr>
          <p:cNvPicPr>
            <a:picLocks noChangeAspect="1"/>
          </p:cNvPicPr>
          <p:nvPr/>
        </p:nvPicPr>
        <p:blipFill>
          <a:blip r:embed="rId3"/>
          <a:stretch>
            <a:fillRect/>
          </a:stretch>
        </p:blipFill>
        <p:spPr>
          <a:xfrm>
            <a:off x="2550881" y="6545371"/>
            <a:ext cx="3771429" cy="2266667"/>
          </a:xfrm>
          <a:prstGeom prst="rect">
            <a:avLst/>
          </a:prstGeom>
        </p:spPr>
      </p:pic>
      <p:cxnSp>
        <p:nvCxnSpPr>
          <p:cNvPr id="7" name="Straight Arrow Connector 6">
            <a:extLst>
              <a:ext uri="{FF2B5EF4-FFF2-40B4-BE49-F238E27FC236}">
                <a16:creationId xmlns:a16="http://schemas.microsoft.com/office/drawing/2014/main" id="{11A595A2-7844-A506-7C2A-82C1FED4435E}"/>
              </a:ext>
            </a:extLst>
          </p:cNvPr>
          <p:cNvCxnSpPr>
            <a:cxnSpLocks/>
          </p:cNvCxnSpPr>
          <p:nvPr/>
        </p:nvCxnSpPr>
        <p:spPr>
          <a:xfrm>
            <a:off x="2100690" y="6414451"/>
            <a:ext cx="929113" cy="1078173"/>
          </a:xfrm>
          <a:prstGeom prst="straightConnector1">
            <a:avLst/>
          </a:prstGeom>
          <a:ln w="92075">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33A7D8A4-B13F-6B06-29E3-15AB5E32F239}"/>
              </a:ext>
            </a:extLst>
          </p:cNvPr>
          <p:cNvSpPr txBox="1"/>
          <p:nvPr/>
        </p:nvSpPr>
        <p:spPr>
          <a:xfrm>
            <a:off x="1421925" y="6068961"/>
            <a:ext cx="1612603" cy="369332"/>
          </a:xfrm>
          <a:prstGeom prst="rect">
            <a:avLst/>
          </a:prstGeom>
          <a:noFill/>
        </p:spPr>
        <p:txBody>
          <a:bodyPr wrap="square" rtlCol="0">
            <a:spAutoFit/>
          </a:bodyPr>
          <a:lstStyle/>
          <a:p>
            <a:r>
              <a:rPr lang="en-US" b="1" dirty="0">
                <a:solidFill>
                  <a:schemeClr val="accent2">
                    <a:lumMod val="75000"/>
                  </a:schemeClr>
                </a:solidFill>
              </a:rPr>
              <a:t>Added this</a:t>
            </a:r>
          </a:p>
        </p:txBody>
      </p:sp>
    </p:spTree>
    <p:extLst>
      <p:ext uri="{BB962C8B-B14F-4D97-AF65-F5344CB8AC3E}">
        <p14:creationId xmlns:p14="http://schemas.microsoft.com/office/powerpoint/2010/main" val="152294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8EE25-4C59-FFFC-BCA5-EDA73B421050}"/>
              </a:ext>
            </a:extLst>
          </p:cNvPr>
          <p:cNvSpPr txBox="1"/>
          <p:nvPr/>
        </p:nvSpPr>
        <p:spPr>
          <a:xfrm>
            <a:off x="1878397" y="472042"/>
            <a:ext cx="3435236" cy="646331"/>
          </a:xfrm>
          <a:prstGeom prst="rect">
            <a:avLst/>
          </a:prstGeom>
          <a:noFill/>
        </p:spPr>
        <p:txBody>
          <a:bodyPr wrap="none" rtlCol="0">
            <a:spAutoFit/>
          </a:bodyPr>
          <a:lstStyle/>
          <a:p>
            <a:r>
              <a:rPr lang="en-US" sz="3600" b="1" dirty="0"/>
              <a:t>NextDoor Clients</a:t>
            </a:r>
          </a:p>
        </p:txBody>
      </p:sp>
      <p:sp>
        <p:nvSpPr>
          <p:cNvPr id="3" name="TextBox 2">
            <a:extLst>
              <a:ext uri="{FF2B5EF4-FFF2-40B4-BE49-F238E27FC236}">
                <a16:creationId xmlns:a16="http://schemas.microsoft.com/office/drawing/2014/main" id="{E80E925E-06E1-AB4E-7EE7-AA2C3E2271DC}"/>
              </a:ext>
            </a:extLst>
          </p:cNvPr>
          <p:cNvSpPr txBox="1"/>
          <p:nvPr/>
        </p:nvSpPr>
        <p:spPr>
          <a:xfrm>
            <a:off x="1659596" y="2126122"/>
            <a:ext cx="1685818" cy="923330"/>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dirty="0"/>
              <a:t>NextDoor “App” on Android Phone</a:t>
            </a:r>
          </a:p>
        </p:txBody>
      </p:sp>
      <p:sp>
        <p:nvSpPr>
          <p:cNvPr id="4" name="TextBox 3">
            <a:extLst>
              <a:ext uri="{FF2B5EF4-FFF2-40B4-BE49-F238E27FC236}">
                <a16:creationId xmlns:a16="http://schemas.microsoft.com/office/drawing/2014/main" id="{C74E1CF8-08E0-5C68-1EFA-B168D2FBE143}"/>
              </a:ext>
            </a:extLst>
          </p:cNvPr>
          <p:cNvSpPr txBox="1"/>
          <p:nvPr/>
        </p:nvSpPr>
        <p:spPr>
          <a:xfrm>
            <a:off x="1659596" y="3415299"/>
            <a:ext cx="1685818" cy="923330"/>
          </a:xfrm>
          <a:prstGeom prst="rect">
            <a:avLst/>
          </a:prstGeom>
          <a:solidFill>
            <a:schemeClr val="accent6">
              <a:lumMod val="60000"/>
              <a:lumOff val="40000"/>
            </a:schemeClr>
          </a:solidFill>
          <a:ln>
            <a:solidFill>
              <a:schemeClr val="tx1"/>
            </a:solidFill>
          </a:ln>
        </p:spPr>
        <p:txBody>
          <a:bodyPr wrap="square" rtlCol="0">
            <a:spAutoFit/>
          </a:bodyPr>
          <a:lstStyle>
            <a:defPPr>
              <a:defRPr lang="en-US"/>
            </a:defPPr>
            <a:lvl1pPr algn="ctr">
              <a:defRPr/>
            </a:lvl1pPr>
          </a:lstStyle>
          <a:p>
            <a:r>
              <a:rPr lang="en-US" dirty="0"/>
              <a:t>NextDoor “App” on iPhone</a:t>
            </a:r>
          </a:p>
          <a:p>
            <a:endParaRPr lang="en-US" dirty="0"/>
          </a:p>
        </p:txBody>
      </p:sp>
      <p:sp>
        <p:nvSpPr>
          <p:cNvPr id="5" name="TextBox 4">
            <a:extLst>
              <a:ext uri="{FF2B5EF4-FFF2-40B4-BE49-F238E27FC236}">
                <a16:creationId xmlns:a16="http://schemas.microsoft.com/office/drawing/2014/main" id="{A4BE5CA2-D184-796E-92B9-54FBD1BBB475}"/>
              </a:ext>
            </a:extLst>
          </p:cNvPr>
          <p:cNvSpPr txBox="1"/>
          <p:nvPr/>
        </p:nvSpPr>
        <p:spPr>
          <a:xfrm>
            <a:off x="3994586" y="3461625"/>
            <a:ext cx="1685816" cy="923330"/>
          </a:xfrm>
          <a:prstGeom prst="rect">
            <a:avLst/>
          </a:prstGeom>
          <a:solidFill>
            <a:schemeClr val="accent4">
              <a:lumMod val="20000"/>
              <a:lumOff val="80000"/>
            </a:schemeClr>
          </a:solidFill>
          <a:ln>
            <a:solidFill>
              <a:schemeClr val="tx1"/>
            </a:solidFill>
          </a:ln>
        </p:spPr>
        <p:txBody>
          <a:bodyPr wrap="square" rtlCol="0">
            <a:spAutoFit/>
          </a:bodyPr>
          <a:lstStyle>
            <a:defPPr>
              <a:defRPr lang="en-US"/>
            </a:defPPr>
            <a:lvl1pPr algn="ctr">
              <a:defRPr/>
            </a:lvl1pPr>
          </a:lstStyle>
          <a:p>
            <a:r>
              <a:rPr lang="en-US" dirty="0"/>
              <a:t>Web Browser on Windows PC</a:t>
            </a:r>
          </a:p>
          <a:p>
            <a:endParaRPr lang="en-US" dirty="0"/>
          </a:p>
        </p:txBody>
      </p:sp>
      <p:sp>
        <p:nvSpPr>
          <p:cNvPr id="6" name="TextBox 5">
            <a:extLst>
              <a:ext uri="{FF2B5EF4-FFF2-40B4-BE49-F238E27FC236}">
                <a16:creationId xmlns:a16="http://schemas.microsoft.com/office/drawing/2014/main" id="{1E0B6612-67A2-755F-9D74-D1971E890ADB}"/>
              </a:ext>
            </a:extLst>
          </p:cNvPr>
          <p:cNvSpPr txBox="1"/>
          <p:nvPr/>
        </p:nvSpPr>
        <p:spPr>
          <a:xfrm>
            <a:off x="3994586" y="4761426"/>
            <a:ext cx="1685817" cy="923330"/>
          </a:xfrm>
          <a:prstGeom prst="rect">
            <a:avLst/>
          </a:prstGeom>
          <a:solidFill>
            <a:schemeClr val="accent4">
              <a:lumMod val="60000"/>
              <a:lumOff val="40000"/>
            </a:schemeClr>
          </a:solidFill>
          <a:ln>
            <a:solidFill>
              <a:schemeClr val="tx1"/>
            </a:solidFill>
          </a:ln>
        </p:spPr>
        <p:txBody>
          <a:bodyPr wrap="square" rtlCol="0">
            <a:spAutoFit/>
          </a:bodyPr>
          <a:lstStyle>
            <a:defPPr>
              <a:defRPr lang="en-US"/>
            </a:defPPr>
            <a:lvl1pPr algn="ctr">
              <a:defRPr/>
            </a:lvl1pPr>
          </a:lstStyle>
          <a:p>
            <a:r>
              <a:rPr lang="en-US" dirty="0"/>
              <a:t>Web Browser on Apple PC</a:t>
            </a:r>
          </a:p>
          <a:p>
            <a:endParaRPr lang="en-US" dirty="0"/>
          </a:p>
        </p:txBody>
      </p:sp>
      <p:pic>
        <p:nvPicPr>
          <p:cNvPr id="1026" name="Picture 2">
            <a:extLst>
              <a:ext uri="{FF2B5EF4-FFF2-40B4-BE49-F238E27FC236}">
                <a16:creationId xmlns:a16="http://schemas.microsoft.com/office/drawing/2014/main" id="{DA3B7F83-1089-3253-D4BA-574FD0FD0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420" y="4006740"/>
            <a:ext cx="331889" cy="3318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9788449-C15C-801F-8672-B78B95DE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210" y="5378943"/>
            <a:ext cx="303925" cy="3039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EA74BB5-4D79-60D3-C9BC-4603FBD935FB}"/>
              </a:ext>
            </a:extLst>
          </p:cNvPr>
          <p:cNvPicPr>
            <a:picLocks noChangeAspect="1"/>
          </p:cNvPicPr>
          <p:nvPr/>
        </p:nvPicPr>
        <p:blipFill>
          <a:blip r:embed="rId3"/>
          <a:stretch>
            <a:fillRect/>
          </a:stretch>
        </p:blipFill>
        <p:spPr>
          <a:xfrm>
            <a:off x="4000870" y="4112573"/>
            <a:ext cx="302096" cy="272382"/>
          </a:xfrm>
          <a:prstGeom prst="rect">
            <a:avLst/>
          </a:prstGeom>
          <a:ln>
            <a:solidFill>
              <a:schemeClr val="tx1"/>
            </a:solidFill>
          </a:ln>
        </p:spPr>
      </p:pic>
      <p:pic>
        <p:nvPicPr>
          <p:cNvPr id="1030" name="Picture 6" descr="4GQM0AAAAASUVORK5CYII= (207×243)">
            <a:extLst>
              <a:ext uri="{FF2B5EF4-FFF2-40B4-BE49-F238E27FC236}">
                <a16:creationId xmlns:a16="http://schemas.microsoft.com/office/drawing/2014/main" id="{A267F367-2066-6C0E-F6AB-C4FDCF5C7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605" y="2696807"/>
            <a:ext cx="302096" cy="3546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3B3F1F7-C292-29C9-FB7A-C2C01620FB6B}"/>
              </a:ext>
            </a:extLst>
          </p:cNvPr>
          <p:cNvGrpSpPr/>
          <p:nvPr/>
        </p:nvGrpSpPr>
        <p:grpSpPr>
          <a:xfrm>
            <a:off x="1575346" y="2026354"/>
            <a:ext cx="299272" cy="276999"/>
            <a:chOff x="1570275" y="1026920"/>
            <a:chExt cx="299272" cy="276999"/>
          </a:xfrm>
        </p:grpSpPr>
        <p:sp>
          <p:nvSpPr>
            <p:cNvPr id="11" name="Rectangle 10">
              <a:extLst>
                <a:ext uri="{FF2B5EF4-FFF2-40B4-BE49-F238E27FC236}">
                  <a16:creationId xmlns:a16="http://schemas.microsoft.com/office/drawing/2014/main" id="{9967B53D-2130-7059-127B-63C75EDE0CBE}"/>
                </a:ext>
              </a:extLst>
            </p:cNvPr>
            <p:cNvSpPr/>
            <p:nvPr/>
          </p:nvSpPr>
          <p:spPr>
            <a:xfrm>
              <a:off x="1570275" y="1058943"/>
              <a:ext cx="236529" cy="216817"/>
            </a:xfrm>
            <a:prstGeom prst="rect">
              <a:avLst/>
            </a:prstGeom>
            <a:solidFill>
              <a:schemeClr val="bg1"/>
            </a:solidFill>
            <a:ln>
              <a:solidFill>
                <a:schemeClr val="tx1"/>
              </a:solidFill>
            </a:ln>
          </p:spPr>
          <p:txBody>
            <a:bodyPr wrap="square" rtlCol="0">
              <a:spAutoFit/>
            </a:bodyPr>
            <a:lstStyle/>
            <a:p>
              <a:pPr algn="ctr"/>
              <a:endParaRPr lang="en-US">
                <a:solidFill>
                  <a:schemeClr val="tx1"/>
                </a:solidFill>
              </a:endParaRPr>
            </a:p>
          </p:txBody>
        </p:sp>
        <p:sp>
          <p:nvSpPr>
            <p:cNvPr id="10" name="TextBox 9">
              <a:extLst>
                <a:ext uri="{FF2B5EF4-FFF2-40B4-BE49-F238E27FC236}">
                  <a16:creationId xmlns:a16="http://schemas.microsoft.com/office/drawing/2014/main" id="{DBDED702-BB04-01D1-252D-CFC8EED510C4}"/>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1</a:t>
              </a:r>
            </a:p>
          </p:txBody>
        </p:sp>
      </p:grpSp>
      <p:sp>
        <p:nvSpPr>
          <p:cNvPr id="14" name="Rectangle 13">
            <a:extLst>
              <a:ext uri="{FF2B5EF4-FFF2-40B4-BE49-F238E27FC236}">
                <a16:creationId xmlns:a16="http://schemas.microsoft.com/office/drawing/2014/main" id="{8B520BC1-FE83-1194-7466-C1E17C026C85}"/>
              </a:ext>
            </a:extLst>
          </p:cNvPr>
          <p:cNvSpPr/>
          <p:nvPr/>
        </p:nvSpPr>
        <p:spPr>
          <a:xfrm>
            <a:off x="3899187" y="3401335"/>
            <a:ext cx="236529" cy="216817"/>
          </a:xfrm>
          <a:prstGeom prst="rect">
            <a:avLst/>
          </a:prstGeom>
          <a:solidFill>
            <a:schemeClr val="bg1"/>
          </a:solidFill>
          <a:ln>
            <a:solidFill>
              <a:schemeClr val="tx1"/>
            </a:solidFill>
          </a:ln>
        </p:spPr>
        <p:txBody>
          <a:bodyPr wrap="square" rtlCol="0">
            <a:spAutoFit/>
          </a:bodyPr>
          <a:lstStyle/>
          <a:p>
            <a:pPr algn="ctr"/>
            <a:endParaRPr lang="en-US">
              <a:solidFill>
                <a:schemeClr val="tx1"/>
              </a:solidFill>
            </a:endParaRPr>
          </a:p>
        </p:txBody>
      </p:sp>
      <p:sp>
        <p:nvSpPr>
          <p:cNvPr id="15" name="TextBox 14">
            <a:extLst>
              <a:ext uri="{FF2B5EF4-FFF2-40B4-BE49-F238E27FC236}">
                <a16:creationId xmlns:a16="http://schemas.microsoft.com/office/drawing/2014/main" id="{E239E608-DBAE-96CC-DF55-E1D88B48BD1D}"/>
              </a:ext>
            </a:extLst>
          </p:cNvPr>
          <p:cNvSpPr txBox="1"/>
          <p:nvPr/>
        </p:nvSpPr>
        <p:spPr>
          <a:xfrm>
            <a:off x="3928224" y="3369312"/>
            <a:ext cx="270235" cy="276999"/>
          </a:xfrm>
          <a:prstGeom prst="rect">
            <a:avLst/>
          </a:prstGeom>
          <a:noFill/>
        </p:spPr>
        <p:txBody>
          <a:bodyPr wrap="square" lIns="0" tIns="0" bIns="0" rtlCol="0">
            <a:spAutoFit/>
          </a:bodyPr>
          <a:lstStyle/>
          <a:p>
            <a:pPr algn="ctr"/>
            <a:r>
              <a:rPr lang="en-US" dirty="0"/>
              <a:t>4</a:t>
            </a:r>
          </a:p>
        </p:txBody>
      </p:sp>
      <p:grpSp>
        <p:nvGrpSpPr>
          <p:cNvPr id="16" name="Group 15">
            <a:extLst>
              <a:ext uri="{FF2B5EF4-FFF2-40B4-BE49-F238E27FC236}">
                <a16:creationId xmlns:a16="http://schemas.microsoft.com/office/drawing/2014/main" id="{5EFDEFD3-F07C-CF25-2A55-5E5D163FA37A}"/>
              </a:ext>
            </a:extLst>
          </p:cNvPr>
          <p:cNvGrpSpPr/>
          <p:nvPr/>
        </p:nvGrpSpPr>
        <p:grpSpPr>
          <a:xfrm>
            <a:off x="1575346" y="3313340"/>
            <a:ext cx="299272" cy="276999"/>
            <a:chOff x="1570275" y="1026920"/>
            <a:chExt cx="299272" cy="276999"/>
          </a:xfrm>
        </p:grpSpPr>
        <p:sp>
          <p:nvSpPr>
            <p:cNvPr id="17" name="Rectangle 16">
              <a:extLst>
                <a:ext uri="{FF2B5EF4-FFF2-40B4-BE49-F238E27FC236}">
                  <a16:creationId xmlns:a16="http://schemas.microsoft.com/office/drawing/2014/main" id="{461A5FD1-1A80-A428-16E3-42B9EA879D83}"/>
                </a:ext>
              </a:extLst>
            </p:cNvPr>
            <p:cNvSpPr/>
            <p:nvPr/>
          </p:nvSpPr>
          <p:spPr>
            <a:xfrm>
              <a:off x="1570275" y="1058943"/>
              <a:ext cx="236529" cy="216817"/>
            </a:xfrm>
            <a:prstGeom prst="rect">
              <a:avLst/>
            </a:prstGeom>
            <a:solidFill>
              <a:schemeClr val="bg1"/>
            </a:solidFill>
            <a:ln>
              <a:solidFill>
                <a:schemeClr val="tx1"/>
              </a:solidFill>
            </a:ln>
          </p:spPr>
          <p:txBody>
            <a:bodyPr wrap="square" rtlCol="0">
              <a:spAutoFit/>
            </a:bodyP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0C596277-3E84-01A5-D623-BDFD61CB7183}"/>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3</a:t>
              </a:r>
            </a:p>
          </p:txBody>
        </p:sp>
      </p:grpSp>
      <p:grpSp>
        <p:nvGrpSpPr>
          <p:cNvPr id="19" name="Group 18">
            <a:extLst>
              <a:ext uri="{FF2B5EF4-FFF2-40B4-BE49-F238E27FC236}">
                <a16:creationId xmlns:a16="http://schemas.microsoft.com/office/drawing/2014/main" id="{0071BDF5-687D-7248-3E94-27A6443195EC}"/>
              </a:ext>
            </a:extLst>
          </p:cNvPr>
          <p:cNvGrpSpPr/>
          <p:nvPr/>
        </p:nvGrpSpPr>
        <p:grpSpPr>
          <a:xfrm>
            <a:off x="3913705" y="4648843"/>
            <a:ext cx="299272" cy="276999"/>
            <a:chOff x="1570275" y="1026920"/>
            <a:chExt cx="299272" cy="276999"/>
          </a:xfrm>
        </p:grpSpPr>
        <p:sp>
          <p:nvSpPr>
            <p:cNvPr id="20" name="Rectangle 19">
              <a:extLst>
                <a:ext uri="{FF2B5EF4-FFF2-40B4-BE49-F238E27FC236}">
                  <a16:creationId xmlns:a16="http://schemas.microsoft.com/office/drawing/2014/main" id="{DBCCB3F3-11F0-14BB-6CD3-835B4C41D1D1}"/>
                </a:ext>
              </a:extLst>
            </p:cNvPr>
            <p:cNvSpPr/>
            <p:nvPr/>
          </p:nvSpPr>
          <p:spPr>
            <a:xfrm>
              <a:off x="1570275" y="1058943"/>
              <a:ext cx="236529" cy="216817"/>
            </a:xfrm>
            <a:prstGeom prst="rect">
              <a:avLst/>
            </a:prstGeom>
            <a:solidFill>
              <a:schemeClr val="bg1"/>
            </a:solidFill>
            <a:ln>
              <a:solidFill>
                <a:schemeClr val="tx1"/>
              </a:solidFill>
            </a:ln>
          </p:spPr>
          <p:txBody>
            <a:bodyPr wrap="square" rtlCol="0">
              <a:spAutoFit/>
            </a:bodyPr>
            <a:lstStyle/>
            <a:p>
              <a:pPr algn="ctr"/>
              <a:endParaRPr lang="en-US">
                <a:solidFill>
                  <a:schemeClr val="tx1"/>
                </a:solidFill>
              </a:endParaRPr>
            </a:p>
          </p:txBody>
        </p:sp>
        <p:sp>
          <p:nvSpPr>
            <p:cNvPr id="21" name="TextBox 20">
              <a:extLst>
                <a:ext uri="{FF2B5EF4-FFF2-40B4-BE49-F238E27FC236}">
                  <a16:creationId xmlns:a16="http://schemas.microsoft.com/office/drawing/2014/main" id="{194385FD-B809-89B5-99BD-819568216ADA}"/>
                </a:ext>
              </a:extLst>
            </p:cNvPr>
            <p:cNvSpPr txBox="1"/>
            <p:nvPr/>
          </p:nvSpPr>
          <p:spPr>
            <a:xfrm>
              <a:off x="1599312" y="1026920"/>
              <a:ext cx="270235" cy="276999"/>
            </a:xfrm>
            <a:prstGeom prst="rect">
              <a:avLst/>
            </a:prstGeom>
            <a:noFill/>
          </p:spPr>
          <p:txBody>
            <a:bodyPr wrap="square" lIns="0" tIns="0" bIns="0" rtlCol="0">
              <a:spAutoFit/>
            </a:bodyPr>
            <a:lstStyle/>
            <a:p>
              <a:pPr algn="ctr"/>
              <a:r>
                <a:rPr lang="en-US" dirty="0"/>
                <a:t>5</a:t>
              </a:r>
            </a:p>
          </p:txBody>
        </p:sp>
      </p:grpSp>
      <p:sp>
        <p:nvSpPr>
          <p:cNvPr id="22" name="Rectangle: Rounded Corners 21">
            <a:extLst>
              <a:ext uri="{FF2B5EF4-FFF2-40B4-BE49-F238E27FC236}">
                <a16:creationId xmlns:a16="http://schemas.microsoft.com/office/drawing/2014/main" id="{17792CDE-C728-1203-9BDD-563FCECE7F30}"/>
              </a:ext>
            </a:extLst>
          </p:cNvPr>
          <p:cNvSpPr/>
          <p:nvPr/>
        </p:nvSpPr>
        <p:spPr>
          <a:xfrm>
            <a:off x="1452027" y="1927277"/>
            <a:ext cx="2087538" cy="2635485"/>
          </a:xfrm>
          <a:prstGeom prst="roundRect">
            <a:avLst>
              <a:gd name="adj" fmla="val 9105"/>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03F639A-4CF2-3FFC-E950-D7A6C915D8E0}"/>
              </a:ext>
            </a:extLst>
          </p:cNvPr>
          <p:cNvSpPr/>
          <p:nvPr/>
        </p:nvSpPr>
        <p:spPr>
          <a:xfrm>
            <a:off x="3735586" y="1927277"/>
            <a:ext cx="2087538" cy="3908040"/>
          </a:xfrm>
          <a:prstGeom prst="roundRect">
            <a:avLst>
              <a:gd name="adj" fmla="val 9105"/>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A3C29CA-D1C9-7053-C45F-EBBDC63D12EA}"/>
              </a:ext>
            </a:extLst>
          </p:cNvPr>
          <p:cNvSpPr txBox="1"/>
          <p:nvPr/>
        </p:nvSpPr>
        <p:spPr>
          <a:xfrm>
            <a:off x="2194568" y="1559085"/>
            <a:ext cx="615874" cy="400110"/>
          </a:xfrm>
          <a:prstGeom prst="rect">
            <a:avLst/>
          </a:prstGeom>
          <a:noFill/>
        </p:spPr>
        <p:txBody>
          <a:bodyPr wrap="none" rtlCol="0">
            <a:spAutoFit/>
          </a:bodyPr>
          <a:lstStyle/>
          <a:p>
            <a:r>
              <a:rPr lang="en-US" sz="2000" b="1" dirty="0"/>
              <a:t>App</a:t>
            </a:r>
          </a:p>
        </p:txBody>
      </p:sp>
      <p:sp>
        <p:nvSpPr>
          <p:cNvPr id="25" name="TextBox 24">
            <a:extLst>
              <a:ext uri="{FF2B5EF4-FFF2-40B4-BE49-F238E27FC236}">
                <a16:creationId xmlns:a16="http://schemas.microsoft.com/office/drawing/2014/main" id="{B537231B-1839-E6F4-8218-8FCF17491745}"/>
              </a:ext>
            </a:extLst>
          </p:cNvPr>
          <p:cNvSpPr txBox="1"/>
          <p:nvPr/>
        </p:nvSpPr>
        <p:spPr>
          <a:xfrm>
            <a:off x="4074366" y="1567827"/>
            <a:ext cx="1616148" cy="400110"/>
          </a:xfrm>
          <a:prstGeom prst="rect">
            <a:avLst/>
          </a:prstGeom>
          <a:noFill/>
        </p:spPr>
        <p:txBody>
          <a:bodyPr wrap="none" rtlCol="0">
            <a:spAutoFit/>
          </a:bodyPr>
          <a:lstStyle/>
          <a:p>
            <a:pPr algn="ctr"/>
            <a:r>
              <a:rPr lang="en-US" sz="2000" b="1" dirty="0"/>
              <a:t>Web Browser</a:t>
            </a:r>
          </a:p>
        </p:txBody>
      </p:sp>
      <p:sp>
        <p:nvSpPr>
          <p:cNvPr id="26" name="TextBox 25">
            <a:extLst>
              <a:ext uri="{FF2B5EF4-FFF2-40B4-BE49-F238E27FC236}">
                <a16:creationId xmlns:a16="http://schemas.microsoft.com/office/drawing/2014/main" id="{C29169B4-5498-400C-DEB3-9E98BA74F89E}"/>
              </a:ext>
            </a:extLst>
          </p:cNvPr>
          <p:cNvSpPr txBox="1"/>
          <p:nvPr/>
        </p:nvSpPr>
        <p:spPr>
          <a:xfrm>
            <a:off x="1554346" y="952885"/>
            <a:ext cx="4268778" cy="738664"/>
          </a:xfrm>
          <a:prstGeom prst="rect">
            <a:avLst/>
          </a:prstGeom>
          <a:noFill/>
        </p:spPr>
        <p:txBody>
          <a:bodyPr wrap="square" rtlCol="0">
            <a:spAutoFit/>
          </a:bodyPr>
          <a:lstStyle/>
          <a:p>
            <a:r>
              <a:rPr lang="en-US" sz="1400" dirty="0"/>
              <a:t>NextDoor allows members to choose between at least 5 different methods to access the platform. These different clients offer slightly different user experiences</a:t>
            </a:r>
          </a:p>
        </p:txBody>
      </p:sp>
      <p:sp>
        <p:nvSpPr>
          <p:cNvPr id="27" name="TextBox 26">
            <a:extLst>
              <a:ext uri="{FF2B5EF4-FFF2-40B4-BE49-F238E27FC236}">
                <a16:creationId xmlns:a16="http://schemas.microsoft.com/office/drawing/2014/main" id="{2C219B3B-D7C4-DE97-7778-B181F053CCA7}"/>
              </a:ext>
            </a:extLst>
          </p:cNvPr>
          <p:cNvSpPr txBox="1"/>
          <p:nvPr/>
        </p:nvSpPr>
        <p:spPr>
          <a:xfrm>
            <a:off x="1325033" y="4601958"/>
            <a:ext cx="2402531" cy="1384995"/>
          </a:xfrm>
          <a:prstGeom prst="rect">
            <a:avLst/>
          </a:prstGeom>
          <a:noFill/>
        </p:spPr>
        <p:txBody>
          <a:bodyPr wrap="square" rtlCol="0">
            <a:spAutoFit/>
          </a:bodyPr>
          <a:lstStyle/>
          <a:p>
            <a:pPr marL="288925" indent="-288925"/>
            <a:r>
              <a:rPr lang="en-US" sz="1400" dirty="0"/>
              <a:t>2.	</a:t>
            </a:r>
            <a:r>
              <a:rPr lang="en-US" sz="1400" b="1" dirty="0"/>
              <a:t>Btn 1</a:t>
            </a:r>
            <a:r>
              <a:rPr lang="en-US" sz="1400" dirty="0"/>
              <a:t> is located on NextDoor Home page.</a:t>
            </a:r>
          </a:p>
          <a:p>
            <a:pPr marL="288925" indent="-288925"/>
            <a:r>
              <a:rPr lang="en-US" sz="1400" dirty="0"/>
              <a:t>3.	Provides </a:t>
            </a:r>
            <a:r>
              <a:rPr lang="en-US" sz="1400" b="1" dirty="0"/>
              <a:t>Btn 1</a:t>
            </a:r>
            <a:r>
              <a:rPr lang="en-US" sz="1400" dirty="0"/>
              <a:t> located within PLF for posting to specified groups including “anyone on NextDoor”</a:t>
            </a:r>
          </a:p>
        </p:txBody>
      </p:sp>
      <p:sp>
        <p:nvSpPr>
          <p:cNvPr id="28" name="TextBox 27">
            <a:extLst>
              <a:ext uri="{FF2B5EF4-FFF2-40B4-BE49-F238E27FC236}">
                <a16:creationId xmlns:a16="http://schemas.microsoft.com/office/drawing/2014/main" id="{41A5F580-BD6E-A0CF-918E-DCA39D1B6433}"/>
              </a:ext>
            </a:extLst>
          </p:cNvPr>
          <p:cNvSpPr txBox="1"/>
          <p:nvPr/>
        </p:nvSpPr>
        <p:spPr>
          <a:xfrm>
            <a:off x="3994586" y="2112093"/>
            <a:ext cx="1685816" cy="923330"/>
          </a:xfrm>
          <a:prstGeom prst="rect">
            <a:avLst/>
          </a:prstGeom>
          <a:solidFill>
            <a:schemeClr val="accent2">
              <a:lumMod val="20000"/>
              <a:lumOff val="80000"/>
            </a:schemeClr>
          </a:solidFill>
          <a:ln>
            <a:solidFill>
              <a:schemeClr val="tx1"/>
            </a:solidFill>
          </a:ln>
        </p:spPr>
        <p:txBody>
          <a:bodyPr wrap="square" rtlCol="0">
            <a:spAutoFit/>
          </a:bodyPr>
          <a:lstStyle>
            <a:defPPr>
              <a:defRPr lang="en-US"/>
            </a:defPPr>
            <a:lvl1pPr algn="ctr">
              <a:defRPr/>
            </a:lvl1pPr>
          </a:lstStyle>
          <a:p>
            <a:r>
              <a:rPr lang="en-US" dirty="0"/>
              <a:t>Web Browser on Android</a:t>
            </a:r>
          </a:p>
          <a:p>
            <a:endParaRPr lang="en-US" dirty="0"/>
          </a:p>
        </p:txBody>
      </p:sp>
      <p:pic>
        <p:nvPicPr>
          <p:cNvPr id="29" name="Picture 28">
            <a:extLst>
              <a:ext uri="{FF2B5EF4-FFF2-40B4-BE49-F238E27FC236}">
                <a16:creationId xmlns:a16="http://schemas.microsoft.com/office/drawing/2014/main" id="{51B686AB-0D15-C73D-ED0F-6B0D94EC470F}"/>
              </a:ext>
            </a:extLst>
          </p:cNvPr>
          <p:cNvPicPr>
            <a:picLocks noChangeAspect="1"/>
          </p:cNvPicPr>
          <p:nvPr/>
        </p:nvPicPr>
        <p:blipFill>
          <a:blip r:embed="rId3"/>
          <a:stretch>
            <a:fillRect/>
          </a:stretch>
        </p:blipFill>
        <p:spPr>
          <a:xfrm>
            <a:off x="4000870" y="2763041"/>
            <a:ext cx="302096" cy="272382"/>
          </a:xfrm>
          <a:prstGeom prst="rect">
            <a:avLst/>
          </a:prstGeom>
          <a:ln>
            <a:solidFill>
              <a:schemeClr val="tx1"/>
            </a:solidFill>
          </a:ln>
        </p:spPr>
      </p:pic>
      <p:sp>
        <p:nvSpPr>
          <p:cNvPr id="30" name="Rectangle 29">
            <a:extLst>
              <a:ext uri="{FF2B5EF4-FFF2-40B4-BE49-F238E27FC236}">
                <a16:creationId xmlns:a16="http://schemas.microsoft.com/office/drawing/2014/main" id="{1E76B0C7-FE04-4A84-67D4-C07C00659175}"/>
              </a:ext>
            </a:extLst>
          </p:cNvPr>
          <p:cNvSpPr/>
          <p:nvPr/>
        </p:nvSpPr>
        <p:spPr>
          <a:xfrm>
            <a:off x="3899187" y="2051803"/>
            <a:ext cx="236529" cy="216817"/>
          </a:xfrm>
          <a:prstGeom prst="rect">
            <a:avLst/>
          </a:prstGeom>
          <a:solidFill>
            <a:schemeClr val="bg1"/>
          </a:solidFill>
          <a:ln>
            <a:solidFill>
              <a:schemeClr val="tx1"/>
            </a:solidFill>
          </a:ln>
        </p:spPr>
        <p:txBody>
          <a:bodyPr wrap="square" rtlCol="0">
            <a:spAutoFit/>
          </a:bodyPr>
          <a:lstStyle/>
          <a:p>
            <a:pPr algn="ctr"/>
            <a:endParaRPr lang="en-US">
              <a:solidFill>
                <a:schemeClr val="tx1"/>
              </a:solidFill>
            </a:endParaRPr>
          </a:p>
        </p:txBody>
      </p:sp>
      <p:sp>
        <p:nvSpPr>
          <p:cNvPr id="31" name="TextBox 30">
            <a:extLst>
              <a:ext uri="{FF2B5EF4-FFF2-40B4-BE49-F238E27FC236}">
                <a16:creationId xmlns:a16="http://schemas.microsoft.com/office/drawing/2014/main" id="{C50FEC01-12BA-D57E-1C8D-6463A428615B}"/>
              </a:ext>
            </a:extLst>
          </p:cNvPr>
          <p:cNvSpPr txBox="1"/>
          <p:nvPr/>
        </p:nvSpPr>
        <p:spPr>
          <a:xfrm>
            <a:off x="3928224" y="2019780"/>
            <a:ext cx="270235" cy="276999"/>
          </a:xfrm>
          <a:prstGeom prst="rect">
            <a:avLst/>
          </a:prstGeom>
          <a:noFill/>
        </p:spPr>
        <p:txBody>
          <a:bodyPr wrap="square" lIns="0" tIns="0" bIns="0" rtlCol="0">
            <a:spAutoFit/>
          </a:bodyPr>
          <a:lstStyle/>
          <a:p>
            <a:pPr algn="ctr"/>
            <a:r>
              <a:rPr lang="en-US" dirty="0"/>
              <a:t>2</a:t>
            </a:r>
          </a:p>
        </p:txBody>
      </p:sp>
      <p:pic>
        <p:nvPicPr>
          <p:cNvPr id="33" name="Picture 32">
            <a:extLst>
              <a:ext uri="{FF2B5EF4-FFF2-40B4-BE49-F238E27FC236}">
                <a16:creationId xmlns:a16="http://schemas.microsoft.com/office/drawing/2014/main" id="{C70A76A8-FC47-D7E7-8D5C-3DA05B6381D4}"/>
              </a:ext>
            </a:extLst>
          </p:cNvPr>
          <p:cNvPicPr>
            <a:picLocks noChangeAspect="1"/>
          </p:cNvPicPr>
          <p:nvPr/>
        </p:nvPicPr>
        <p:blipFill>
          <a:blip r:embed="rId5"/>
          <a:stretch>
            <a:fillRect/>
          </a:stretch>
        </p:blipFill>
        <p:spPr>
          <a:xfrm>
            <a:off x="2344561" y="4006740"/>
            <a:ext cx="465881" cy="523220"/>
          </a:xfrm>
          <a:prstGeom prst="rect">
            <a:avLst/>
          </a:prstGeom>
        </p:spPr>
      </p:pic>
      <p:grpSp>
        <p:nvGrpSpPr>
          <p:cNvPr id="41" name="Group 40">
            <a:extLst>
              <a:ext uri="{FF2B5EF4-FFF2-40B4-BE49-F238E27FC236}">
                <a16:creationId xmlns:a16="http://schemas.microsoft.com/office/drawing/2014/main" id="{32FCA239-124D-6384-514D-45D699A76419}"/>
              </a:ext>
            </a:extLst>
          </p:cNvPr>
          <p:cNvGrpSpPr/>
          <p:nvPr/>
        </p:nvGrpSpPr>
        <p:grpSpPr>
          <a:xfrm>
            <a:off x="5205046" y="2728268"/>
            <a:ext cx="401853" cy="469469"/>
            <a:chOff x="5205046" y="2728268"/>
            <a:chExt cx="401853" cy="469469"/>
          </a:xfrm>
        </p:grpSpPr>
        <p:pic>
          <p:nvPicPr>
            <p:cNvPr id="35" name="Picture 34">
              <a:extLst>
                <a:ext uri="{FF2B5EF4-FFF2-40B4-BE49-F238E27FC236}">
                  <a16:creationId xmlns:a16="http://schemas.microsoft.com/office/drawing/2014/main" id="{73CAA95F-6B0F-84C9-7CFA-8E7B432DE658}"/>
                </a:ext>
              </a:extLst>
            </p:cNvPr>
            <p:cNvPicPr>
              <a:picLocks noChangeAspect="1"/>
            </p:cNvPicPr>
            <p:nvPr/>
          </p:nvPicPr>
          <p:blipFill>
            <a:blip r:embed="rId5"/>
            <a:stretch>
              <a:fillRect/>
            </a:stretch>
          </p:blipFill>
          <p:spPr>
            <a:xfrm>
              <a:off x="5205046" y="2728268"/>
              <a:ext cx="401853" cy="451311"/>
            </a:xfrm>
            <a:prstGeom prst="rect">
              <a:avLst/>
            </a:prstGeom>
          </p:spPr>
        </p:pic>
        <p:cxnSp>
          <p:nvCxnSpPr>
            <p:cNvPr id="37" name="Straight Connector 36">
              <a:extLst>
                <a:ext uri="{FF2B5EF4-FFF2-40B4-BE49-F238E27FC236}">
                  <a16:creationId xmlns:a16="http://schemas.microsoft.com/office/drawing/2014/main" id="{56B4A1EB-EDF6-F83C-3C0F-494CFF399408}"/>
                </a:ext>
              </a:extLst>
            </p:cNvPr>
            <p:cNvCxnSpPr/>
            <p:nvPr/>
          </p:nvCxnSpPr>
          <p:spPr>
            <a:xfrm>
              <a:off x="5205046" y="2728268"/>
              <a:ext cx="401853" cy="4513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185A02-32BC-C818-A9BC-6A8C8B3A0EE2}"/>
                </a:ext>
              </a:extLst>
            </p:cNvPr>
            <p:cNvCxnSpPr>
              <a:cxnSpLocks/>
            </p:cNvCxnSpPr>
            <p:nvPr/>
          </p:nvCxnSpPr>
          <p:spPr>
            <a:xfrm flipH="1">
              <a:off x="5205046" y="2728268"/>
              <a:ext cx="382542" cy="4694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498DB151-A92B-93DF-2A14-37CAB9886127}"/>
              </a:ext>
            </a:extLst>
          </p:cNvPr>
          <p:cNvSpPr txBox="1"/>
          <p:nvPr/>
        </p:nvSpPr>
        <p:spPr>
          <a:xfrm>
            <a:off x="1857222" y="6974591"/>
            <a:ext cx="3429000" cy="1477328"/>
          </a:xfrm>
          <a:prstGeom prst="rect">
            <a:avLst/>
          </a:prstGeom>
          <a:noFill/>
        </p:spPr>
        <p:txBody>
          <a:bodyPr wrap="square">
            <a:spAutoFit/>
          </a:bodyPr>
          <a:lstStyle/>
          <a:p>
            <a:r>
              <a:rPr lang="en-US" dirty="0"/>
              <a:t>You could say if there isa green button on the bottom of the screen use it if not go to the main page and use the button at the bottom of the screen</a:t>
            </a:r>
          </a:p>
        </p:txBody>
      </p:sp>
      <p:sp>
        <p:nvSpPr>
          <p:cNvPr id="8" name="TextBox 7">
            <a:extLst>
              <a:ext uri="{FF2B5EF4-FFF2-40B4-BE49-F238E27FC236}">
                <a16:creationId xmlns:a16="http://schemas.microsoft.com/office/drawing/2014/main" id="{E268462F-70FA-9697-7571-BA87C95B0FCE}"/>
              </a:ext>
            </a:extLst>
          </p:cNvPr>
          <p:cNvSpPr txBox="1"/>
          <p:nvPr/>
        </p:nvSpPr>
        <p:spPr>
          <a:xfrm>
            <a:off x="4274894" y="3996109"/>
            <a:ext cx="768214" cy="415498"/>
          </a:xfrm>
          <a:prstGeom prst="rect">
            <a:avLst/>
          </a:prstGeom>
          <a:noFill/>
        </p:spPr>
        <p:txBody>
          <a:bodyPr wrap="square" rtlCol="0">
            <a:spAutoFit/>
          </a:bodyPr>
          <a:lstStyle/>
          <a:p>
            <a:pPr marL="114300" indent="-114300">
              <a:buFont typeface="Arial" panose="020B0604020202020204" pitchFamily="34" charset="0"/>
              <a:buChar char="•"/>
            </a:pPr>
            <a:r>
              <a:rPr lang="en-US" sz="1050" dirty="0"/>
              <a:t>Edge</a:t>
            </a:r>
          </a:p>
          <a:p>
            <a:pPr marL="114300" indent="-114300">
              <a:buFont typeface="Arial" panose="020B0604020202020204" pitchFamily="34" charset="0"/>
              <a:buChar char="•"/>
            </a:pPr>
            <a:r>
              <a:rPr lang="en-US" sz="1050" dirty="0"/>
              <a:t>Chrome</a:t>
            </a:r>
          </a:p>
        </p:txBody>
      </p:sp>
      <p:sp>
        <p:nvSpPr>
          <p:cNvPr id="13" name="TextBox 12">
            <a:extLst>
              <a:ext uri="{FF2B5EF4-FFF2-40B4-BE49-F238E27FC236}">
                <a16:creationId xmlns:a16="http://schemas.microsoft.com/office/drawing/2014/main" id="{CC9B8F94-E87E-5CEF-F148-56B3250D1A4B}"/>
              </a:ext>
            </a:extLst>
          </p:cNvPr>
          <p:cNvSpPr txBox="1"/>
          <p:nvPr/>
        </p:nvSpPr>
        <p:spPr>
          <a:xfrm>
            <a:off x="4933003" y="4006740"/>
            <a:ext cx="677373" cy="415498"/>
          </a:xfrm>
          <a:prstGeom prst="rect">
            <a:avLst/>
          </a:prstGeom>
          <a:noFill/>
        </p:spPr>
        <p:txBody>
          <a:bodyPr wrap="square" rtlCol="0">
            <a:spAutoFit/>
          </a:bodyPr>
          <a:lstStyle/>
          <a:p>
            <a:pPr marL="114300" indent="-114300">
              <a:buFont typeface="Arial" panose="020B0604020202020204" pitchFamily="34" charset="0"/>
              <a:buChar char="•"/>
            </a:pPr>
            <a:r>
              <a:rPr lang="en-US" sz="1050" dirty="0"/>
              <a:t>Firefox</a:t>
            </a:r>
          </a:p>
          <a:p>
            <a:pPr marL="114300" indent="-114300">
              <a:buFont typeface="Arial" panose="020B0604020202020204" pitchFamily="34" charset="0"/>
              <a:buChar char="•"/>
            </a:pPr>
            <a:r>
              <a:rPr lang="en-US" sz="1050" dirty="0"/>
              <a:t>Opera</a:t>
            </a:r>
          </a:p>
        </p:txBody>
      </p:sp>
      <p:sp>
        <p:nvSpPr>
          <p:cNvPr id="32" name="TextBox 31">
            <a:extLst>
              <a:ext uri="{FF2B5EF4-FFF2-40B4-BE49-F238E27FC236}">
                <a16:creationId xmlns:a16="http://schemas.microsoft.com/office/drawing/2014/main" id="{7F1544B7-70C7-A492-2A64-A09D011BA2C9}"/>
              </a:ext>
            </a:extLst>
          </p:cNvPr>
          <p:cNvSpPr txBox="1"/>
          <p:nvPr/>
        </p:nvSpPr>
        <p:spPr>
          <a:xfrm>
            <a:off x="4289684" y="5325748"/>
            <a:ext cx="768214" cy="253916"/>
          </a:xfrm>
          <a:prstGeom prst="rect">
            <a:avLst/>
          </a:prstGeom>
          <a:noFill/>
        </p:spPr>
        <p:txBody>
          <a:bodyPr wrap="square" rtlCol="0">
            <a:spAutoFit/>
          </a:bodyPr>
          <a:lstStyle/>
          <a:p>
            <a:pPr marL="114300" indent="-114300">
              <a:buFont typeface="Arial" panose="020B0604020202020204" pitchFamily="34" charset="0"/>
              <a:buChar char="•"/>
            </a:pPr>
            <a:r>
              <a:rPr lang="en-US" sz="1050" dirty="0"/>
              <a:t>Safari</a:t>
            </a:r>
          </a:p>
        </p:txBody>
      </p:sp>
      <p:sp>
        <p:nvSpPr>
          <p:cNvPr id="34" name="TextBox 33">
            <a:extLst>
              <a:ext uri="{FF2B5EF4-FFF2-40B4-BE49-F238E27FC236}">
                <a16:creationId xmlns:a16="http://schemas.microsoft.com/office/drawing/2014/main" id="{02B66FED-805F-4FC2-4A69-60759EEF05EF}"/>
              </a:ext>
            </a:extLst>
          </p:cNvPr>
          <p:cNvSpPr txBox="1"/>
          <p:nvPr/>
        </p:nvSpPr>
        <p:spPr>
          <a:xfrm>
            <a:off x="4302966" y="2781507"/>
            <a:ext cx="768214" cy="253916"/>
          </a:xfrm>
          <a:prstGeom prst="rect">
            <a:avLst/>
          </a:prstGeom>
          <a:noFill/>
        </p:spPr>
        <p:txBody>
          <a:bodyPr wrap="square" rtlCol="0">
            <a:spAutoFit/>
          </a:bodyPr>
          <a:lstStyle/>
          <a:p>
            <a:pPr marL="114300" indent="-114300">
              <a:buFont typeface="Arial" panose="020B0604020202020204" pitchFamily="34" charset="0"/>
              <a:buChar char="•"/>
            </a:pPr>
            <a:r>
              <a:rPr lang="en-US" sz="1050" dirty="0"/>
              <a:t>Chrome</a:t>
            </a:r>
          </a:p>
        </p:txBody>
      </p:sp>
    </p:spTree>
    <p:extLst>
      <p:ext uri="{BB962C8B-B14F-4D97-AF65-F5344CB8AC3E}">
        <p14:creationId xmlns:p14="http://schemas.microsoft.com/office/powerpoint/2010/main" val="262219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0CE378-26C5-099F-49B3-47F2BC2612CD}"/>
              </a:ext>
            </a:extLst>
          </p:cNvPr>
          <p:cNvPicPr>
            <a:picLocks noChangeAspect="1"/>
          </p:cNvPicPr>
          <p:nvPr/>
        </p:nvPicPr>
        <p:blipFill>
          <a:blip r:embed="rId2"/>
          <a:stretch>
            <a:fillRect/>
          </a:stretch>
        </p:blipFill>
        <p:spPr>
          <a:xfrm>
            <a:off x="2729825" y="1138874"/>
            <a:ext cx="466725" cy="895350"/>
          </a:xfrm>
          <a:prstGeom prst="rect">
            <a:avLst/>
          </a:prstGeom>
        </p:spPr>
      </p:pic>
      <p:pic>
        <p:nvPicPr>
          <p:cNvPr id="6" name="Picture 5">
            <a:extLst>
              <a:ext uri="{FF2B5EF4-FFF2-40B4-BE49-F238E27FC236}">
                <a16:creationId xmlns:a16="http://schemas.microsoft.com/office/drawing/2014/main" id="{28A3F2D3-17D1-6A1F-79B6-757EBE15070E}"/>
              </a:ext>
            </a:extLst>
          </p:cNvPr>
          <p:cNvPicPr>
            <a:picLocks noChangeAspect="1"/>
          </p:cNvPicPr>
          <p:nvPr/>
        </p:nvPicPr>
        <p:blipFill>
          <a:blip r:embed="rId3"/>
          <a:stretch>
            <a:fillRect/>
          </a:stretch>
        </p:blipFill>
        <p:spPr>
          <a:xfrm>
            <a:off x="3248207" y="1420226"/>
            <a:ext cx="361585" cy="657427"/>
          </a:xfrm>
          <a:prstGeom prst="rect">
            <a:avLst/>
          </a:prstGeom>
        </p:spPr>
      </p:pic>
      <p:sp>
        <p:nvSpPr>
          <p:cNvPr id="9" name="Oval 8">
            <a:extLst>
              <a:ext uri="{FF2B5EF4-FFF2-40B4-BE49-F238E27FC236}">
                <a16:creationId xmlns:a16="http://schemas.microsoft.com/office/drawing/2014/main" id="{012E32BB-F522-0EB6-A0C0-5DD589579FE0}"/>
              </a:ext>
            </a:extLst>
          </p:cNvPr>
          <p:cNvSpPr/>
          <p:nvPr/>
        </p:nvSpPr>
        <p:spPr>
          <a:xfrm>
            <a:off x="4456604" y="853588"/>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10" name="Oval 9">
            <a:extLst>
              <a:ext uri="{FF2B5EF4-FFF2-40B4-BE49-F238E27FC236}">
                <a16:creationId xmlns:a16="http://schemas.microsoft.com/office/drawing/2014/main" id="{24D9B148-127C-1015-66D0-80EAB423B793}"/>
              </a:ext>
            </a:extLst>
          </p:cNvPr>
          <p:cNvSpPr/>
          <p:nvPr/>
        </p:nvSpPr>
        <p:spPr>
          <a:xfrm>
            <a:off x="4456604" y="1851153"/>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cxnSp>
        <p:nvCxnSpPr>
          <p:cNvPr id="12" name="Straight Arrow Connector 11">
            <a:extLst>
              <a:ext uri="{FF2B5EF4-FFF2-40B4-BE49-F238E27FC236}">
                <a16:creationId xmlns:a16="http://schemas.microsoft.com/office/drawing/2014/main" id="{4CAFA452-D358-D0AD-0623-3C17CF5779C2}"/>
              </a:ext>
            </a:extLst>
          </p:cNvPr>
          <p:cNvCxnSpPr>
            <a:cxnSpLocks/>
          </p:cNvCxnSpPr>
          <p:nvPr/>
        </p:nvCxnSpPr>
        <p:spPr>
          <a:xfrm flipV="1">
            <a:off x="3661452" y="1312990"/>
            <a:ext cx="795152" cy="25641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C49D0217-3004-8B9C-9F4D-922428107990}"/>
              </a:ext>
            </a:extLst>
          </p:cNvPr>
          <p:cNvPicPr>
            <a:picLocks noChangeAspect="1"/>
          </p:cNvPicPr>
          <p:nvPr/>
        </p:nvPicPr>
        <p:blipFill>
          <a:blip r:embed="rId2"/>
          <a:stretch>
            <a:fillRect/>
          </a:stretch>
        </p:blipFill>
        <p:spPr>
          <a:xfrm>
            <a:off x="2729825" y="3529867"/>
            <a:ext cx="466725" cy="895350"/>
          </a:xfrm>
          <a:prstGeom prst="rect">
            <a:avLst/>
          </a:prstGeom>
        </p:spPr>
      </p:pic>
      <p:pic>
        <p:nvPicPr>
          <p:cNvPr id="30" name="Picture 29">
            <a:extLst>
              <a:ext uri="{FF2B5EF4-FFF2-40B4-BE49-F238E27FC236}">
                <a16:creationId xmlns:a16="http://schemas.microsoft.com/office/drawing/2014/main" id="{0EE96934-D11B-0883-D170-E574B5F2B43F}"/>
              </a:ext>
            </a:extLst>
          </p:cNvPr>
          <p:cNvPicPr>
            <a:picLocks noChangeAspect="1"/>
          </p:cNvPicPr>
          <p:nvPr/>
        </p:nvPicPr>
        <p:blipFill>
          <a:blip r:embed="rId3"/>
          <a:stretch>
            <a:fillRect/>
          </a:stretch>
        </p:blipFill>
        <p:spPr>
          <a:xfrm>
            <a:off x="3248207" y="3811219"/>
            <a:ext cx="361585" cy="657427"/>
          </a:xfrm>
          <a:prstGeom prst="rect">
            <a:avLst/>
          </a:prstGeom>
        </p:spPr>
      </p:pic>
      <p:sp>
        <p:nvSpPr>
          <p:cNvPr id="31" name="Oval 30">
            <a:extLst>
              <a:ext uri="{FF2B5EF4-FFF2-40B4-BE49-F238E27FC236}">
                <a16:creationId xmlns:a16="http://schemas.microsoft.com/office/drawing/2014/main" id="{D755C21D-9F8C-E2AE-E822-D3D9704E44BC}"/>
              </a:ext>
            </a:extLst>
          </p:cNvPr>
          <p:cNvSpPr/>
          <p:nvPr/>
        </p:nvSpPr>
        <p:spPr>
          <a:xfrm>
            <a:off x="4456604" y="3244581"/>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32" name="Oval 31">
            <a:extLst>
              <a:ext uri="{FF2B5EF4-FFF2-40B4-BE49-F238E27FC236}">
                <a16:creationId xmlns:a16="http://schemas.microsoft.com/office/drawing/2014/main" id="{8E8BC55C-1207-B53F-D602-47CE5250A9B9}"/>
              </a:ext>
            </a:extLst>
          </p:cNvPr>
          <p:cNvSpPr/>
          <p:nvPr/>
        </p:nvSpPr>
        <p:spPr>
          <a:xfrm>
            <a:off x="4456604" y="4242146"/>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cxnSp>
        <p:nvCxnSpPr>
          <p:cNvPr id="33" name="Straight Arrow Connector 32">
            <a:extLst>
              <a:ext uri="{FF2B5EF4-FFF2-40B4-BE49-F238E27FC236}">
                <a16:creationId xmlns:a16="http://schemas.microsoft.com/office/drawing/2014/main" id="{6A8C18D4-B643-BB16-FF1F-F6751ABA34B3}"/>
              </a:ext>
            </a:extLst>
          </p:cNvPr>
          <p:cNvCxnSpPr>
            <a:cxnSpLocks/>
            <a:endCxn id="32" idx="2"/>
          </p:cNvCxnSpPr>
          <p:nvPr/>
        </p:nvCxnSpPr>
        <p:spPr>
          <a:xfrm>
            <a:off x="3638920" y="4242146"/>
            <a:ext cx="817684" cy="44767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A79AAD16-5AD2-4E0B-AF48-48742327AF51}"/>
              </a:ext>
            </a:extLst>
          </p:cNvPr>
          <p:cNvPicPr>
            <a:picLocks noChangeAspect="1"/>
          </p:cNvPicPr>
          <p:nvPr/>
        </p:nvPicPr>
        <p:blipFill>
          <a:blip r:embed="rId2"/>
          <a:stretch>
            <a:fillRect/>
          </a:stretch>
        </p:blipFill>
        <p:spPr>
          <a:xfrm>
            <a:off x="2729825" y="6156678"/>
            <a:ext cx="466725" cy="895350"/>
          </a:xfrm>
          <a:prstGeom prst="rect">
            <a:avLst/>
          </a:prstGeom>
        </p:spPr>
      </p:pic>
      <p:pic>
        <p:nvPicPr>
          <p:cNvPr id="37" name="Picture 36">
            <a:extLst>
              <a:ext uri="{FF2B5EF4-FFF2-40B4-BE49-F238E27FC236}">
                <a16:creationId xmlns:a16="http://schemas.microsoft.com/office/drawing/2014/main" id="{048477BC-6CC0-0805-AD08-2E72F89FBA64}"/>
              </a:ext>
            </a:extLst>
          </p:cNvPr>
          <p:cNvPicPr>
            <a:picLocks noChangeAspect="1"/>
          </p:cNvPicPr>
          <p:nvPr/>
        </p:nvPicPr>
        <p:blipFill>
          <a:blip r:embed="rId3"/>
          <a:stretch>
            <a:fillRect/>
          </a:stretch>
        </p:blipFill>
        <p:spPr>
          <a:xfrm>
            <a:off x="3248207" y="6438030"/>
            <a:ext cx="361585" cy="657427"/>
          </a:xfrm>
          <a:prstGeom prst="rect">
            <a:avLst/>
          </a:prstGeom>
        </p:spPr>
      </p:pic>
      <p:cxnSp>
        <p:nvCxnSpPr>
          <p:cNvPr id="38" name="Straight Arrow Connector 37">
            <a:extLst>
              <a:ext uri="{FF2B5EF4-FFF2-40B4-BE49-F238E27FC236}">
                <a16:creationId xmlns:a16="http://schemas.microsoft.com/office/drawing/2014/main" id="{7F76CD94-1C52-98E7-9680-AF6EA8F4AA09}"/>
              </a:ext>
            </a:extLst>
          </p:cNvPr>
          <p:cNvCxnSpPr>
            <a:cxnSpLocks/>
          </p:cNvCxnSpPr>
          <p:nvPr/>
        </p:nvCxnSpPr>
        <p:spPr>
          <a:xfrm flipV="1">
            <a:off x="3661449" y="6210417"/>
            <a:ext cx="811823" cy="39393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FD7E4-D5D1-8822-5581-34ECB7D9EC03}"/>
              </a:ext>
            </a:extLst>
          </p:cNvPr>
          <p:cNvCxnSpPr>
            <a:cxnSpLocks/>
          </p:cNvCxnSpPr>
          <p:nvPr/>
        </p:nvCxnSpPr>
        <p:spPr>
          <a:xfrm>
            <a:off x="3661449" y="6900102"/>
            <a:ext cx="790214" cy="36504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3AF70B5-73D6-E40A-A279-0B09AB33EA85}"/>
              </a:ext>
            </a:extLst>
          </p:cNvPr>
          <p:cNvSpPr/>
          <p:nvPr/>
        </p:nvSpPr>
        <p:spPr>
          <a:xfrm>
            <a:off x="4524929" y="5819904"/>
            <a:ext cx="1440103" cy="895351"/>
          </a:xfrm>
          <a:prstGeom prst="ellipse">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The Pet Lost and Found</a:t>
            </a:r>
          </a:p>
        </p:txBody>
      </p:sp>
      <p:sp>
        <p:nvSpPr>
          <p:cNvPr id="46" name="Oval 45">
            <a:extLst>
              <a:ext uri="{FF2B5EF4-FFF2-40B4-BE49-F238E27FC236}">
                <a16:creationId xmlns:a16="http://schemas.microsoft.com/office/drawing/2014/main" id="{492CE0CA-5198-6C92-A726-14BBBFAA8842}"/>
              </a:ext>
            </a:extLst>
          </p:cNvPr>
          <p:cNvSpPr/>
          <p:nvPr/>
        </p:nvSpPr>
        <p:spPr>
          <a:xfrm>
            <a:off x="4524929" y="6817469"/>
            <a:ext cx="1440103" cy="895351"/>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Anyone on NextDoor</a:t>
            </a:r>
          </a:p>
        </p:txBody>
      </p:sp>
      <p:sp>
        <p:nvSpPr>
          <p:cNvPr id="47" name="TextBox 46">
            <a:extLst>
              <a:ext uri="{FF2B5EF4-FFF2-40B4-BE49-F238E27FC236}">
                <a16:creationId xmlns:a16="http://schemas.microsoft.com/office/drawing/2014/main" id="{B9546930-CF4D-CDD3-5760-1D2825B0A000}"/>
              </a:ext>
            </a:extLst>
          </p:cNvPr>
          <p:cNvSpPr txBox="1"/>
          <p:nvPr/>
        </p:nvSpPr>
        <p:spPr>
          <a:xfrm>
            <a:off x="1422073" y="1313483"/>
            <a:ext cx="1101984" cy="923330"/>
          </a:xfrm>
          <a:prstGeom prst="rect">
            <a:avLst/>
          </a:prstGeom>
          <a:noFill/>
        </p:spPr>
        <p:txBody>
          <a:bodyPr wrap="square" rtlCol="0">
            <a:spAutoFit/>
          </a:bodyPr>
          <a:lstStyle/>
          <a:p>
            <a:r>
              <a:rPr lang="en-US" b="1" dirty="0"/>
              <a:t>Only Pet Lost and Found</a:t>
            </a:r>
          </a:p>
        </p:txBody>
      </p:sp>
      <p:sp>
        <p:nvSpPr>
          <p:cNvPr id="48" name="TextBox 47">
            <a:extLst>
              <a:ext uri="{FF2B5EF4-FFF2-40B4-BE49-F238E27FC236}">
                <a16:creationId xmlns:a16="http://schemas.microsoft.com/office/drawing/2014/main" id="{8E8DB781-8FCE-C906-CD60-BDDF37E7031A}"/>
              </a:ext>
            </a:extLst>
          </p:cNvPr>
          <p:cNvSpPr txBox="1"/>
          <p:nvPr/>
        </p:nvSpPr>
        <p:spPr>
          <a:xfrm>
            <a:off x="1422073" y="3780481"/>
            <a:ext cx="1101984" cy="923330"/>
          </a:xfrm>
          <a:prstGeom prst="rect">
            <a:avLst/>
          </a:prstGeom>
          <a:noFill/>
        </p:spPr>
        <p:txBody>
          <a:bodyPr wrap="square" rtlCol="0">
            <a:spAutoFit/>
          </a:bodyPr>
          <a:lstStyle/>
          <a:p>
            <a:r>
              <a:rPr lang="en-US" b="1" dirty="0"/>
              <a:t>Anyone on NextDoor</a:t>
            </a:r>
          </a:p>
        </p:txBody>
      </p:sp>
      <p:sp>
        <p:nvSpPr>
          <p:cNvPr id="50" name="TextBox 49">
            <a:extLst>
              <a:ext uri="{FF2B5EF4-FFF2-40B4-BE49-F238E27FC236}">
                <a16:creationId xmlns:a16="http://schemas.microsoft.com/office/drawing/2014/main" id="{2D43653E-FA5C-DD6A-A910-8CAE9A3FAB4C}"/>
              </a:ext>
            </a:extLst>
          </p:cNvPr>
          <p:cNvSpPr txBox="1"/>
          <p:nvPr/>
        </p:nvSpPr>
        <p:spPr>
          <a:xfrm>
            <a:off x="1300697" y="6156678"/>
            <a:ext cx="1440103" cy="1200329"/>
          </a:xfrm>
          <a:prstGeom prst="rect">
            <a:avLst/>
          </a:prstGeom>
          <a:noFill/>
        </p:spPr>
        <p:txBody>
          <a:bodyPr wrap="square" rtlCol="0">
            <a:spAutoFit/>
          </a:bodyPr>
          <a:lstStyle/>
          <a:p>
            <a:r>
              <a:rPr lang="en-US" b="1" dirty="0"/>
              <a:t>Both Pet Lost </a:t>
            </a:r>
            <a:r>
              <a:rPr lang="en-US" b="1" u="sng" dirty="0"/>
              <a:t>and</a:t>
            </a:r>
            <a:r>
              <a:rPr lang="en-US" b="1" dirty="0"/>
              <a:t> Found and Anyone on NextDoor</a:t>
            </a:r>
          </a:p>
        </p:txBody>
      </p:sp>
      <p:pic>
        <p:nvPicPr>
          <p:cNvPr id="51" name="Picture 50">
            <a:extLst>
              <a:ext uri="{FF2B5EF4-FFF2-40B4-BE49-F238E27FC236}">
                <a16:creationId xmlns:a16="http://schemas.microsoft.com/office/drawing/2014/main" id="{A642B783-F1DA-6EE8-642F-7EB3D6BB7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890" y="8852004"/>
            <a:ext cx="4866667" cy="176542"/>
          </a:xfrm>
          <a:prstGeom prst="rect">
            <a:avLst/>
          </a:prstGeom>
          <a:ln w="57150">
            <a:solidFill>
              <a:schemeClr val="accent1"/>
            </a:solidFill>
          </a:ln>
        </p:spPr>
      </p:pic>
      <p:sp>
        <p:nvSpPr>
          <p:cNvPr id="52" name="TextBox 51">
            <a:extLst>
              <a:ext uri="{FF2B5EF4-FFF2-40B4-BE49-F238E27FC236}">
                <a16:creationId xmlns:a16="http://schemas.microsoft.com/office/drawing/2014/main" id="{4B8CECDE-83F0-C47D-03DF-F40AF0B69B86}"/>
              </a:ext>
            </a:extLst>
          </p:cNvPr>
          <p:cNvSpPr txBox="1"/>
          <p:nvPr/>
        </p:nvSpPr>
        <p:spPr>
          <a:xfrm>
            <a:off x="198650" y="8707372"/>
            <a:ext cx="874959" cy="369332"/>
          </a:xfrm>
          <a:prstGeom prst="rect">
            <a:avLst/>
          </a:prstGeom>
          <a:noFill/>
        </p:spPr>
        <p:txBody>
          <a:bodyPr wrap="square" rtlCol="0">
            <a:spAutoFit/>
          </a:bodyPr>
          <a:lstStyle/>
          <a:p>
            <a:pPr algn="ctr"/>
            <a:r>
              <a:rPr lang="en-US" b="1" dirty="0">
                <a:solidFill>
                  <a:schemeClr val="accent1"/>
                </a:solidFill>
              </a:rPr>
              <a:t>82%</a:t>
            </a:r>
          </a:p>
        </p:txBody>
      </p:sp>
    </p:spTree>
    <p:extLst>
      <p:ext uri="{BB962C8B-B14F-4D97-AF65-F5344CB8AC3E}">
        <p14:creationId xmlns:p14="http://schemas.microsoft.com/office/powerpoint/2010/main" val="4004389404"/>
      </p:ext>
    </p:extLst>
  </p:cSld>
  <p:clrMapOvr>
    <a:masterClrMapping/>
  </p:clrMapOvr>
</p:sld>
</file>

<file path=ppt/theme/theme1.xml><?xml version="1.0" encoding="utf-8"?>
<a:theme xmlns:a="http://schemas.openxmlformats.org/drawingml/2006/main" name="TB-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B-Theme" id="{F63F9A65-C85D-405C-81FD-9210ADE520B8}" vid="{A53E8DE0-C5E1-42EE-8192-ABA764A87897}"/>
    </a:ext>
  </a:extLst>
</a:theme>
</file>

<file path=docProps/app.xml><?xml version="1.0" encoding="utf-8"?>
<Properties xmlns="http://schemas.openxmlformats.org/officeDocument/2006/extended-properties" xmlns:vt="http://schemas.openxmlformats.org/officeDocument/2006/docPropsVTypes">
  <Template>Default Theme</Template>
  <TotalTime>4320</TotalTime>
  <Words>257</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TB-Theme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John</dc:creator>
  <cp:lastModifiedBy>George John</cp:lastModifiedBy>
  <cp:revision>1</cp:revision>
  <dcterms:created xsi:type="dcterms:W3CDTF">2023-10-23T20:35:22Z</dcterms:created>
  <dcterms:modified xsi:type="dcterms:W3CDTF">2023-11-02T21:54:01Z</dcterms:modified>
</cp:coreProperties>
</file>