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100" d="100"/>
          <a:sy n="100" d="100"/>
        </p:scale>
        <p:origin x="-3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ohn" userId="1c7f5d7288d1a48b" providerId="LiveId" clId="{DD76AF48-72F8-453F-96EF-0481F89B761B}"/>
    <pc:docChg chg="custSel modSld">
      <pc:chgData name="George John" userId="1c7f5d7288d1a48b" providerId="LiveId" clId="{DD76AF48-72F8-453F-96EF-0481F89B761B}" dt="2023-11-24T01:36:22.487" v="1049" actId="20577"/>
      <pc:docMkLst>
        <pc:docMk/>
      </pc:docMkLst>
      <pc:sldChg chg="addSp delSp modSp mod">
        <pc:chgData name="George John" userId="1c7f5d7288d1a48b" providerId="LiveId" clId="{DD76AF48-72F8-453F-96EF-0481F89B761B}" dt="2023-11-24T01:36:22.487" v="1049" actId="20577"/>
        <pc:sldMkLst>
          <pc:docMk/>
          <pc:sldMk cId="425731923" sldId="256"/>
        </pc:sldMkLst>
        <pc:spChg chg="add del">
          <ac:chgData name="George John" userId="1c7f5d7288d1a48b" providerId="LiveId" clId="{DD76AF48-72F8-453F-96EF-0481F89B761B}" dt="2023-11-24T01:02:51.322" v="301"/>
          <ac:spMkLst>
            <pc:docMk/>
            <pc:sldMk cId="425731923" sldId="256"/>
            <ac:spMk id="2" creationId="{0656BC5E-ADBF-C1BE-7477-80740FFFDF48}"/>
          </ac:spMkLst>
        </pc:spChg>
        <pc:spChg chg="add del">
          <ac:chgData name="George John" userId="1c7f5d7288d1a48b" providerId="LiveId" clId="{DD76AF48-72F8-453F-96EF-0481F89B761B}" dt="2023-11-24T01:02:55.969" v="303"/>
          <ac:spMkLst>
            <pc:docMk/>
            <pc:sldMk cId="425731923" sldId="256"/>
            <ac:spMk id="3" creationId="{06DB4A40-FDAD-2040-DB7A-6B34DDF87518}"/>
          </ac:spMkLst>
        </pc:spChg>
        <pc:spChg chg="add mod">
          <ac:chgData name="George John" userId="1c7f5d7288d1a48b" providerId="LiveId" clId="{DD76AF48-72F8-453F-96EF-0481F89B761B}" dt="2023-11-23T21:20:11.627" v="89" actId="1038"/>
          <ac:spMkLst>
            <pc:docMk/>
            <pc:sldMk cId="425731923" sldId="256"/>
            <ac:spMk id="4" creationId="{9F5F0BE0-0FA1-5DEE-AC46-6A0345914DD8}"/>
          </ac:spMkLst>
        </pc:spChg>
        <pc:spChg chg="add mod">
          <ac:chgData name="George John" userId="1c7f5d7288d1a48b" providerId="LiveId" clId="{DD76AF48-72F8-453F-96EF-0481F89B761B}" dt="2023-11-23T21:23:38.481" v="257" actId="1036"/>
          <ac:spMkLst>
            <pc:docMk/>
            <pc:sldMk cId="425731923" sldId="256"/>
            <ac:spMk id="5" creationId="{B1FB7F01-38B9-8426-E1E1-561920800BF1}"/>
          </ac:spMkLst>
        </pc:spChg>
        <pc:spChg chg="add mod">
          <ac:chgData name="George John" userId="1c7f5d7288d1a48b" providerId="LiveId" clId="{DD76AF48-72F8-453F-96EF-0481F89B761B}" dt="2023-11-24T00:38:52.443" v="298" actId="1037"/>
          <ac:spMkLst>
            <pc:docMk/>
            <pc:sldMk cId="425731923" sldId="256"/>
            <ac:spMk id="6" creationId="{BD0D5A19-F599-6F06-B253-874245E13BD2}"/>
          </ac:spMkLst>
        </pc:spChg>
        <pc:spChg chg="add mod">
          <ac:chgData name="George John" userId="1c7f5d7288d1a48b" providerId="LiveId" clId="{DD76AF48-72F8-453F-96EF-0481F89B761B}" dt="2023-11-24T01:08:25.349" v="363" actId="20577"/>
          <ac:spMkLst>
            <pc:docMk/>
            <pc:sldMk cId="425731923" sldId="256"/>
            <ac:spMk id="7" creationId="{A7893082-3502-7852-45F0-0341C89FDEA6}"/>
          </ac:spMkLst>
        </pc:spChg>
        <pc:spChg chg="add mod">
          <ac:chgData name="George John" userId="1c7f5d7288d1a48b" providerId="LiveId" clId="{DD76AF48-72F8-453F-96EF-0481F89B761B}" dt="2023-11-24T00:38:52.443" v="298" actId="1037"/>
          <ac:spMkLst>
            <pc:docMk/>
            <pc:sldMk cId="425731923" sldId="256"/>
            <ac:spMk id="8" creationId="{1A474F2C-48B5-B178-567A-203BA3419C51}"/>
          </ac:spMkLst>
        </pc:spChg>
        <pc:spChg chg="add del mod">
          <ac:chgData name="George John" userId="1c7f5d7288d1a48b" providerId="LiveId" clId="{DD76AF48-72F8-453F-96EF-0481F89B761B}" dt="2023-11-23T21:23:07.744" v="206" actId="478"/>
          <ac:spMkLst>
            <pc:docMk/>
            <pc:sldMk cId="425731923" sldId="256"/>
            <ac:spMk id="9" creationId="{C81355CB-5114-2D18-227D-22389D5788DB}"/>
          </ac:spMkLst>
        </pc:spChg>
        <pc:spChg chg="add mod">
          <ac:chgData name="George John" userId="1c7f5d7288d1a48b" providerId="LiveId" clId="{DD76AF48-72F8-453F-96EF-0481F89B761B}" dt="2023-11-24T01:10:46.513" v="459" actId="113"/>
          <ac:spMkLst>
            <pc:docMk/>
            <pc:sldMk cId="425731923" sldId="256"/>
            <ac:spMk id="10" creationId="{05CBA5E4-763D-BD07-71D3-9B613019D584}"/>
          </ac:spMkLst>
        </pc:spChg>
        <pc:spChg chg="add mod">
          <ac:chgData name="George John" userId="1c7f5d7288d1a48b" providerId="LiveId" clId="{DD76AF48-72F8-453F-96EF-0481F89B761B}" dt="2023-11-24T01:35:28.816" v="1033" actId="6549"/>
          <ac:spMkLst>
            <pc:docMk/>
            <pc:sldMk cId="425731923" sldId="256"/>
            <ac:spMk id="11" creationId="{478267E3-38FE-8667-9721-5B0B345DE76F}"/>
          </ac:spMkLst>
        </pc:spChg>
        <pc:spChg chg="add mod">
          <ac:chgData name="George John" userId="1c7f5d7288d1a48b" providerId="LiveId" clId="{DD76AF48-72F8-453F-96EF-0481F89B761B}" dt="2023-11-24T01:10:49.710" v="460" actId="113"/>
          <ac:spMkLst>
            <pc:docMk/>
            <pc:sldMk cId="425731923" sldId="256"/>
            <ac:spMk id="12" creationId="{7BB3A785-DA55-47AC-2585-22C9C61AF0BA}"/>
          </ac:spMkLst>
        </pc:spChg>
        <pc:spChg chg="add mod">
          <ac:chgData name="George John" userId="1c7f5d7288d1a48b" providerId="LiveId" clId="{DD76AF48-72F8-453F-96EF-0481F89B761B}" dt="2023-11-24T01:08:52.641" v="379" actId="207"/>
          <ac:spMkLst>
            <pc:docMk/>
            <pc:sldMk cId="425731923" sldId="256"/>
            <ac:spMk id="13" creationId="{8672CAB7-1263-43F6-6996-BE10300EF70E}"/>
          </ac:spMkLst>
        </pc:spChg>
        <pc:spChg chg="add mod">
          <ac:chgData name="George John" userId="1c7f5d7288d1a48b" providerId="LiveId" clId="{DD76AF48-72F8-453F-96EF-0481F89B761B}" dt="2023-11-23T21:23:25.135" v="209" actId="1076"/>
          <ac:spMkLst>
            <pc:docMk/>
            <pc:sldMk cId="425731923" sldId="256"/>
            <ac:spMk id="14" creationId="{126EDC2E-A655-7715-8561-A70185E52C68}"/>
          </ac:spMkLst>
        </pc:spChg>
        <pc:spChg chg="add mod">
          <ac:chgData name="George John" userId="1c7f5d7288d1a48b" providerId="LiveId" clId="{DD76AF48-72F8-453F-96EF-0481F89B761B}" dt="2023-11-24T01:08:57.970" v="380" actId="207"/>
          <ac:spMkLst>
            <pc:docMk/>
            <pc:sldMk cId="425731923" sldId="256"/>
            <ac:spMk id="15" creationId="{5BAA6547-00B6-5F5C-AB03-DE4F5A3F3033}"/>
          </ac:spMkLst>
        </pc:spChg>
        <pc:spChg chg="add mod">
          <ac:chgData name="George John" userId="1c7f5d7288d1a48b" providerId="LiveId" clId="{DD76AF48-72F8-453F-96EF-0481F89B761B}" dt="2023-11-23T21:24:32.181" v="261" actId="1076"/>
          <ac:spMkLst>
            <pc:docMk/>
            <pc:sldMk cId="425731923" sldId="256"/>
            <ac:spMk id="16" creationId="{445F3E2E-36E0-0A52-72C4-6DCEE9F18EEE}"/>
          </ac:spMkLst>
        </pc:spChg>
        <pc:spChg chg="add mod">
          <ac:chgData name="George John" userId="1c7f5d7288d1a48b" providerId="LiveId" clId="{DD76AF48-72F8-453F-96EF-0481F89B761B}" dt="2023-11-24T01:18:09.386" v="972" actId="1038"/>
          <ac:spMkLst>
            <pc:docMk/>
            <pc:sldMk cId="425731923" sldId="256"/>
            <ac:spMk id="20" creationId="{3B532425-81BA-9CAD-BD98-FD1226FAB81A}"/>
          </ac:spMkLst>
        </pc:spChg>
        <pc:spChg chg="add mod">
          <ac:chgData name="George John" userId="1c7f5d7288d1a48b" providerId="LiveId" clId="{DD76AF48-72F8-453F-96EF-0481F89B761B}" dt="2023-11-24T01:36:22.487" v="1049" actId="20577"/>
          <ac:spMkLst>
            <pc:docMk/>
            <pc:sldMk cId="425731923" sldId="256"/>
            <ac:spMk id="21" creationId="{B07BD551-89E9-89FC-DF47-F6DF49233C0F}"/>
          </ac:spMkLst>
        </pc:spChg>
        <pc:spChg chg="add mod">
          <ac:chgData name="George John" userId="1c7f5d7288d1a48b" providerId="LiveId" clId="{DD76AF48-72F8-453F-96EF-0481F89B761B}" dt="2023-11-24T01:18:57.988" v="999" actId="1036"/>
          <ac:spMkLst>
            <pc:docMk/>
            <pc:sldMk cId="425731923" sldId="256"/>
            <ac:spMk id="22" creationId="{0676F623-2C4C-4D46-F261-D5223A491280}"/>
          </ac:spMkLst>
        </pc:spChg>
        <pc:spChg chg="add mod">
          <ac:chgData name="George John" userId="1c7f5d7288d1a48b" providerId="LiveId" clId="{DD76AF48-72F8-453F-96EF-0481F89B761B}" dt="2023-11-24T01:19:29.624" v="1001" actId="208"/>
          <ac:spMkLst>
            <pc:docMk/>
            <pc:sldMk cId="425731923" sldId="256"/>
            <ac:spMk id="23" creationId="{23942D1C-7C45-A085-3BF6-2B0924A69E5B}"/>
          </ac:spMkLst>
        </pc:spChg>
        <pc:spChg chg="add mod">
          <ac:chgData name="George John" userId="1c7f5d7288d1a48b" providerId="LiveId" clId="{DD76AF48-72F8-453F-96EF-0481F89B761B}" dt="2023-11-24T01:19:36.656" v="1002" actId="208"/>
          <ac:spMkLst>
            <pc:docMk/>
            <pc:sldMk cId="425731923" sldId="256"/>
            <ac:spMk id="24" creationId="{0CBE1064-F35F-A386-8666-2D8F2884F9C7}"/>
          </ac:spMkLst>
        </pc:spChg>
        <pc:spChg chg="add mod">
          <ac:chgData name="George John" userId="1c7f5d7288d1a48b" providerId="LiveId" clId="{DD76AF48-72F8-453F-96EF-0481F89B761B}" dt="2023-11-24T01:23:23.008" v="1027" actId="207"/>
          <ac:spMkLst>
            <pc:docMk/>
            <pc:sldMk cId="425731923" sldId="256"/>
            <ac:spMk id="25" creationId="{EA35CB15-E977-C018-3624-620AE81C8C8D}"/>
          </ac:spMkLst>
        </pc:spChg>
        <pc:picChg chg="add mod">
          <ac:chgData name="George John" userId="1c7f5d7288d1a48b" providerId="LiveId" clId="{DD76AF48-72F8-453F-96EF-0481F89B761B}" dt="2023-11-24T01:09:22.237" v="381" actId="14861"/>
          <ac:picMkLst>
            <pc:docMk/>
            <pc:sldMk cId="425731923" sldId="256"/>
            <ac:picMk id="17" creationId="{F9A7906D-C443-6297-10BE-B513BD0C8800}"/>
          </ac:picMkLst>
        </pc:picChg>
        <pc:picChg chg="add mod">
          <ac:chgData name="George John" userId="1c7f5d7288d1a48b" providerId="LiveId" clId="{DD76AF48-72F8-453F-96EF-0481F89B761B}" dt="2023-11-24T01:09:25.633" v="382" actId="108"/>
          <ac:picMkLst>
            <pc:docMk/>
            <pc:sldMk cId="425731923" sldId="256"/>
            <ac:picMk id="19" creationId="{273951A6-083F-83B6-C417-83002B9B2A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5F0BE0-0FA1-5DEE-AC46-6A0345914DD8}"/>
              </a:ext>
            </a:extLst>
          </p:cNvPr>
          <p:cNvSpPr/>
          <p:nvPr/>
        </p:nvSpPr>
        <p:spPr>
          <a:xfrm>
            <a:off x="3973549" y="2274651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ChatGPT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FB7F01-38B9-8426-E1E1-561920800BF1}"/>
              </a:ext>
            </a:extLst>
          </p:cNvPr>
          <p:cNvSpPr/>
          <p:nvPr/>
        </p:nvSpPr>
        <p:spPr>
          <a:xfrm>
            <a:off x="3973549" y="3202832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Computer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D5A19-F599-6F06-B253-874245E13BD2}"/>
              </a:ext>
            </a:extLst>
          </p:cNvPr>
          <p:cNvSpPr/>
          <p:nvPr/>
        </p:nvSpPr>
        <p:spPr>
          <a:xfrm>
            <a:off x="1486711" y="2274651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ChatGPT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893082-3502-7852-45F0-0341C89FDEA6}"/>
              </a:ext>
            </a:extLst>
          </p:cNvPr>
          <p:cNvSpPr/>
          <p:nvPr/>
        </p:nvSpPr>
        <p:spPr>
          <a:xfrm>
            <a:off x="1486711" y="3193307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Computer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474F2C-48B5-B178-567A-203BA3419C51}"/>
              </a:ext>
            </a:extLst>
          </p:cNvPr>
          <p:cNvSpPr/>
          <p:nvPr/>
        </p:nvSpPr>
        <p:spPr>
          <a:xfrm>
            <a:off x="1285672" y="2070370"/>
            <a:ext cx="1605064" cy="19872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BA5E4-763D-BD07-71D3-9B613019D584}"/>
              </a:ext>
            </a:extLst>
          </p:cNvPr>
          <p:cNvSpPr txBox="1"/>
          <p:nvPr/>
        </p:nvSpPr>
        <p:spPr>
          <a:xfrm>
            <a:off x="1352450" y="1647984"/>
            <a:ext cx="13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267E3-38FE-8667-9721-5B0B345DE76F}"/>
              </a:ext>
            </a:extLst>
          </p:cNvPr>
          <p:cNvSpPr txBox="1"/>
          <p:nvPr/>
        </p:nvSpPr>
        <p:spPr>
          <a:xfrm>
            <a:off x="1118384" y="918968"/>
            <a:ext cx="452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fast is todays AI compared with tomorrow’s Quantum AI computing?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3A785-DA55-47AC-2585-22C9C61AF0BA}"/>
              </a:ext>
            </a:extLst>
          </p:cNvPr>
          <p:cNvSpPr txBox="1"/>
          <p:nvPr/>
        </p:nvSpPr>
        <p:spPr>
          <a:xfrm>
            <a:off x="3875158" y="1656614"/>
            <a:ext cx="13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Tomorrow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2CAB7-1263-43F6-6996-BE10300EF70E}"/>
              </a:ext>
            </a:extLst>
          </p:cNvPr>
          <p:cNvSpPr txBox="1"/>
          <p:nvPr/>
        </p:nvSpPr>
        <p:spPr>
          <a:xfrm>
            <a:off x="1406570" y="2896494"/>
            <a:ext cx="13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6EDC2E-A655-7715-8561-A70185E52C68}"/>
              </a:ext>
            </a:extLst>
          </p:cNvPr>
          <p:cNvSpPr/>
          <p:nvPr/>
        </p:nvSpPr>
        <p:spPr>
          <a:xfrm>
            <a:off x="3769468" y="2051320"/>
            <a:ext cx="1605064" cy="19872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A6547-00B6-5F5C-AB03-DE4F5A3F3033}"/>
              </a:ext>
            </a:extLst>
          </p:cNvPr>
          <p:cNvSpPr txBox="1"/>
          <p:nvPr/>
        </p:nvSpPr>
        <p:spPr>
          <a:xfrm>
            <a:off x="4356673" y="2896494"/>
            <a:ext cx="49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F3E2E-36E0-0A52-72C4-6DCEE9F18EEE}"/>
              </a:ext>
            </a:extLst>
          </p:cNvPr>
          <p:cNvSpPr txBox="1"/>
          <p:nvPr/>
        </p:nvSpPr>
        <p:spPr>
          <a:xfrm>
            <a:off x="3814059" y="4189734"/>
            <a:ext cx="139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Tomorrow’s </a:t>
            </a:r>
          </a:p>
          <a:p>
            <a:pPr algn="ctr"/>
            <a:r>
              <a:rPr lang="en-US" dirty="0"/>
              <a:t>AI Speed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A7906D-C443-6297-10BE-B513BD0C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7" y="4111963"/>
            <a:ext cx="1295947" cy="13002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3951A6-083F-83B6-C417-83002B9B2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30" y="4131013"/>
            <a:ext cx="1292702" cy="12331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532425-81BA-9CAD-BD98-FD1226FAB81A}"/>
              </a:ext>
            </a:extLst>
          </p:cNvPr>
          <p:cNvSpPr/>
          <p:nvPr/>
        </p:nvSpPr>
        <p:spPr>
          <a:xfrm>
            <a:off x="1199947" y="881536"/>
            <a:ext cx="4381702" cy="69871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BD551-89E9-89FC-DF47-F6DF49233C0F}"/>
              </a:ext>
            </a:extLst>
          </p:cNvPr>
          <p:cNvSpPr txBox="1"/>
          <p:nvPr/>
        </p:nvSpPr>
        <p:spPr>
          <a:xfrm>
            <a:off x="1309291" y="5509412"/>
            <a:ext cx="421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Quantum AI computing could be 1,000 to 1 million times faster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76F623-2C4C-4D46-F261-D5223A491280}"/>
              </a:ext>
            </a:extLst>
          </p:cNvPr>
          <p:cNvSpPr/>
          <p:nvPr/>
        </p:nvSpPr>
        <p:spPr>
          <a:xfrm>
            <a:off x="1305128" y="5505184"/>
            <a:ext cx="4212074" cy="6089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942D1C-7C45-A085-3BF6-2B0924A69E5B}"/>
              </a:ext>
            </a:extLst>
          </p:cNvPr>
          <p:cNvSpPr txBox="1"/>
          <p:nvPr/>
        </p:nvSpPr>
        <p:spPr>
          <a:xfrm>
            <a:off x="1188377" y="4225525"/>
            <a:ext cx="649972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Slow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E1064-F35F-A386-8666-2D8F2884F9C7}"/>
              </a:ext>
            </a:extLst>
          </p:cNvPr>
          <p:cNvSpPr txBox="1"/>
          <p:nvPr/>
        </p:nvSpPr>
        <p:spPr>
          <a:xfrm>
            <a:off x="3489073" y="4213132"/>
            <a:ext cx="649972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</a:rPr>
              <a:t>Fast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35CB15-E977-C018-3624-620AE81C8C8D}"/>
              </a:ext>
            </a:extLst>
          </p:cNvPr>
          <p:cNvSpPr txBox="1"/>
          <p:nvPr/>
        </p:nvSpPr>
        <p:spPr>
          <a:xfrm>
            <a:off x="3860848" y="1982341"/>
            <a:ext cx="13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Q-Star</a:t>
            </a:r>
          </a:p>
        </p:txBody>
      </p:sp>
    </p:spTree>
    <p:extLst>
      <p:ext uri="{BB962C8B-B14F-4D97-AF65-F5344CB8AC3E}">
        <p14:creationId xmlns:p14="http://schemas.microsoft.com/office/powerpoint/2010/main" val="425731923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251</TotalTime>
  <Words>39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TB-Theme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2023-11-23T21:15:23Z</dcterms:created>
  <dcterms:modified xsi:type="dcterms:W3CDTF">2023-11-24T01:38:03Z</dcterms:modified>
</cp:coreProperties>
</file>