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00" d="100"/>
          <a:sy n="100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0144DF34-647E-4BF4-ABCB-FB17BAA507B1}"/>
    <pc:docChg chg="custSel modSld">
      <pc:chgData name="George John" userId="1c7f5d7288d1a48b" providerId="LiveId" clId="{0144DF34-647E-4BF4-ABCB-FB17BAA507B1}" dt="2023-10-23T21:08:57.206" v="0" actId="478"/>
      <pc:docMkLst>
        <pc:docMk/>
      </pc:docMkLst>
      <pc:sldChg chg="delSp mod">
        <pc:chgData name="George John" userId="1c7f5d7288d1a48b" providerId="LiveId" clId="{0144DF34-647E-4BF4-ABCB-FB17BAA507B1}" dt="2023-10-23T21:08:57.206" v="0" actId="478"/>
        <pc:sldMkLst>
          <pc:docMk/>
          <pc:sldMk cId="2429365050" sldId="256"/>
        </pc:sldMkLst>
        <pc:picChg chg="del">
          <ac:chgData name="George John" userId="1c7f5d7288d1a48b" providerId="LiveId" clId="{0144DF34-647E-4BF4-ABCB-FB17BAA507B1}" dt="2023-10-23T21:08:57.206" v="0" actId="478"/>
          <ac:picMkLst>
            <pc:docMk/>
            <pc:sldMk cId="2429365050" sldId="256"/>
            <ac:picMk id="13" creationId="{B2F09005-9A78-98C8-91D3-39145B4F04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B8D332-926C-C7BA-9B83-B538091B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950441"/>
            <a:ext cx="4146472" cy="140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2918E-6954-3B1B-DF77-B655EA6C4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74699"/>
            <a:ext cx="4146472" cy="3545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9F2A86-D911-18F5-691D-899F6EA47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04" y="4277536"/>
            <a:ext cx="3987372" cy="534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FE27DD-6947-F70A-917B-26A58299303D}"/>
              </a:ext>
            </a:extLst>
          </p:cNvPr>
          <p:cNvSpPr txBox="1"/>
          <p:nvPr/>
        </p:nvSpPr>
        <p:spPr>
          <a:xfrm>
            <a:off x="835773" y="1219200"/>
            <a:ext cx="87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Select this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87858-ED50-B542-5CEA-D7A03A25CD80}"/>
              </a:ext>
            </a:extLst>
          </p:cNvPr>
          <p:cNvSpPr txBox="1"/>
          <p:nvPr/>
        </p:nvSpPr>
        <p:spPr>
          <a:xfrm>
            <a:off x="849066" y="4382243"/>
            <a:ext cx="87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Select this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D52313-B39E-ED70-00B0-38EA885C93A1}"/>
              </a:ext>
            </a:extLst>
          </p:cNvPr>
          <p:cNvCxnSpPr/>
          <p:nvPr/>
        </p:nvCxnSpPr>
        <p:spPr>
          <a:xfrm>
            <a:off x="1485900" y="1759982"/>
            <a:ext cx="323850" cy="211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A40A0-43B2-7927-5632-154E835C24EA}"/>
              </a:ext>
            </a:extLst>
          </p:cNvPr>
          <p:cNvCxnSpPr/>
          <p:nvPr/>
        </p:nvCxnSpPr>
        <p:spPr>
          <a:xfrm>
            <a:off x="1485900" y="4921442"/>
            <a:ext cx="323850" cy="2116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65050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TB-Theme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2023-10-23T20:35:22Z</dcterms:created>
  <dcterms:modified xsi:type="dcterms:W3CDTF">2023-10-23T21:09:04Z</dcterms:modified>
</cp:coreProperties>
</file>