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8" autoAdjust="0"/>
    <p:restoredTop sz="94660"/>
  </p:normalViewPr>
  <p:slideViewPr>
    <p:cSldViewPr snapToGrid="0">
      <p:cViewPr varScale="1">
        <p:scale>
          <a:sx n="98" d="100"/>
          <a:sy n="98" d="100"/>
        </p:scale>
        <p:origin x="78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rge John" userId="1c7f5d7288d1a48b" providerId="LiveId" clId="{DD76AF48-72F8-453F-96EF-0481F89B761B}"/>
    <pc:docChg chg="custSel modSld">
      <pc:chgData name="George John" userId="1c7f5d7288d1a48b" providerId="LiveId" clId="{DD76AF48-72F8-453F-96EF-0481F89B761B}" dt="2023-11-24T03:04:52.506" v="1064" actId="167"/>
      <pc:docMkLst>
        <pc:docMk/>
      </pc:docMkLst>
      <pc:sldChg chg="addSp delSp modSp mod">
        <pc:chgData name="George John" userId="1c7f5d7288d1a48b" providerId="LiveId" clId="{DD76AF48-72F8-453F-96EF-0481F89B761B}" dt="2023-11-24T03:04:52.506" v="1064" actId="167"/>
        <pc:sldMkLst>
          <pc:docMk/>
          <pc:sldMk cId="425731923" sldId="256"/>
        </pc:sldMkLst>
        <pc:spChg chg="add del">
          <ac:chgData name="George John" userId="1c7f5d7288d1a48b" providerId="LiveId" clId="{DD76AF48-72F8-453F-96EF-0481F89B761B}" dt="2023-11-24T01:02:51.322" v="301"/>
          <ac:spMkLst>
            <pc:docMk/>
            <pc:sldMk cId="425731923" sldId="256"/>
            <ac:spMk id="2" creationId="{0656BC5E-ADBF-C1BE-7477-80740FFFDF48}"/>
          </ac:spMkLst>
        </pc:spChg>
        <pc:spChg chg="add del">
          <ac:chgData name="George John" userId="1c7f5d7288d1a48b" providerId="LiveId" clId="{DD76AF48-72F8-453F-96EF-0481F89B761B}" dt="2023-11-24T01:02:55.969" v="303"/>
          <ac:spMkLst>
            <pc:docMk/>
            <pc:sldMk cId="425731923" sldId="256"/>
            <ac:spMk id="3" creationId="{06DB4A40-FDAD-2040-DB7A-6B34DDF87518}"/>
          </ac:spMkLst>
        </pc:spChg>
        <pc:spChg chg="add mod">
          <ac:chgData name="George John" userId="1c7f5d7288d1a48b" providerId="LiveId" clId="{DD76AF48-72F8-453F-96EF-0481F89B761B}" dt="2023-11-23T21:20:11.627" v="89" actId="1038"/>
          <ac:spMkLst>
            <pc:docMk/>
            <pc:sldMk cId="425731923" sldId="256"/>
            <ac:spMk id="4" creationId="{9F5F0BE0-0FA1-5DEE-AC46-6A0345914DD8}"/>
          </ac:spMkLst>
        </pc:spChg>
        <pc:spChg chg="add mod">
          <ac:chgData name="George John" userId="1c7f5d7288d1a48b" providerId="LiveId" clId="{DD76AF48-72F8-453F-96EF-0481F89B761B}" dt="2023-11-23T21:23:38.481" v="257" actId="1036"/>
          <ac:spMkLst>
            <pc:docMk/>
            <pc:sldMk cId="425731923" sldId="256"/>
            <ac:spMk id="5" creationId="{B1FB7F01-38B9-8426-E1E1-561920800BF1}"/>
          </ac:spMkLst>
        </pc:spChg>
        <pc:spChg chg="add mod">
          <ac:chgData name="George John" userId="1c7f5d7288d1a48b" providerId="LiveId" clId="{DD76AF48-72F8-453F-96EF-0481F89B761B}" dt="2023-11-24T00:38:52.443" v="298" actId="1037"/>
          <ac:spMkLst>
            <pc:docMk/>
            <pc:sldMk cId="425731923" sldId="256"/>
            <ac:spMk id="6" creationId="{BD0D5A19-F599-6F06-B253-874245E13BD2}"/>
          </ac:spMkLst>
        </pc:spChg>
        <pc:spChg chg="add mod">
          <ac:chgData name="George John" userId="1c7f5d7288d1a48b" providerId="LiveId" clId="{DD76AF48-72F8-453F-96EF-0481F89B761B}" dt="2023-11-24T01:08:25.349" v="363" actId="20577"/>
          <ac:spMkLst>
            <pc:docMk/>
            <pc:sldMk cId="425731923" sldId="256"/>
            <ac:spMk id="7" creationId="{A7893082-3502-7852-45F0-0341C89FDEA6}"/>
          </ac:spMkLst>
        </pc:spChg>
        <pc:spChg chg="add mod">
          <ac:chgData name="George John" userId="1c7f5d7288d1a48b" providerId="LiveId" clId="{DD76AF48-72F8-453F-96EF-0481F89B761B}" dt="2023-11-24T00:38:52.443" v="298" actId="1037"/>
          <ac:spMkLst>
            <pc:docMk/>
            <pc:sldMk cId="425731923" sldId="256"/>
            <ac:spMk id="8" creationId="{1A474F2C-48B5-B178-567A-203BA3419C51}"/>
          </ac:spMkLst>
        </pc:spChg>
        <pc:spChg chg="add del mod">
          <ac:chgData name="George John" userId="1c7f5d7288d1a48b" providerId="LiveId" clId="{DD76AF48-72F8-453F-96EF-0481F89B761B}" dt="2023-11-23T21:23:07.744" v="206" actId="478"/>
          <ac:spMkLst>
            <pc:docMk/>
            <pc:sldMk cId="425731923" sldId="256"/>
            <ac:spMk id="9" creationId="{C81355CB-5114-2D18-227D-22389D5788DB}"/>
          </ac:spMkLst>
        </pc:spChg>
        <pc:spChg chg="add mod">
          <ac:chgData name="George John" userId="1c7f5d7288d1a48b" providerId="LiveId" clId="{DD76AF48-72F8-453F-96EF-0481F89B761B}" dt="2023-11-24T01:10:46.513" v="459" actId="113"/>
          <ac:spMkLst>
            <pc:docMk/>
            <pc:sldMk cId="425731923" sldId="256"/>
            <ac:spMk id="10" creationId="{05CBA5E4-763D-BD07-71D3-9B613019D584}"/>
          </ac:spMkLst>
        </pc:spChg>
        <pc:spChg chg="add mod">
          <ac:chgData name="George John" userId="1c7f5d7288d1a48b" providerId="LiveId" clId="{DD76AF48-72F8-453F-96EF-0481F89B761B}" dt="2023-11-24T03:04:07.239" v="1060" actId="6549"/>
          <ac:spMkLst>
            <pc:docMk/>
            <pc:sldMk cId="425731923" sldId="256"/>
            <ac:spMk id="11" creationId="{478267E3-38FE-8667-9721-5B0B345DE76F}"/>
          </ac:spMkLst>
        </pc:spChg>
        <pc:spChg chg="add mod">
          <ac:chgData name="George John" userId="1c7f5d7288d1a48b" providerId="LiveId" clId="{DD76AF48-72F8-453F-96EF-0481F89B761B}" dt="2023-11-24T01:10:49.710" v="460" actId="113"/>
          <ac:spMkLst>
            <pc:docMk/>
            <pc:sldMk cId="425731923" sldId="256"/>
            <ac:spMk id="12" creationId="{7BB3A785-DA55-47AC-2585-22C9C61AF0BA}"/>
          </ac:spMkLst>
        </pc:spChg>
        <pc:spChg chg="add mod">
          <ac:chgData name="George John" userId="1c7f5d7288d1a48b" providerId="LiveId" clId="{DD76AF48-72F8-453F-96EF-0481F89B761B}" dt="2023-11-24T01:08:52.641" v="379" actId="207"/>
          <ac:spMkLst>
            <pc:docMk/>
            <pc:sldMk cId="425731923" sldId="256"/>
            <ac:spMk id="13" creationId="{8672CAB7-1263-43F6-6996-BE10300EF70E}"/>
          </ac:spMkLst>
        </pc:spChg>
        <pc:spChg chg="add mod">
          <ac:chgData name="George John" userId="1c7f5d7288d1a48b" providerId="LiveId" clId="{DD76AF48-72F8-453F-96EF-0481F89B761B}" dt="2023-11-23T21:23:25.135" v="209" actId="1076"/>
          <ac:spMkLst>
            <pc:docMk/>
            <pc:sldMk cId="425731923" sldId="256"/>
            <ac:spMk id="14" creationId="{126EDC2E-A655-7715-8561-A70185E52C68}"/>
          </ac:spMkLst>
        </pc:spChg>
        <pc:spChg chg="add mod">
          <ac:chgData name="George John" userId="1c7f5d7288d1a48b" providerId="LiveId" clId="{DD76AF48-72F8-453F-96EF-0481F89B761B}" dt="2023-11-24T01:08:57.970" v="380" actId="207"/>
          <ac:spMkLst>
            <pc:docMk/>
            <pc:sldMk cId="425731923" sldId="256"/>
            <ac:spMk id="15" creationId="{5BAA6547-00B6-5F5C-AB03-DE4F5A3F3033}"/>
          </ac:spMkLst>
        </pc:spChg>
        <pc:spChg chg="add mod">
          <ac:chgData name="George John" userId="1c7f5d7288d1a48b" providerId="LiveId" clId="{DD76AF48-72F8-453F-96EF-0481F89B761B}" dt="2023-11-23T21:24:32.181" v="261" actId="1076"/>
          <ac:spMkLst>
            <pc:docMk/>
            <pc:sldMk cId="425731923" sldId="256"/>
            <ac:spMk id="16" creationId="{445F3E2E-36E0-0A52-72C4-6DCEE9F18EEE}"/>
          </ac:spMkLst>
        </pc:spChg>
        <pc:spChg chg="add mod ord">
          <ac:chgData name="George John" userId="1c7f5d7288d1a48b" providerId="LiveId" clId="{DD76AF48-72F8-453F-96EF-0481F89B761B}" dt="2023-11-24T03:04:41.589" v="1062" actId="167"/>
          <ac:spMkLst>
            <pc:docMk/>
            <pc:sldMk cId="425731923" sldId="256"/>
            <ac:spMk id="20" creationId="{3B532425-81BA-9CAD-BD98-FD1226FAB81A}"/>
          </ac:spMkLst>
        </pc:spChg>
        <pc:spChg chg="add mod">
          <ac:chgData name="George John" userId="1c7f5d7288d1a48b" providerId="LiveId" clId="{DD76AF48-72F8-453F-96EF-0481F89B761B}" dt="2023-11-24T01:36:22.487" v="1049" actId="20577"/>
          <ac:spMkLst>
            <pc:docMk/>
            <pc:sldMk cId="425731923" sldId="256"/>
            <ac:spMk id="21" creationId="{B07BD551-89E9-89FC-DF47-F6DF49233C0F}"/>
          </ac:spMkLst>
        </pc:spChg>
        <pc:spChg chg="add mod ord">
          <ac:chgData name="George John" userId="1c7f5d7288d1a48b" providerId="LiveId" clId="{DD76AF48-72F8-453F-96EF-0481F89B761B}" dt="2023-11-24T03:04:52.506" v="1064" actId="167"/>
          <ac:spMkLst>
            <pc:docMk/>
            <pc:sldMk cId="425731923" sldId="256"/>
            <ac:spMk id="22" creationId="{0676F623-2C4C-4D46-F261-D5223A491280}"/>
          </ac:spMkLst>
        </pc:spChg>
        <pc:spChg chg="add mod">
          <ac:chgData name="George John" userId="1c7f5d7288d1a48b" providerId="LiveId" clId="{DD76AF48-72F8-453F-96EF-0481F89B761B}" dt="2023-11-24T01:19:29.624" v="1001" actId="208"/>
          <ac:spMkLst>
            <pc:docMk/>
            <pc:sldMk cId="425731923" sldId="256"/>
            <ac:spMk id="23" creationId="{23942D1C-7C45-A085-3BF6-2B0924A69E5B}"/>
          </ac:spMkLst>
        </pc:spChg>
        <pc:spChg chg="add mod">
          <ac:chgData name="George John" userId="1c7f5d7288d1a48b" providerId="LiveId" clId="{DD76AF48-72F8-453F-96EF-0481F89B761B}" dt="2023-11-24T03:03:50.558" v="1050" actId="207"/>
          <ac:spMkLst>
            <pc:docMk/>
            <pc:sldMk cId="425731923" sldId="256"/>
            <ac:spMk id="24" creationId="{0CBE1064-F35F-A386-8666-2D8F2884F9C7}"/>
          </ac:spMkLst>
        </pc:spChg>
        <pc:spChg chg="add mod">
          <ac:chgData name="George John" userId="1c7f5d7288d1a48b" providerId="LiveId" clId="{DD76AF48-72F8-453F-96EF-0481F89B761B}" dt="2023-11-24T01:23:23.008" v="1027" actId="207"/>
          <ac:spMkLst>
            <pc:docMk/>
            <pc:sldMk cId="425731923" sldId="256"/>
            <ac:spMk id="25" creationId="{EA35CB15-E977-C018-3624-620AE81C8C8D}"/>
          </ac:spMkLst>
        </pc:spChg>
        <pc:picChg chg="add mod">
          <ac:chgData name="George John" userId="1c7f5d7288d1a48b" providerId="LiveId" clId="{DD76AF48-72F8-453F-96EF-0481F89B761B}" dt="2023-11-24T01:09:22.237" v="381" actId="14861"/>
          <ac:picMkLst>
            <pc:docMk/>
            <pc:sldMk cId="425731923" sldId="256"/>
            <ac:picMk id="17" creationId="{F9A7906D-C443-6297-10BE-B513BD0C8800}"/>
          </ac:picMkLst>
        </pc:picChg>
        <pc:picChg chg="add mod">
          <ac:chgData name="George John" userId="1c7f5d7288d1a48b" providerId="LiveId" clId="{DD76AF48-72F8-453F-96EF-0481F89B761B}" dt="2023-11-24T01:09:25.633" v="382" actId="108"/>
          <ac:picMkLst>
            <pc:docMk/>
            <pc:sldMk cId="425731923" sldId="256"/>
            <ac:picMk id="19" creationId="{273951A6-083F-83B6-C417-83002B9B2AC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7E68-3151-4021-8034-6905DEC8B993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5CA1F-634D-4E34-A94E-D27453F56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544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7E68-3151-4021-8034-6905DEC8B993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5CA1F-634D-4E34-A94E-D27453F56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997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7E68-3151-4021-8034-6905DEC8B993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5CA1F-634D-4E34-A94E-D27453F56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638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7E68-3151-4021-8034-6905DEC8B993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5CA1F-634D-4E34-A94E-D27453F56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763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7E68-3151-4021-8034-6905DEC8B993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5CA1F-634D-4E34-A94E-D27453F56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306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7E68-3151-4021-8034-6905DEC8B993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5CA1F-634D-4E34-A94E-D27453F56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03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7E68-3151-4021-8034-6905DEC8B993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5CA1F-634D-4E34-A94E-D27453F56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255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7E68-3151-4021-8034-6905DEC8B993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5CA1F-634D-4E34-A94E-D27453F56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632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7E68-3151-4021-8034-6905DEC8B993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5CA1F-634D-4E34-A94E-D27453F56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591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7E68-3151-4021-8034-6905DEC8B993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5CA1F-634D-4E34-A94E-D27453F56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1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7E68-3151-4021-8034-6905DEC8B993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5CA1F-634D-4E34-A94E-D27453F56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84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07E68-3151-4021-8034-6905DEC8B993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5CA1F-634D-4E34-A94E-D27453F56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626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676F623-2C4C-4D46-F261-D5223A491280}"/>
              </a:ext>
            </a:extLst>
          </p:cNvPr>
          <p:cNvSpPr/>
          <p:nvPr/>
        </p:nvSpPr>
        <p:spPr>
          <a:xfrm>
            <a:off x="1305128" y="5505184"/>
            <a:ext cx="4212074" cy="60899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B532425-81BA-9CAD-BD98-FD1226FAB81A}"/>
              </a:ext>
            </a:extLst>
          </p:cNvPr>
          <p:cNvSpPr/>
          <p:nvPr/>
        </p:nvSpPr>
        <p:spPr>
          <a:xfrm>
            <a:off x="1199947" y="881536"/>
            <a:ext cx="4381702" cy="69871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F5F0BE0-0FA1-5DEE-AC46-6A0345914DD8}"/>
              </a:ext>
            </a:extLst>
          </p:cNvPr>
          <p:cNvSpPr/>
          <p:nvPr/>
        </p:nvSpPr>
        <p:spPr>
          <a:xfrm>
            <a:off x="3973549" y="2274651"/>
            <a:ext cx="1225685" cy="68093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ChatGPT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1FB7F01-38B9-8426-E1E1-561920800BF1}"/>
              </a:ext>
            </a:extLst>
          </p:cNvPr>
          <p:cNvSpPr/>
          <p:nvPr/>
        </p:nvSpPr>
        <p:spPr>
          <a:xfrm>
            <a:off x="3973549" y="3202832"/>
            <a:ext cx="1225685" cy="68093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Quantum Computer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D0D5A19-F599-6F06-B253-874245E13BD2}"/>
              </a:ext>
            </a:extLst>
          </p:cNvPr>
          <p:cNvSpPr/>
          <p:nvPr/>
        </p:nvSpPr>
        <p:spPr>
          <a:xfrm>
            <a:off x="1486711" y="2274651"/>
            <a:ext cx="1225685" cy="68093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ChatGPT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7893082-3502-7852-45F0-0341C89FDEA6}"/>
              </a:ext>
            </a:extLst>
          </p:cNvPr>
          <p:cNvSpPr/>
          <p:nvPr/>
        </p:nvSpPr>
        <p:spPr>
          <a:xfrm>
            <a:off x="1486711" y="3193307"/>
            <a:ext cx="1225685" cy="68093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Digital Computer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A474F2C-48B5-B178-567A-203BA3419C51}"/>
              </a:ext>
            </a:extLst>
          </p:cNvPr>
          <p:cNvSpPr/>
          <p:nvPr/>
        </p:nvSpPr>
        <p:spPr>
          <a:xfrm>
            <a:off x="1285672" y="2070370"/>
            <a:ext cx="1605064" cy="198728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CBA5E4-763D-BD07-71D3-9B613019D584}"/>
              </a:ext>
            </a:extLst>
          </p:cNvPr>
          <p:cNvSpPr txBox="1"/>
          <p:nvPr/>
        </p:nvSpPr>
        <p:spPr>
          <a:xfrm>
            <a:off x="1352450" y="1647984"/>
            <a:ext cx="1393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Today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8267E3-38FE-8667-9721-5B0B345DE76F}"/>
              </a:ext>
            </a:extLst>
          </p:cNvPr>
          <p:cNvSpPr txBox="1"/>
          <p:nvPr/>
        </p:nvSpPr>
        <p:spPr>
          <a:xfrm>
            <a:off x="1118384" y="918968"/>
            <a:ext cx="4520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How fast is todays AI compared with tomorrow’s Quantum AI?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B3A785-DA55-47AC-2585-22C9C61AF0BA}"/>
              </a:ext>
            </a:extLst>
          </p:cNvPr>
          <p:cNvSpPr txBox="1"/>
          <p:nvPr/>
        </p:nvSpPr>
        <p:spPr>
          <a:xfrm>
            <a:off x="3875158" y="1656614"/>
            <a:ext cx="1393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Tomorrow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72CAB7-1263-43F6-6996-BE10300EF70E}"/>
              </a:ext>
            </a:extLst>
          </p:cNvPr>
          <p:cNvSpPr txBox="1"/>
          <p:nvPr/>
        </p:nvSpPr>
        <p:spPr>
          <a:xfrm>
            <a:off x="1406570" y="2896494"/>
            <a:ext cx="1393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26EDC2E-A655-7715-8561-A70185E52C68}"/>
              </a:ext>
            </a:extLst>
          </p:cNvPr>
          <p:cNvSpPr/>
          <p:nvPr/>
        </p:nvSpPr>
        <p:spPr>
          <a:xfrm>
            <a:off x="3769468" y="2051320"/>
            <a:ext cx="1605064" cy="198728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AA6547-00B6-5F5C-AB03-DE4F5A3F3033}"/>
              </a:ext>
            </a:extLst>
          </p:cNvPr>
          <p:cNvSpPr txBox="1"/>
          <p:nvPr/>
        </p:nvSpPr>
        <p:spPr>
          <a:xfrm>
            <a:off x="4356673" y="2896494"/>
            <a:ext cx="49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5F3E2E-36E0-0A52-72C4-6DCEE9F18EEE}"/>
              </a:ext>
            </a:extLst>
          </p:cNvPr>
          <p:cNvSpPr txBox="1"/>
          <p:nvPr/>
        </p:nvSpPr>
        <p:spPr>
          <a:xfrm>
            <a:off x="3814059" y="4189734"/>
            <a:ext cx="13936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Tomorrow’s </a:t>
            </a:r>
          </a:p>
          <a:p>
            <a:pPr algn="ctr"/>
            <a:r>
              <a:rPr lang="en-US" dirty="0"/>
              <a:t>AI Speed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9A7906D-C443-6297-10BE-B513BD0C8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307" y="4111963"/>
            <a:ext cx="1295947" cy="1300296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73951A6-083F-83B6-C417-83002B9B2A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1830" y="4131013"/>
            <a:ext cx="1292702" cy="123311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07BD551-89E9-89FC-DF47-F6DF49233C0F}"/>
              </a:ext>
            </a:extLst>
          </p:cNvPr>
          <p:cNvSpPr txBox="1"/>
          <p:nvPr/>
        </p:nvSpPr>
        <p:spPr>
          <a:xfrm>
            <a:off x="1309291" y="5509412"/>
            <a:ext cx="4212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Quantum AI computing could be 1,000 to 1 million times faster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942D1C-7C45-A085-3BF6-2B0924A69E5B}"/>
              </a:ext>
            </a:extLst>
          </p:cNvPr>
          <p:cNvSpPr txBox="1"/>
          <p:nvPr/>
        </p:nvSpPr>
        <p:spPr>
          <a:xfrm>
            <a:off x="1188377" y="4225525"/>
            <a:ext cx="649972" cy="3693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4"/>
                </a:solidFill>
              </a:rPr>
              <a:t>Slow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CBE1064-F35F-A386-8666-2D8F2884F9C7}"/>
              </a:ext>
            </a:extLst>
          </p:cNvPr>
          <p:cNvSpPr txBox="1"/>
          <p:nvPr/>
        </p:nvSpPr>
        <p:spPr>
          <a:xfrm>
            <a:off x="3489073" y="4213132"/>
            <a:ext cx="649972" cy="3693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Fast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A35CB15-E977-C018-3624-620AE81C8C8D}"/>
              </a:ext>
            </a:extLst>
          </p:cNvPr>
          <p:cNvSpPr txBox="1"/>
          <p:nvPr/>
        </p:nvSpPr>
        <p:spPr>
          <a:xfrm>
            <a:off x="3860848" y="1982341"/>
            <a:ext cx="1393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Q-Star</a:t>
            </a:r>
          </a:p>
        </p:txBody>
      </p:sp>
    </p:spTree>
    <p:extLst>
      <p:ext uri="{BB962C8B-B14F-4D97-AF65-F5344CB8AC3E}">
        <p14:creationId xmlns:p14="http://schemas.microsoft.com/office/powerpoint/2010/main" val="425731923"/>
      </p:ext>
    </p:extLst>
  </p:cSld>
  <p:clrMapOvr>
    <a:masterClrMapping/>
  </p:clrMapOvr>
</p:sld>
</file>

<file path=ppt/theme/theme1.xml><?xml version="1.0" encoding="utf-8"?>
<a:theme xmlns:a="http://schemas.openxmlformats.org/drawingml/2006/main" name="TB-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B-Theme" id="{F63F9A65-C85D-405C-81FD-9210ADE520B8}" vid="{A53E8DE0-C5E1-42EE-8192-ABA764A878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252</TotalTime>
  <Words>38</Words>
  <Application>Microsoft Office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TB-Theme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George John</dc:creator>
  <cp:lastModifiedBy>George John</cp:lastModifiedBy>
  <cp:revision>1</cp:revision>
  <dcterms:created xsi:type="dcterms:W3CDTF">2023-11-23T21:15:23Z</dcterms:created>
  <dcterms:modified xsi:type="dcterms:W3CDTF">2023-11-24T03:05:02Z</dcterms:modified>
</cp:coreProperties>
</file>