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41" autoAdjust="0"/>
    <p:restoredTop sz="94660"/>
  </p:normalViewPr>
  <p:slideViewPr>
    <p:cSldViewPr snapToGrid="0">
      <p:cViewPr>
        <p:scale>
          <a:sx n="100" d="100"/>
          <a:sy n="100" d="100"/>
        </p:scale>
        <p:origin x="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John" userId="1c7f5d7288d1a48b" providerId="LiveId" clId="{F50A7B2D-8C1A-459B-991A-014DEE853659}"/>
    <pc:docChg chg="modSld">
      <pc:chgData name="George John" userId="1c7f5d7288d1a48b" providerId="LiveId" clId="{F50A7B2D-8C1A-459B-991A-014DEE853659}" dt="2023-07-06T04:19:49.727" v="3" actId="1076"/>
      <pc:docMkLst>
        <pc:docMk/>
      </pc:docMkLst>
      <pc:sldChg chg="addSp modSp mod">
        <pc:chgData name="George John" userId="1c7f5d7288d1a48b" providerId="LiveId" clId="{F50A7B2D-8C1A-459B-991A-014DEE853659}" dt="2023-07-06T04:19:49.727" v="3" actId="1076"/>
        <pc:sldMkLst>
          <pc:docMk/>
          <pc:sldMk cId="497168282" sldId="256"/>
        </pc:sldMkLst>
        <pc:spChg chg="mod">
          <ac:chgData name="George John" userId="1c7f5d7288d1a48b" providerId="LiveId" clId="{F50A7B2D-8C1A-459B-991A-014DEE853659}" dt="2023-07-06T04:19:49.727" v="3" actId="1076"/>
          <ac:spMkLst>
            <pc:docMk/>
            <pc:sldMk cId="497168282" sldId="256"/>
            <ac:spMk id="4" creationId="{37839061-8DF2-6A22-316C-7206017229FD}"/>
          </ac:spMkLst>
        </pc:spChg>
        <pc:spChg chg="mod">
          <ac:chgData name="George John" userId="1c7f5d7288d1a48b" providerId="LiveId" clId="{F50A7B2D-8C1A-459B-991A-014DEE853659}" dt="2023-07-06T04:19:49.727" v="3" actId="1076"/>
          <ac:spMkLst>
            <pc:docMk/>
            <pc:sldMk cId="497168282" sldId="256"/>
            <ac:spMk id="7" creationId="{0FB1A8FE-96AB-0227-4F49-2CD489BE0DF9}"/>
          </ac:spMkLst>
        </pc:spChg>
        <pc:spChg chg="mod">
          <ac:chgData name="George John" userId="1c7f5d7288d1a48b" providerId="LiveId" clId="{F50A7B2D-8C1A-459B-991A-014DEE853659}" dt="2023-07-06T04:19:49.727" v="3" actId="1076"/>
          <ac:spMkLst>
            <pc:docMk/>
            <pc:sldMk cId="497168282" sldId="256"/>
            <ac:spMk id="9" creationId="{88F1A30B-7E3A-17CA-E7E6-329F024B2FA3}"/>
          </ac:spMkLst>
        </pc:spChg>
        <pc:spChg chg="mod">
          <ac:chgData name="George John" userId="1c7f5d7288d1a48b" providerId="LiveId" clId="{F50A7B2D-8C1A-459B-991A-014DEE853659}" dt="2023-07-06T04:19:49.727" v="3" actId="1076"/>
          <ac:spMkLst>
            <pc:docMk/>
            <pc:sldMk cId="497168282" sldId="256"/>
            <ac:spMk id="10" creationId="{0A5862C4-A4A8-91BF-1C2A-6DAE70A5F779}"/>
          </ac:spMkLst>
        </pc:spChg>
        <pc:cxnChg chg="add mod">
          <ac:chgData name="George John" userId="1c7f5d7288d1a48b" providerId="LiveId" clId="{F50A7B2D-8C1A-459B-991A-014DEE853659}" dt="2023-07-06T04:19:49.727" v="3" actId="1076"/>
          <ac:cxnSpMkLst>
            <pc:docMk/>
            <pc:sldMk cId="497168282" sldId="256"/>
            <ac:cxnSpMk id="12" creationId="{546A493B-00D5-F995-FA54-959F2D464B5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9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0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5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3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7E68-3151-4021-8034-6905DEC8B99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2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839061-8DF2-6A22-316C-7206017229FD}"/>
              </a:ext>
            </a:extLst>
          </p:cNvPr>
          <p:cNvSpPr/>
          <p:nvPr/>
        </p:nvSpPr>
        <p:spPr>
          <a:xfrm>
            <a:off x="419100" y="1485900"/>
            <a:ext cx="3114674" cy="6191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1A8FE-96AB-0227-4F49-2CD489BE0DF9}"/>
              </a:ext>
            </a:extLst>
          </p:cNvPr>
          <p:cNvSpPr txBox="1"/>
          <p:nvPr/>
        </p:nvSpPr>
        <p:spPr>
          <a:xfrm>
            <a:off x="962025" y="1628001"/>
            <a:ext cx="196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1F2328"/>
                </a:solidFill>
                <a:effectLst/>
                <a:latin typeface="ui-monospace"/>
              </a:rPr>
              <a:t>openai_image_generator.pl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5862C4-A4A8-91BF-1C2A-6DAE70A5F779}"/>
              </a:ext>
            </a:extLst>
          </p:cNvPr>
          <p:cNvSpPr/>
          <p:nvPr/>
        </p:nvSpPr>
        <p:spPr>
          <a:xfrm>
            <a:off x="419099" y="613976"/>
            <a:ext cx="3114675" cy="6191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1A30B-7E3A-17CA-E7E6-329F024B2FA3}"/>
              </a:ext>
            </a:extLst>
          </p:cNvPr>
          <p:cNvSpPr txBox="1"/>
          <p:nvPr/>
        </p:nvSpPr>
        <p:spPr>
          <a:xfrm>
            <a:off x="381000" y="748784"/>
            <a:ext cx="3219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1F2328"/>
                </a:solidFill>
                <a:latin typeface="ui-monospace"/>
              </a:rPr>
              <a:t>https://api.openai.com/v1/images/generations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6A493B-00D5-F995-FA54-959F2D464B51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V="1">
            <a:off x="1976437" y="1233101"/>
            <a:ext cx="0" cy="25279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B-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B-Theme" id="{F63F9A65-C85D-405C-81FD-9210ADE520B8}" vid="{A53E8DE0-C5E1-42EE-8192-ABA764A878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</TotalTime>
  <Words>20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ui-monospace</vt:lpstr>
      <vt:lpstr>TB-Theme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John</dc:creator>
  <cp:lastModifiedBy>George John</cp:lastModifiedBy>
  <cp:revision>1</cp:revision>
  <dcterms:created xsi:type="dcterms:W3CDTF">2023-07-06T04:13:54Z</dcterms:created>
  <dcterms:modified xsi:type="dcterms:W3CDTF">2023-07-06T04:19:54Z</dcterms:modified>
</cp:coreProperties>
</file>