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6" r:id="rId4"/>
    <p:sldId id="260" r:id="rId5"/>
    <p:sldId id="274" r:id="rId6"/>
    <p:sldId id="258" r:id="rId7"/>
    <p:sldId id="265" r:id="rId8"/>
    <p:sldId id="261" r:id="rId9"/>
    <p:sldId id="281" r:id="rId10"/>
    <p:sldId id="269" r:id="rId11"/>
    <p:sldId id="267" r:id="rId12"/>
    <p:sldId id="268" r:id="rId13"/>
    <p:sldId id="270" r:id="rId14"/>
    <p:sldId id="271" r:id="rId15"/>
    <p:sldId id="263" r:id="rId16"/>
    <p:sldId id="277" r:id="rId17"/>
    <p:sldId id="279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58501" autoAdjust="0"/>
  </p:normalViewPr>
  <p:slideViewPr>
    <p:cSldViewPr snapToGrid="0">
      <p:cViewPr varScale="1">
        <p:scale>
          <a:sx n="39" d="100"/>
          <a:sy n="39" d="100"/>
        </p:scale>
        <p:origin x="1632" y="44"/>
      </p:cViewPr>
      <p:guideLst/>
    </p:cSldViewPr>
  </p:slideViewPr>
  <p:notesTextViewPr>
    <p:cViewPr>
      <p:scale>
        <a:sx n="1" d="1"/>
        <a:sy n="1" d="1"/>
      </p:scale>
      <p:origin x="0" y="-98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0EBF2-0ACD-4540-93EB-BE47B95DF39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EE22-792A-4C08-A39B-689A51F3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Installation :</a:t>
            </a:r>
          </a:p>
          <a:p>
            <a:r>
              <a:rPr lang="en-US" dirty="0"/>
              <a:t>==================</a:t>
            </a:r>
          </a:p>
          <a:p>
            <a:r>
              <a:rPr lang="en-US" dirty="0"/>
              <a:t>To install </a:t>
            </a:r>
            <a:r>
              <a:rPr lang="en-US" dirty="0" err="1"/>
              <a:t>git</a:t>
            </a:r>
            <a:r>
              <a:rPr lang="en-US" dirty="0"/>
              <a:t> -- &gt; yum install </a:t>
            </a:r>
            <a:r>
              <a:rPr lang="en-US" dirty="0" err="1"/>
              <a:t>git</a:t>
            </a:r>
            <a:r>
              <a:rPr lang="en-US" dirty="0"/>
              <a:t> -y </a:t>
            </a:r>
          </a:p>
          <a:p>
            <a:r>
              <a:rPr lang="en-US" dirty="0"/>
              <a:t>To check Version -- &gt; </a:t>
            </a:r>
            <a:r>
              <a:rPr lang="en-US" dirty="0" err="1"/>
              <a:t>git</a:t>
            </a:r>
            <a:r>
              <a:rPr lang="en-US" dirty="0"/>
              <a:t> --version 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:</a:t>
            </a:r>
          </a:p>
          <a:p>
            <a:r>
              <a:rPr lang="en-US" dirty="0"/>
              <a:t>============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“vikas99341”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“vikasisinlove@gmail.com”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push.default</a:t>
            </a:r>
            <a:r>
              <a:rPr lang="en-US" dirty="0"/>
              <a:t> simple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Create a </a:t>
            </a:r>
            <a:r>
              <a:rPr lang="en-US" dirty="0" err="1"/>
              <a:t>git</a:t>
            </a:r>
            <a:r>
              <a:rPr lang="en-US" dirty="0"/>
              <a:t> repo and push it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To Create a Local Repository on Git :</a:t>
            </a:r>
          </a:p>
          <a:p>
            <a:r>
              <a:rPr lang="en-US" dirty="0"/>
              <a:t> mkdir </a:t>
            </a:r>
            <a:r>
              <a:rPr lang="en-US" dirty="0" err="1"/>
              <a:t>gitprojects</a:t>
            </a:r>
            <a:r>
              <a:rPr lang="en-US" dirty="0"/>
              <a:t>/project1 -- &gt; cd  </a:t>
            </a:r>
            <a:r>
              <a:rPr lang="en-US" dirty="0" err="1"/>
              <a:t>gitprojects</a:t>
            </a:r>
            <a:r>
              <a:rPr lang="en-US" dirty="0"/>
              <a:t>/project1 -- &gt;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(initialize empty </a:t>
            </a:r>
            <a:r>
              <a:rPr lang="en-US" dirty="0" err="1"/>
              <a:t>git</a:t>
            </a:r>
            <a:r>
              <a:rPr lang="en-US" dirty="0"/>
              <a:t> repository) --&gt; vi file1</a:t>
            </a:r>
          </a:p>
          <a:p>
            <a:r>
              <a:rPr lang="en-US" dirty="0"/>
              <a:t>                         ls -- &gt; you see the file in working directory but </a:t>
            </a:r>
          </a:p>
          <a:p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ls-files will not show anything as the file has not moved to local repo.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log and diff :</a:t>
            </a:r>
          </a:p>
          <a:p>
            <a:r>
              <a:rPr lang="en-US" dirty="0"/>
              <a:t>=================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 &gt; this will give you SHA details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err="1"/>
              <a:t>oneline</a:t>
            </a:r>
            <a:r>
              <a:rPr lang="en-US" dirty="0"/>
              <a:t> -- &gt; for brief commit detail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--pretty=</a:t>
            </a:r>
            <a:r>
              <a:rPr lang="en-US" dirty="0" err="1"/>
              <a:t>oneline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log &lt;particular 7 digit commit id &gt; -- &gt; to see details for one particular file1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comit</a:t>
            </a:r>
            <a:r>
              <a:rPr lang="en-US" dirty="0"/>
              <a:t> id&gt; or    </a:t>
            </a:r>
            <a:r>
              <a:rPr lang="en-US" dirty="0" err="1"/>
              <a:t>git</a:t>
            </a:r>
            <a:r>
              <a:rPr lang="en-US" dirty="0"/>
              <a:t> show &lt;</a:t>
            </a:r>
            <a:r>
              <a:rPr lang="en-US" dirty="0" err="1"/>
              <a:t>shaid</a:t>
            </a:r>
            <a:r>
              <a:rPr lang="en-US" dirty="0"/>
              <a:t> &gt; -- &gt; detailed description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show HEAD -- &gt; See the latest commit ID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reset--HARD  &lt;</a:t>
            </a:r>
            <a:r>
              <a:rPr lang="en-US" dirty="0" err="1"/>
              <a:t>sha</a:t>
            </a:r>
            <a:r>
              <a:rPr lang="en-US" dirty="0"/>
              <a:t>-code&gt; -- &gt; to </a:t>
            </a:r>
            <a:r>
              <a:rPr lang="en-US" dirty="0" err="1"/>
              <a:t>uncommit</a:t>
            </a:r>
            <a:r>
              <a:rPr lang="en-US" dirty="0"/>
              <a:t> some commit and move the head down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fsck</a:t>
            </a:r>
            <a:r>
              <a:rPr lang="en-US" dirty="0"/>
              <a:t> --lost-found -- &gt; which commit was not done or </a:t>
            </a:r>
            <a:r>
              <a:rPr lang="en-US" dirty="0" err="1"/>
              <a:t>dangaling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&lt;fikle3.txt&gt;  -- &gt; </a:t>
            </a:r>
            <a:r>
              <a:rPr lang="en-US" dirty="0" err="1"/>
              <a:t>differnce</a:t>
            </a:r>
            <a:r>
              <a:rPr lang="en-US" dirty="0"/>
              <a:t> before </a:t>
            </a:r>
            <a:r>
              <a:rPr lang="en-US" dirty="0" err="1"/>
              <a:t>commiting</a:t>
            </a:r>
            <a:r>
              <a:rPr lang="en-US" dirty="0"/>
              <a:t> the change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&lt;commit id 1&gt; &lt;commit id 2&gt;-- &gt; will let you know changes between two commits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diff --staged &lt;fikle3.txt&gt;  -- &gt; </a:t>
            </a:r>
            <a:r>
              <a:rPr lang="en-US" dirty="0" err="1"/>
              <a:t>differnce</a:t>
            </a:r>
            <a:r>
              <a:rPr lang="en-US" dirty="0"/>
              <a:t> after </a:t>
            </a:r>
            <a:r>
              <a:rPr lang="en-US" dirty="0" err="1"/>
              <a:t>commiting</a:t>
            </a:r>
            <a:r>
              <a:rPr lang="en-US" dirty="0"/>
              <a:t> the change </a:t>
            </a:r>
          </a:p>
          <a:p>
            <a:endParaRPr lang="en-US" dirty="0"/>
          </a:p>
          <a:p>
            <a:r>
              <a:rPr lang="en-US" dirty="0"/>
              <a:t>Adding &amp; Revert in different stages :</a:t>
            </a:r>
          </a:p>
          <a:p>
            <a:r>
              <a:rPr lang="en-US" dirty="0"/>
              <a:t>=====================================</a:t>
            </a:r>
          </a:p>
          <a:p>
            <a:r>
              <a:rPr lang="en-US" dirty="0"/>
              <a:t>  touch a.txt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status -- &gt; see what has changed since last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.  - - &gt; add all file to staging area which can be checked by </a:t>
            </a:r>
            <a:r>
              <a:rPr lang="en-US" dirty="0" err="1"/>
              <a:t>git</a:t>
            </a:r>
            <a:r>
              <a:rPr lang="en-US" dirty="0"/>
              <a:t> status .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--all &gt; add all files 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add –A -- &gt; to add multiple changed files in one shot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 commit –m “&lt;message &gt;”   commit the code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commit –a –m “direct add “  -- &gt; If you want to skip staging area and add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&lt;file name &gt; -- &gt; remove file from WD as well as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&lt;file name &gt; -- &gt; remove file from Local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 -- &gt; view files on working directory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ls-files -- &gt; view files on local repo</a:t>
            </a:r>
          </a:p>
          <a:p>
            <a:endParaRPr lang="en-US" dirty="0"/>
          </a:p>
          <a:p>
            <a:r>
              <a:rPr lang="en-US" dirty="0"/>
              <a:t>Branch :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branch to see all the available branches</a:t>
            </a:r>
          </a:p>
          <a:p>
            <a:r>
              <a:rPr lang="en-US" dirty="0"/>
              <a:t> git branch &lt;name the branch&gt; or git checkout  -b branch1 master -- &gt; to create a new branch branch1 from master and checkout @ same time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checkout &lt;branch name&gt; -- &gt; to go to &lt;branch name &gt; -- &gt; changes done here will not be visible unless and until merged with master .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cherry-pick &lt;</a:t>
            </a:r>
            <a:r>
              <a:rPr lang="en-US" dirty="0" err="1"/>
              <a:t>sha</a:t>
            </a:r>
            <a:r>
              <a:rPr lang="en-US" dirty="0"/>
              <a:t>-id &gt; if you want to selective commit in feature branch .</a:t>
            </a:r>
          </a:p>
          <a:p>
            <a:endParaRPr lang="en-US" dirty="0"/>
          </a:p>
          <a:p>
            <a:r>
              <a:rPr lang="en-US" dirty="0"/>
              <a:t>To delete a branch :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  <a:p>
            <a:endParaRPr lang="en-US" dirty="0"/>
          </a:p>
          <a:p>
            <a:r>
              <a:rPr lang="en-US" dirty="0"/>
              <a:t>Merge conflict :</a:t>
            </a:r>
          </a:p>
          <a:p>
            <a:r>
              <a:rPr lang="en-US" dirty="0"/>
              <a:t>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merge go to that(master) branch and say </a:t>
            </a:r>
            <a:r>
              <a:rPr lang="en-US" dirty="0" err="1"/>
              <a:t>git</a:t>
            </a:r>
            <a:r>
              <a:rPr lang="en-US" dirty="0"/>
              <a:t> merge &lt;other branch &gt;</a:t>
            </a:r>
          </a:p>
          <a:p>
            <a:r>
              <a:rPr lang="en-US" dirty="0"/>
              <a:t> merge the content -- &gt; come to master and use “ git merge master1 “ -- &gt; if there is a conflict on merge -- &gt; edit the file and commit again .</a:t>
            </a:r>
          </a:p>
          <a:p>
            <a:r>
              <a:rPr lang="en-US" dirty="0"/>
              <a:t> git log --</a:t>
            </a:r>
            <a:r>
              <a:rPr lang="en-US" dirty="0" err="1"/>
              <a:t>oneline</a:t>
            </a:r>
            <a:r>
              <a:rPr lang="en-US" dirty="0"/>
              <a:t> --graph --decorate --all	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Pushing and pulling from repo :</a:t>
            </a:r>
          </a:p>
          <a:p>
            <a:r>
              <a:rPr lang="en-US" dirty="0"/>
              <a:t>==============================</a:t>
            </a:r>
          </a:p>
          <a:p>
            <a:r>
              <a:rPr lang="en-US" dirty="0"/>
              <a:t>  git remote add origin “git hub clone link “ -- &gt; copy to git  </a:t>
            </a:r>
          </a:p>
          <a:p>
            <a:r>
              <a:rPr lang="en-US" dirty="0"/>
              <a:t>  git remote –v (to check where is origin)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original master -- &gt; pull command to get the code (run it from the repo)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fetch origin – same as </a:t>
            </a:r>
            <a:r>
              <a:rPr lang="en-US" dirty="0" err="1"/>
              <a:t>git</a:t>
            </a:r>
            <a:r>
              <a:rPr lang="en-US" dirty="0"/>
              <a:t> pull but will only show the change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push origin master  -- &gt;  push command to put the code in </a:t>
            </a:r>
            <a:r>
              <a:rPr lang="en-US" dirty="0" err="1"/>
              <a:t>git</a:t>
            </a:r>
            <a:r>
              <a:rPr lang="en-US" dirty="0"/>
              <a:t> hub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pull = </a:t>
            </a:r>
            <a:r>
              <a:rPr lang="en-US" dirty="0" err="1"/>
              <a:t>git</a:t>
            </a:r>
            <a:r>
              <a:rPr lang="en-US" dirty="0"/>
              <a:t> fetch + </a:t>
            </a:r>
            <a:r>
              <a:rPr lang="en-US" dirty="0" err="1"/>
              <a:t>git</a:t>
            </a:r>
            <a:r>
              <a:rPr lang="en-US" dirty="0"/>
              <a:t> merge (</a:t>
            </a:r>
            <a:r>
              <a:rPr lang="en-US" dirty="0" err="1"/>
              <a:t>git</a:t>
            </a:r>
            <a:r>
              <a:rPr lang="en-US" dirty="0"/>
              <a:t> fetch will check the remote repo and </a:t>
            </a:r>
            <a:r>
              <a:rPr lang="en-US" dirty="0" err="1"/>
              <a:t>git</a:t>
            </a:r>
            <a:r>
              <a:rPr lang="en-US" dirty="0"/>
              <a:t> pull will pull the changes)</a:t>
            </a:r>
          </a:p>
          <a:p>
            <a:endParaRPr lang="en-US" dirty="0"/>
          </a:p>
          <a:p>
            <a:r>
              <a:rPr lang="en-US" dirty="0"/>
              <a:t>Ignore files on commit:</a:t>
            </a:r>
          </a:p>
          <a:p>
            <a:r>
              <a:rPr lang="en-US" dirty="0"/>
              <a:t>=======================  </a:t>
            </a:r>
          </a:p>
          <a:p>
            <a:r>
              <a:rPr lang="en-US" dirty="0"/>
              <a:t>   vim .</a:t>
            </a:r>
            <a:r>
              <a:rPr lang="en-US" dirty="0" err="1"/>
              <a:t>gitignore</a:t>
            </a:r>
            <a:r>
              <a:rPr lang="en-US" dirty="0"/>
              <a:t> -- &gt; if you don’t want to upload to remote directory put those extensions here .</a:t>
            </a:r>
          </a:p>
          <a:p>
            <a:r>
              <a:rPr lang="en-US" dirty="0"/>
              <a:t>      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Revert changes from staging area :</a:t>
            </a:r>
          </a:p>
          <a:p>
            <a:r>
              <a:rPr lang="en-US" dirty="0"/>
              <a:t>==================================</a:t>
            </a:r>
          </a:p>
          <a:p>
            <a:r>
              <a:rPr lang="en-US" dirty="0"/>
              <a:t>  you made changes in local repo no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you made changes in local repo and done  </a:t>
            </a:r>
            <a:r>
              <a:rPr lang="en-US" dirty="0" err="1"/>
              <a:t>git</a:t>
            </a:r>
            <a:r>
              <a:rPr lang="en-US" dirty="0"/>
              <a:t> add and no commit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reset HEAD &lt;file name &gt;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checkout &lt;file name 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Removing files :</a:t>
            </a:r>
          </a:p>
          <a:p>
            <a:r>
              <a:rPr lang="en-US" dirty="0"/>
              <a:t>=============== 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file3.txt -- &gt; will remove from working directory and local repo and the you have commit to see in remote repo</a:t>
            </a:r>
          </a:p>
          <a:p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file3.txt -- &gt; will remove the content only from Local repo and not working directory (remove prior you commit). </a:t>
            </a:r>
          </a:p>
          <a:p>
            <a:endParaRPr lang="en-US" dirty="0"/>
          </a:p>
          <a:p>
            <a:r>
              <a:rPr lang="en-US" dirty="0"/>
              <a:t>Modify the comment at top :</a:t>
            </a:r>
          </a:p>
          <a:p>
            <a:r>
              <a:rPr lang="en-US" dirty="0"/>
              <a:t>==========================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commit --amend -m “New comment” </a:t>
            </a:r>
          </a:p>
          <a:p>
            <a:endParaRPr lang="en-US" dirty="0"/>
          </a:p>
          <a:p>
            <a:r>
              <a:rPr lang="en-US" dirty="0"/>
              <a:t>Adding tag :</a:t>
            </a:r>
          </a:p>
          <a:p>
            <a:r>
              <a:rPr lang="en-US" dirty="0"/>
              <a:t>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--a &lt;tag name&gt; &lt;7 digit commit id&gt; -m “adding tag ”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tag </a:t>
            </a:r>
          </a:p>
          <a:p>
            <a:r>
              <a:rPr lang="en-US" dirty="0"/>
              <a:t> now these two are equivalent : git show &lt;7 digit commit id &gt;  and git show &lt;tag name&gt;</a:t>
            </a:r>
          </a:p>
          <a:p>
            <a:r>
              <a:rPr lang="en-US"/>
              <a:t> git push origin --tags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Reverting </a:t>
            </a:r>
            <a:r>
              <a:rPr lang="en-US" dirty="0" err="1"/>
              <a:t>git</a:t>
            </a:r>
            <a:r>
              <a:rPr lang="en-US" dirty="0"/>
              <a:t> commit 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&lt;7 digit commit id &gt; or </a:t>
            </a:r>
            <a:r>
              <a:rPr lang="en-US" dirty="0" err="1"/>
              <a:t>git</a:t>
            </a:r>
            <a:r>
              <a:rPr lang="en-US" dirty="0"/>
              <a:t> revert &lt;commit id 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Remove entry from log :</a:t>
            </a:r>
          </a:p>
          <a:p>
            <a:r>
              <a:rPr lang="en-US" dirty="0"/>
              <a:t>======================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id&gt;  -- &gt; all the commits before this we be deleted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reset –hard &lt;commit id &gt;  then </a:t>
            </a:r>
            <a:r>
              <a:rPr lang="en-US" dirty="0" err="1"/>
              <a:t>git</a:t>
            </a:r>
            <a:r>
              <a:rPr lang="en-US" dirty="0"/>
              <a:t> push –f -- &gt; remove the commit permanently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revert head -- &gt; </a:t>
            </a:r>
            <a:r>
              <a:rPr lang="en-US" dirty="0" err="1"/>
              <a:t>git</a:t>
            </a:r>
            <a:r>
              <a:rPr lang="en-US" dirty="0"/>
              <a:t> push -- &gt; remove </a:t>
            </a:r>
            <a:r>
              <a:rPr lang="en-US" dirty="0" err="1"/>
              <a:t>comit</a:t>
            </a:r>
            <a:r>
              <a:rPr lang="en-US" dirty="0"/>
              <a:t> with revert</a:t>
            </a:r>
          </a:p>
          <a:p>
            <a:endParaRPr lang="en-US" dirty="0"/>
          </a:p>
          <a:p>
            <a:r>
              <a:rPr lang="en-US" dirty="0"/>
              <a:t>Git Rebase and Stash:</a:t>
            </a:r>
          </a:p>
          <a:p>
            <a:r>
              <a:rPr lang="en-US" dirty="0"/>
              <a:t>=====================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rebase master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-- &gt; park it temporarily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list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show &lt;stash&gt;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-- &gt; bring it back  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stash pop &lt;stash number &gt;   and same  </a:t>
            </a:r>
            <a:r>
              <a:rPr lang="en-US" dirty="0" err="1"/>
              <a:t>git</a:t>
            </a:r>
            <a:r>
              <a:rPr lang="en-US" dirty="0"/>
              <a:t> stash apply &lt;stash number&gt; -- &gt; get your work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main ways to use the git rebase command: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as an alternative to merging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cleanup tool</a:t>
            </a:r>
          </a:p>
          <a:p>
            <a:pPr marL="171450" indent="-171450" rtl="0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a much cleaner project history. No unnecessary merge commits! We end up with a linear project history.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https://medium.com/@fredrikmorken/why-you-should-stop-using-git-rebase-5552bee4fed1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Development : git, GitHub, GitLab, bitbucket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Introduction to Version control</a:t>
            </a:r>
          </a:p>
          <a:p>
            <a:r>
              <a:rPr lang="en-US" dirty="0">
                <a:sym typeface="Wingdings" panose="05000000000000000000" pitchFamily="2" charset="2"/>
              </a:rPr>
              <a:t>Basic concepts</a:t>
            </a:r>
          </a:p>
          <a:p>
            <a:r>
              <a:rPr lang="en-US" dirty="0">
                <a:sym typeface="Wingdings" panose="05000000000000000000" pitchFamily="2" charset="2"/>
              </a:rPr>
              <a:t>Setup git repo</a:t>
            </a:r>
          </a:p>
          <a:p>
            <a:r>
              <a:rPr lang="en-US" dirty="0">
                <a:sym typeface="Wingdings" panose="05000000000000000000" pitchFamily="2" charset="2"/>
              </a:rPr>
              <a:t>Working with git (add, commit, status, checkout)</a:t>
            </a:r>
          </a:p>
          <a:p>
            <a:r>
              <a:rPr lang="en-US" dirty="0">
                <a:sym typeface="Wingdings" panose="05000000000000000000" pitchFamily="2" charset="2"/>
              </a:rPr>
              <a:t>Avoid Merge conflict (rebase)</a:t>
            </a:r>
          </a:p>
          <a:p>
            <a:r>
              <a:rPr lang="en-US" dirty="0">
                <a:sym typeface="Wingdings" panose="05000000000000000000" pitchFamily="2" charset="2"/>
              </a:rPr>
              <a:t>Going back to history (log)</a:t>
            </a:r>
          </a:p>
          <a:p>
            <a:r>
              <a:rPr lang="en-US" dirty="0">
                <a:sym typeface="Wingdings" panose="05000000000000000000" pitchFamily="2" charset="2"/>
              </a:rPr>
              <a:t>Save </a:t>
            </a:r>
            <a:r>
              <a:rPr lang="en-US" dirty="0" err="1">
                <a:sym typeface="Wingdings" panose="05000000000000000000" pitchFamily="2" charset="2"/>
              </a:rPr>
              <a:t>wip</a:t>
            </a:r>
            <a:r>
              <a:rPr lang="en-US" dirty="0">
                <a:sym typeface="Wingdings" panose="05000000000000000000" pitchFamily="2" charset="2"/>
              </a:rPr>
              <a:t> changes( git stash)</a:t>
            </a:r>
          </a:p>
          <a:p>
            <a:r>
              <a:rPr lang="en-US" dirty="0">
                <a:sym typeface="Wingdings" panose="05000000000000000000" pitchFamily="2" charset="2"/>
              </a:rPr>
              <a:t>Revert mistakes (revert , reset)</a:t>
            </a:r>
          </a:p>
          <a:p>
            <a:r>
              <a:rPr lang="en-US" dirty="0">
                <a:sym typeface="Wingdings" panose="05000000000000000000" pitchFamily="2" charset="2"/>
              </a:rPr>
              <a:t>Resolve merge conflict</a:t>
            </a:r>
          </a:p>
          <a:p>
            <a:r>
              <a:rPr lang="en-US" dirty="0">
                <a:sym typeface="Wingdings" panose="05000000000000000000" pitchFamily="2" charset="2"/>
              </a:rPr>
              <a:t>Branches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Git :</a:t>
            </a:r>
          </a:p>
          <a:p>
            <a:pPr marL="228600" indent="-228600">
              <a:buAutoNum type="arabicPeriod"/>
            </a:pPr>
            <a:r>
              <a:rPr lang="en-US" dirty="0"/>
              <a:t>Free and open source</a:t>
            </a:r>
          </a:p>
          <a:p>
            <a:pPr marL="228600" indent="-228600">
              <a:buAutoNum type="arabicPeriod"/>
            </a:pPr>
            <a:r>
              <a:rPr lang="en-US" dirty="0"/>
              <a:t>Fast and light weight</a:t>
            </a:r>
          </a:p>
          <a:p>
            <a:pPr marL="228600" indent="-228600">
              <a:buAutoNum type="arabicPeriod"/>
            </a:pPr>
            <a:r>
              <a:rPr lang="en-US" dirty="0"/>
              <a:t>Encryption using SHA (Secured Hashing Aldo)</a:t>
            </a:r>
          </a:p>
          <a:p>
            <a:pPr marL="228600" indent="-228600">
              <a:buAutoNum type="arabicPeriod"/>
            </a:pPr>
            <a:r>
              <a:rPr lang="en-US" dirty="0"/>
              <a:t>Branching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What is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2. What is difference between </a:t>
            </a:r>
            <a:r>
              <a:rPr lang="en-US" dirty="0" err="1"/>
              <a:t>git</a:t>
            </a:r>
            <a:r>
              <a:rPr lang="en-US" dirty="0"/>
              <a:t> and GitHub and </a:t>
            </a:r>
            <a:r>
              <a:rPr lang="en-US" dirty="0" err="1"/>
              <a:t>GitLab</a:t>
            </a:r>
            <a:r>
              <a:rPr lang="en-US" dirty="0"/>
              <a:t> (for CI tool also we can use)?</a:t>
            </a:r>
          </a:p>
          <a:p>
            <a:pPr marL="0" indent="0">
              <a:buNone/>
            </a:pPr>
            <a:r>
              <a:rPr lang="en-US" dirty="0"/>
              <a:t>3. Any other version control tools other than </a:t>
            </a:r>
            <a:r>
              <a:rPr lang="en-US" dirty="0" err="1"/>
              <a:t>git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4. What is difference between </a:t>
            </a:r>
            <a:r>
              <a:rPr lang="en-US" dirty="0" err="1"/>
              <a:t>svn</a:t>
            </a:r>
            <a:r>
              <a:rPr lang="en-US" dirty="0"/>
              <a:t> and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5. What is merge conflicts have you faced ever in you experience? if you face how you resolve?</a:t>
            </a:r>
          </a:p>
          <a:p>
            <a:pPr marL="0" indent="0">
              <a:buNone/>
            </a:pPr>
            <a:r>
              <a:rPr lang="en-US" dirty="0"/>
              <a:t>6. What is </a:t>
            </a:r>
            <a:r>
              <a:rPr lang="en-US" dirty="0" err="1"/>
              <a:t>git</a:t>
            </a:r>
            <a:r>
              <a:rPr lang="en-US" dirty="0"/>
              <a:t> stash?</a:t>
            </a:r>
          </a:p>
          <a:p>
            <a:pPr marL="0" indent="0">
              <a:buNone/>
            </a:pPr>
            <a:r>
              <a:rPr lang="en-US" dirty="0"/>
              <a:t>7. What is </a:t>
            </a:r>
            <a:r>
              <a:rPr lang="en-US" dirty="0" err="1"/>
              <a:t>git</a:t>
            </a:r>
            <a:r>
              <a:rPr lang="en-US" dirty="0"/>
              <a:t> HEAD?</a:t>
            </a:r>
          </a:p>
          <a:p>
            <a:pPr marL="0" indent="0">
              <a:buNone/>
            </a:pPr>
            <a:r>
              <a:rPr lang="en-US" dirty="0"/>
              <a:t>8. What is staging area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9. What is difference between </a:t>
            </a:r>
            <a:r>
              <a:rPr lang="en-US" dirty="0" err="1"/>
              <a:t>git</a:t>
            </a:r>
            <a:r>
              <a:rPr lang="en-US" dirty="0"/>
              <a:t> fetch and pull and clone?</a:t>
            </a:r>
          </a:p>
          <a:p>
            <a:pPr marL="0" indent="0">
              <a:buNone/>
            </a:pPr>
            <a:r>
              <a:rPr lang="en-US" dirty="0"/>
              <a:t>10. What is difference between </a:t>
            </a:r>
            <a:r>
              <a:rPr lang="en-US" dirty="0" err="1"/>
              <a:t>git</a:t>
            </a:r>
            <a:r>
              <a:rPr lang="en-US" dirty="0"/>
              <a:t> merge and rebase?</a:t>
            </a:r>
          </a:p>
          <a:p>
            <a:pPr marL="0" indent="0">
              <a:buNone/>
            </a:pPr>
            <a:r>
              <a:rPr lang="en-US" dirty="0"/>
              <a:t>11. What is .</a:t>
            </a:r>
            <a:r>
              <a:rPr lang="en-US" dirty="0" err="1"/>
              <a:t>gitignore</a:t>
            </a:r>
            <a:r>
              <a:rPr lang="en-US" dirty="0"/>
              <a:t> file? What is the purpose of the file?</a:t>
            </a:r>
          </a:p>
          <a:p>
            <a:pPr marL="0" indent="0">
              <a:buNone/>
            </a:pPr>
            <a:r>
              <a:rPr lang="en-US" dirty="0"/>
              <a:t>12. What is </a:t>
            </a:r>
            <a:r>
              <a:rPr lang="en-US" dirty="0" err="1"/>
              <a:t>git</a:t>
            </a:r>
            <a:r>
              <a:rPr lang="en-US" dirty="0"/>
              <a:t> branch? Have you worked on branches?</a:t>
            </a:r>
          </a:p>
          <a:p>
            <a:pPr marL="0" indent="0">
              <a:buNone/>
            </a:pPr>
            <a:r>
              <a:rPr lang="en-US" dirty="0"/>
              <a:t>13. How to merge branches?</a:t>
            </a:r>
          </a:p>
          <a:p>
            <a:pPr marL="0" indent="0">
              <a:buNone/>
            </a:pPr>
            <a:r>
              <a:rPr lang="en-US" dirty="0"/>
              <a:t>14. What is cherry-pick in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15. How to create a </a:t>
            </a:r>
            <a:r>
              <a:rPr lang="en-US" dirty="0" err="1"/>
              <a:t>git</a:t>
            </a:r>
            <a:r>
              <a:rPr lang="en-US" dirty="0"/>
              <a:t> project?</a:t>
            </a:r>
          </a:p>
          <a:p>
            <a:pPr marL="0" indent="0">
              <a:buNone/>
            </a:pPr>
            <a:r>
              <a:rPr lang="en-US" dirty="0"/>
              <a:t>16. How to check difference in between two files?</a:t>
            </a:r>
          </a:p>
          <a:p>
            <a:pPr marL="0" indent="0">
              <a:buNone/>
            </a:pPr>
            <a:r>
              <a:rPr lang="en-US" dirty="0"/>
              <a:t>17. How edit the committed message?</a:t>
            </a:r>
          </a:p>
          <a:p>
            <a:pPr marL="0" indent="0">
              <a:buNone/>
            </a:pPr>
            <a:r>
              <a:rPr lang="en-US" dirty="0"/>
              <a:t>18. How to check the last few commits?</a:t>
            </a:r>
          </a:p>
          <a:p>
            <a:pPr marL="0" indent="0">
              <a:buNone/>
            </a:pPr>
            <a:r>
              <a:rPr lang="en-US" dirty="0"/>
              <a:t>19. How to delete remote branch and local branch?</a:t>
            </a:r>
          </a:p>
          <a:p>
            <a:pPr marL="0" indent="0">
              <a:buNone/>
            </a:pPr>
            <a:r>
              <a:rPr lang="en-US" dirty="0"/>
              <a:t>20. How to create local branch?</a:t>
            </a:r>
          </a:p>
          <a:p>
            <a:pPr marL="0" indent="0">
              <a:buNone/>
            </a:pPr>
            <a:r>
              <a:rPr lang="en-US" dirty="0"/>
              <a:t>21. What is tag? How many types in tag? How we will create tags?</a:t>
            </a:r>
          </a:p>
          <a:p>
            <a:pPr marL="0" indent="0">
              <a:buNone/>
            </a:pPr>
            <a:r>
              <a:rPr lang="en-US" dirty="0"/>
              <a:t>22. How to roll back committed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Version Control: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Local version control</a:t>
            </a:r>
          </a:p>
          <a:p>
            <a:r>
              <a:rPr lang="en-US" dirty="0"/>
              <a:t>Centralized version control – Highly dependent on central server and needs the connectivity to be up always .</a:t>
            </a:r>
            <a:r>
              <a:rPr lang="en-US" dirty="0" err="1"/>
              <a:t>Eg</a:t>
            </a:r>
            <a:r>
              <a:rPr lang="en-US" dirty="0"/>
              <a:t>: SVN, TFS, Perforce .</a:t>
            </a:r>
          </a:p>
          <a:p>
            <a:r>
              <a:rPr lang="en-US" dirty="0"/>
              <a:t>Distributed version Control – Every user has a copy of remote repository which is backed in his local repository .No need to be connected always .</a:t>
            </a:r>
            <a:r>
              <a:rPr lang="en-US" dirty="0" err="1"/>
              <a:t>Eg</a:t>
            </a:r>
            <a:r>
              <a:rPr lang="en-US" dirty="0"/>
              <a:t> : Git ,Mercurial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https://www.perforce.com/blog/vcs/best-branching-strategies-high-velocity-development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FA6F3-F246-438F-BA6E-41557043A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 version-control system for tracking changes in computer(code) and coordinate work on those files among multiple people(developers). </a:t>
            </a:r>
          </a:p>
          <a:p>
            <a:endParaRPr lang="en-US" dirty="0"/>
          </a:p>
          <a:p>
            <a:r>
              <a:rPr lang="en-US" dirty="0"/>
              <a:t>Benefits of </a:t>
            </a:r>
            <a:r>
              <a:rPr lang="en-US" dirty="0" err="1"/>
              <a:t>git</a:t>
            </a:r>
            <a:r>
              <a:rPr lang="en-US" dirty="0"/>
              <a:t> :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Simultaneous update by multiple users .</a:t>
            </a:r>
          </a:p>
          <a:p>
            <a:r>
              <a:rPr lang="en-US" dirty="0"/>
              <a:t>Logs can be maintained .</a:t>
            </a:r>
          </a:p>
          <a:p>
            <a:r>
              <a:rPr lang="en-US" dirty="0"/>
              <a:t>History </a:t>
            </a:r>
          </a:p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– Open source version control tools for developers to manage source code .</a:t>
            </a:r>
          </a:p>
          <a:p>
            <a:r>
              <a:rPr lang="en-US" dirty="0"/>
              <a:t>Git Hub – Cloud based platform for GIT users to connect ,upload and download resources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DEE22-792A-4C08-A39B-689A51F308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0140"/>
            <a:ext cx="9027796" cy="3167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Continuous Development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SOURCE CODE MANAGEMENT  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59338"/>
            <a:ext cx="8791575" cy="1655762"/>
          </a:xfrm>
        </p:spPr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39430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7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9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48" y="0"/>
            <a:ext cx="1230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e Git Reset - Manage Your Code Project With Git and GitHub -  OpenClassrooms">
            <a:extLst>
              <a:ext uri="{FF2B5EF4-FFF2-40B4-BE49-F238E27FC236}">
                <a16:creationId xmlns:a16="http://schemas.microsoft.com/office/drawing/2014/main" id="{BC34500C-250C-427C-8CCC-04FBD174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67361"/>
            <a:ext cx="8199120" cy="336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Create Branch in Git. On — What is git branch system &amp; it's… | by  Aakar | Medium">
            <a:extLst>
              <a:ext uri="{FF2B5EF4-FFF2-40B4-BE49-F238E27FC236}">
                <a16:creationId xmlns:a16="http://schemas.microsoft.com/office/drawing/2014/main" id="{A39ADB5D-8932-4BAF-9CF3-1056B5E8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31" y="4023099"/>
            <a:ext cx="5919788" cy="217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6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se Git Reset - Manage Your Code Project With Git and GitHub -  OpenClassrooms">
            <a:extLst>
              <a:ext uri="{FF2B5EF4-FFF2-40B4-BE49-F238E27FC236}">
                <a16:creationId xmlns:a16="http://schemas.microsoft.com/office/drawing/2014/main" id="{BC13F6CF-5817-4498-96E3-A06548B4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82" y="3693354"/>
            <a:ext cx="7536437" cy="308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ow to Create Branch in Git. On — What is git branch system &amp; it's… | by  Aakar | Medium">
            <a:extLst>
              <a:ext uri="{FF2B5EF4-FFF2-40B4-BE49-F238E27FC236}">
                <a16:creationId xmlns:a16="http://schemas.microsoft.com/office/drawing/2014/main" id="{A3F8B869-8632-4DB2-A8D6-C631059A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27" y="0"/>
            <a:ext cx="9675146" cy="35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Stash">
            <a:extLst>
              <a:ext uri="{FF2B5EF4-FFF2-40B4-BE49-F238E27FC236}">
                <a16:creationId xmlns:a16="http://schemas.microsoft.com/office/drawing/2014/main" id="{2489EC2C-6B46-475B-AE3D-A54AC54F4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" y="571499"/>
            <a:ext cx="10742296" cy="5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3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6F278-D436-4F7F-AED7-BFDECCB7C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aditional SDLC v/s Continuous Software Development">
            <a:extLst>
              <a:ext uri="{FF2B5EF4-FFF2-40B4-BE49-F238E27FC236}">
                <a16:creationId xmlns:a16="http://schemas.microsoft.com/office/drawing/2014/main" id="{D974052A-E835-413F-85B8-8F54C700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0"/>
            <a:ext cx="10279380" cy="68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0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1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2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2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4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0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1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2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050" name="Picture 2" descr="Continuous Integration Vs Continuous Delivery">
            <a:extLst>
              <a:ext uri="{FF2B5EF4-FFF2-40B4-BE49-F238E27FC236}">
                <a16:creationId xmlns:a16="http://schemas.microsoft.com/office/drawing/2014/main" id="{63203520-1EA9-420A-97CA-2F85DAAC9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0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E63B6-AEC0-442E-A828-AA371C35F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446"/>
            <a:ext cx="12192000" cy="6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1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vision Control” in “Configuration Management” on Manifold @CUNY">
            <a:extLst>
              <a:ext uri="{FF2B5EF4-FFF2-40B4-BE49-F238E27FC236}">
                <a16:creationId xmlns:a16="http://schemas.microsoft.com/office/drawing/2014/main" id="{D91A895C-BAE5-4AD5-8C4A-6262E1EB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64" y="1325880"/>
            <a:ext cx="12218864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9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1664</Words>
  <Application>Microsoft Office PowerPoint</Application>
  <PresentationFormat>Widescreen</PresentationFormat>
  <Paragraphs>198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Continuous Development  SOURCE CODE MANAGEMENT       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MANAGEMENT           GIT</dc:title>
  <dc:creator>Vikas, Kumar</dc:creator>
  <cp:lastModifiedBy>Vikas, Kumar</cp:lastModifiedBy>
  <cp:revision>17</cp:revision>
  <dcterms:created xsi:type="dcterms:W3CDTF">2021-03-25T10:28:39Z</dcterms:created>
  <dcterms:modified xsi:type="dcterms:W3CDTF">2023-01-06T01:49:49Z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2021-08-10T09:45:39Z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9da41f2a-a98d-407d-b098-3a3defecf5c9</vt:lpwstr>
  </property>
  <property fmtid="{D5CDD505-2E9C-101B-9397-08002B2CF9AE}" pid="8" name="MSIP_Label_ea60d57e-af5b-4752-ac57-3e4f28ca11dc_ContentBits">
    <vt:lpwstr>0</vt:lpwstr>
  </property>
</Properties>
</file>