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A9D3-FC19-43B9-CF2B-6045F871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9145F-6A7C-3350-13DA-382467C7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2845-7AD2-427B-C2B5-CE3811E8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FED2-75B0-8FA9-2FF5-41A45B97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2D73-B8DD-792A-C1C8-68F2CA3A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77B1-A290-B1B3-C818-26B901B6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B822C-8B95-C92A-180A-88C61E726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590B-B88E-9377-0E3E-ED8429FA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F72B-0DFC-6D28-A999-773331EE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743-9FBC-E997-8FBC-83DAC2D8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D01B8-DF94-749D-692B-1F6B04450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108A9-DF57-FD6F-8CE2-1CAA51D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2AAE-767B-A21E-47F9-D854D9D9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1A31-22C1-92B3-4EB6-EDE1692E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A45D-29D6-2259-73A6-7D14BC7B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EEF8-871C-BC60-FCF8-64E10DA5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0BC8-9F04-88A4-77DA-20F4A8D6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3F34-3606-FB72-26FA-A43B5925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0319-D9D4-5229-F529-3E4B168C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3560-32FF-93DA-67DA-4C9F2613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576A-E090-6581-4C58-66DCFB7A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840B-C851-EFF1-48C1-34DF2E83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3A2C-8432-026B-1680-AE0654F5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4C0E-AC39-3CC8-2B64-36313865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63A5-C45D-AFE9-A24F-6C2FB6A6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643F-6C14-7850-DCB5-8B49A45F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27C8-5EFE-C202-F658-85F39CF10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73E0F-33BC-D7D0-F840-3FE49AB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BF13-C9E0-FC12-DDFB-A10F683D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90CE-EFA7-D224-4890-DB42BEF8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202C5-E4EF-9D5C-7D9C-95E6A01A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1BA-A211-F198-1F4D-2A187663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2240F-740A-88D4-F49B-A8971C59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A4C8D-7493-31E3-6AFE-B64289C8F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028F9-372C-FED2-7FC5-64D48464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44D16-ED61-66A2-122A-933CA2C6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99976-825B-D611-E7C7-4C2AA20D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32A1A-036C-A162-91E7-89810ECC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AEEE5-1959-C48E-8FF8-5D14BC84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232A-B045-5F67-065B-F70D20EB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C264D-6204-784B-8FA5-AB07A6AC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8BD17-2766-1905-A03C-5D1C96F8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1187D-CA93-8D42-8083-09DE5E8A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3C3E8-4390-B043-CE01-DDA08BC3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0C07A-C977-D082-284E-369F8238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04D5C-F0DC-29CA-B5EC-21B59073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F645-A451-FB4D-53F9-4C31BC7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89F7-7A66-28ED-0EBC-AFA0030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67C5-BF9D-DEF2-F92E-7CCD9A2F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D838-A91D-E0B1-E2DC-93981045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BF082-EDDF-82B7-FD0A-2E7C30D2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17B52-FB90-6491-D8D5-DF49C86D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4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9D4B-32BC-5F01-CB51-8BB2E85E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15F3D-9C82-F520-B177-DD8E03649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030C-3124-9D75-D9C1-2BF44B86F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400F-D7C0-7672-CB9D-F316D618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1528-59CC-78F4-F575-C88B5614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6AE6-4D52-0091-EC86-8DA7CB36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0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97E25-A7EF-453A-B84B-59896FA2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A1D34-F6FB-A5CB-7A20-F468A9F2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8BCE-D2BA-3B17-F84A-10D7DC32F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CC5A-45DB-494D-9E46-471BC3C855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49B7-7D03-8371-8813-768251254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E2AA-FC7B-7D5E-1C65-708096002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4FC5-A6BC-4301-A372-84FAA4E2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5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E93B62-DDFC-9D3E-FFBA-3CAE336D9602}"/>
              </a:ext>
            </a:extLst>
          </p:cNvPr>
          <p:cNvSpPr/>
          <p:nvPr/>
        </p:nvSpPr>
        <p:spPr>
          <a:xfrm>
            <a:off x="1112069" y="560873"/>
            <a:ext cx="4709652" cy="4630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0D9F05-D806-FF27-7291-FC24EE8A4982}"/>
              </a:ext>
            </a:extLst>
          </p:cNvPr>
          <p:cNvCxnSpPr>
            <a:cxnSpLocks/>
          </p:cNvCxnSpPr>
          <p:nvPr/>
        </p:nvCxnSpPr>
        <p:spPr>
          <a:xfrm>
            <a:off x="948072" y="333375"/>
            <a:ext cx="0" cy="501796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E78F0D-83F6-5EC2-57F0-E65B4586A580}"/>
              </a:ext>
            </a:extLst>
          </p:cNvPr>
          <p:cNvCxnSpPr>
            <a:cxnSpLocks/>
          </p:cNvCxnSpPr>
          <p:nvPr/>
        </p:nvCxnSpPr>
        <p:spPr>
          <a:xfrm flipH="1">
            <a:off x="928688" y="5351341"/>
            <a:ext cx="519099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37734-D6BC-7720-332E-3587024F7D5E}"/>
              </a:ext>
            </a:extLst>
          </p:cNvPr>
          <p:cNvSpPr/>
          <p:nvPr/>
        </p:nvSpPr>
        <p:spPr>
          <a:xfrm>
            <a:off x="1562169" y="548383"/>
            <a:ext cx="146304" cy="4633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04EB15-4CBF-D019-A4D8-BA0A057C1AA9}"/>
              </a:ext>
            </a:extLst>
          </p:cNvPr>
          <p:cNvSpPr/>
          <p:nvPr/>
        </p:nvSpPr>
        <p:spPr>
          <a:xfrm>
            <a:off x="2158572" y="548384"/>
            <a:ext cx="146304" cy="4633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B6EE6B-ADBC-93C1-C1AA-71945823E2F7}"/>
              </a:ext>
            </a:extLst>
          </p:cNvPr>
          <p:cNvSpPr/>
          <p:nvPr/>
        </p:nvSpPr>
        <p:spPr>
          <a:xfrm>
            <a:off x="2754975" y="556297"/>
            <a:ext cx="146304" cy="4633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3B26B-18B0-A43A-B269-95A3E71D1766}"/>
              </a:ext>
            </a:extLst>
          </p:cNvPr>
          <p:cNvSpPr/>
          <p:nvPr/>
        </p:nvSpPr>
        <p:spPr>
          <a:xfrm>
            <a:off x="3356770" y="556297"/>
            <a:ext cx="146304" cy="4633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547B8-B49E-765B-FB53-FB03911D9583}"/>
              </a:ext>
            </a:extLst>
          </p:cNvPr>
          <p:cNvSpPr/>
          <p:nvPr/>
        </p:nvSpPr>
        <p:spPr>
          <a:xfrm>
            <a:off x="3958565" y="548382"/>
            <a:ext cx="146304" cy="4633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FA9F9B-0613-8301-65D6-6C2EF5DF9657}"/>
              </a:ext>
            </a:extLst>
          </p:cNvPr>
          <p:cNvSpPr/>
          <p:nvPr/>
        </p:nvSpPr>
        <p:spPr>
          <a:xfrm>
            <a:off x="4560297" y="548381"/>
            <a:ext cx="146304" cy="4633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699F9-F27A-05C6-E181-0086DF9D66AF}"/>
              </a:ext>
            </a:extLst>
          </p:cNvPr>
          <p:cNvSpPr/>
          <p:nvPr/>
        </p:nvSpPr>
        <p:spPr>
          <a:xfrm>
            <a:off x="5151371" y="548380"/>
            <a:ext cx="146304" cy="4633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D4AAB5-A651-65EA-C8B4-E5FC6D97D0B3}"/>
              </a:ext>
            </a:extLst>
          </p:cNvPr>
          <p:cNvGrpSpPr/>
          <p:nvPr/>
        </p:nvGrpSpPr>
        <p:grpSpPr>
          <a:xfrm>
            <a:off x="6359685" y="2823912"/>
            <a:ext cx="195072" cy="182641"/>
            <a:chOff x="6864096" y="1024367"/>
            <a:chExt cx="195072" cy="1826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251B277-7AD4-23F2-D08B-AE541C63BEF1}"/>
                </a:ext>
              </a:extLst>
            </p:cNvPr>
            <p:cNvCxnSpPr/>
            <p:nvPr/>
          </p:nvCxnSpPr>
          <p:spPr>
            <a:xfrm flipH="1">
              <a:off x="6864096" y="1024367"/>
              <a:ext cx="195072" cy="182641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C9FECF9-5911-18E5-7BD1-D98752CD4488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88" y="1039487"/>
              <a:ext cx="182880" cy="167521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BE0CADC-2D8B-99C1-908B-A32F37AD56C4}"/>
              </a:ext>
            </a:extLst>
          </p:cNvPr>
          <p:cNvGrpSpPr/>
          <p:nvPr/>
        </p:nvGrpSpPr>
        <p:grpSpPr>
          <a:xfrm>
            <a:off x="6343448" y="2439230"/>
            <a:ext cx="195072" cy="182641"/>
            <a:chOff x="6864096" y="1024367"/>
            <a:chExt cx="195072" cy="18264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C7D8899-6A48-AF0A-5A82-4B2F30110778}"/>
                </a:ext>
              </a:extLst>
            </p:cNvPr>
            <p:cNvCxnSpPr/>
            <p:nvPr/>
          </p:nvCxnSpPr>
          <p:spPr>
            <a:xfrm flipH="1">
              <a:off x="6864096" y="1024367"/>
              <a:ext cx="195072" cy="18264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DA3EFA-A553-978D-BE68-3B4547D7CCA9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88" y="1039487"/>
              <a:ext cx="182880" cy="1675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01F1E7B-60F7-EDD2-893A-6D2FF38D6D8D}"/>
              </a:ext>
            </a:extLst>
          </p:cNvPr>
          <p:cNvSpPr txBox="1"/>
          <p:nvPr/>
        </p:nvSpPr>
        <p:spPr>
          <a:xfrm>
            <a:off x="6538520" y="234588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stop 1 = (40, 30)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422B45-A537-9A42-FA44-E3FB224DBC66}"/>
              </a:ext>
            </a:extLst>
          </p:cNvPr>
          <p:cNvSpPr txBox="1"/>
          <p:nvPr/>
        </p:nvSpPr>
        <p:spPr>
          <a:xfrm>
            <a:off x="6538520" y="272565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stop 2 = (60, 70)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74C14-BA49-FF93-A749-5D59C1170611}"/>
              </a:ext>
            </a:extLst>
          </p:cNvPr>
          <p:cNvSpPr/>
          <p:nvPr/>
        </p:nvSpPr>
        <p:spPr>
          <a:xfrm>
            <a:off x="962403" y="556297"/>
            <a:ext cx="146304" cy="4633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F05BDB-558D-4F12-78F8-1D87F32BBF7F}"/>
              </a:ext>
            </a:extLst>
          </p:cNvPr>
          <p:cNvSpPr/>
          <p:nvPr/>
        </p:nvSpPr>
        <p:spPr>
          <a:xfrm rot="16200000">
            <a:off x="3314566" y="2829793"/>
            <a:ext cx="146304" cy="485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E8523C-587C-2596-6C04-67FE1805E281}"/>
              </a:ext>
            </a:extLst>
          </p:cNvPr>
          <p:cNvSpPr/>
          <p:nvPr/>
        </p:nvSpPr>
        <p:spPr>
          <a:xfrm rot="16200000">
            <a:off x="3318911" y="-1287944"/>
            <a:ext cx="146304" cy="4859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81C579-55B1-A89E-C616-A78B9168C414}"/>
              </a:ext>
            </a:extLst>
          </p:cNvPr>
          <p:cNvSpPr/>
          <p:nvPr/>
        </p:nvSpPr>
        <p:spPr>
          <a:xfrm rot="16200000">
            <a:off x="3314866" y="-695380"/>
            <a:ext cx="146304" cy="4851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4DF0C0-38CF-11B4-80D7-D6E775187422}"/>
              </a:ext>
            </a:extLst>
          </p:cNvPr>
          <p:cNvSpPr/>
          <p:nvPr/>
        </p:nvSpPr>
        <p:spPr>
          <a:xfrm rot="16200000">
            <a:off x="3310819" y="-100979"/>
            <a:ext cx="146304" cy="484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06ACE6-63AD-1BD5-2385-2EAE7E4765BB}"/>
              </a:ext>
            </a:extLst>
          </p:cNvPr>
          <p:cNvSpPr/>
          <p:nvPr/>
        </p:nvSpPr>
        <p:spPr>
          <a:xfrm rot="16200000">
            <a:off x="3310820" y="486928"/>
            <a:ext cx="146304" cy="4843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489B4-AAEA-73E8-0AAF-9E085BD14D58}"/>
              </a:ext>
            </a:extLst>
          </p:cNvPr>
          <p:cNvSpPr/>
          <p:nvPr/>
        </p:nvSpPr>
        <p:spPr>
          <a:xfrm rot="16200000">
            <a:off x="3311746" y="1060801"/>
            <a:ext cx="146304" cy="4873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3F7E5-489A-3F19-B3E2-9B01E3535722}"/>
              </a:ext>
            </a:extLst>
          </p:cNvPr>
          <p:cNvSpPr/>
          <p:nvPr/>
        </p:nvSpPr>
        <p:spPr>
          <a:xfrm rot="16200000">
            <a:off x="3318912" y="1657098"/>
            <a:ext cx="146304" cy="4859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29F1F-7574-B141-55DC-9489945488A5}"/>
              </a:ext>
            </a:extLst>
          </p:cNvPr>
          <p:cNvSpPr/>
          <p:nvPr/>
        </p:nvSpPr>
        <p:spPr>
          <a:xfrm rot="16200000">
            <a:off x="3318912" y="2246229"/>
            <a:ext cx="146304" cy="4859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C78FB3-DB9B-DF0C-5DAE-EF548AD0B2F0}"/>
              </a:ext>
            </a:extLst>
          </p:cNvPr>
          <p:cNvGrpSpPr/>
          <p:nvPr/>
        </p:nvGrpSpPr>
        <p:grpSpPr>
          <a:xfrm>
            <a:off x="3332386" y="3388137"/>
            <a:ext cx="195072" cy="182641"/>
            <a:chOff x="6864096" y="1024367"/>
            <a:chExt cx="195072" cy="1826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B76412-AC82-E735-F1B8-D64C7D2A6A14}"/>
                </a:ext>
              </a:extLst>
            </p:cNvPr>
            <p:cNvCxnSpPr/>
            <p:nvPr/>
          </p:nvCxnSpPr>
          <p:spPr>
            <a:xfrm flipH="1">
              <a:off x="6864096" y="1024367"/>
              <a:ext cx="195072" cy="18264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175815-F200-436D-45C6-4346F12C119E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88" y="1039487"/>
              <a:ext cx="182880" cy="1675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07F2A-966C-10FC-D299-D6CF20A18C4D}"/>
              </a:ext>
            </a:extLst>
          </p:cNvPr>
          <p:cNvGrpSpPr/>
          <p:nvPr/>
        </p:nvGrpSpPr>
        <p:grpSpPr>
          <a:xfrm>
            <a:off x="4530584" y="1043074"/>
            <a:ext cx="195072" cy="182641"/>
            <a:chOff x="6864096" y="1024367"/>
            <a:chExt cx="195072" cy="1826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3C882C-6F8B-410B-816E-7248E0639FCE}"/>
                </a:ext>
              </a:extLst>
            </p:cNvPr>
            <p:cNvCxnSpPr/>
            <p:nvPr/>
          </p:nvCxnSpPr>
          <p:spPr>
            <a:xfrm flipH="1">
              <a:off x="6864096" y="1024367"/>
              <a:ext cx="195072" cy="182641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E39B09-B533-01F0-5CFD-E3A3B3FC42B6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88" y="1039487"/>
              <a:ext cx="182880" cy="167521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771E24-24AB-4EC3-E3B7-04702C70DB0C}"/>
              </a:ext>
            </a:extLst>
          </p:cNvPr>
          <p:cNvCxnSpPr>
            <a:cxnSpLocks/>
          </p:cNvCxnSpPr>
          <p:nvPr/>
        </p:nvCxnSpPr>
        <p:spPr>
          <a:xfrm flipH="1">
            <a:off x="966619" y="5259901"/>
            <a:ext cx="2514769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A25725-6A69-70B3-0F65-BD2E2AACBA3B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3429922" y="3613028"/>
            <a:ext cx="984" cy="1576388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E2D0EA-165C-F610-1BF4-CBB4CFEB9A5B}"/>
              </a:ext>
            </a:extLst>
          </p:cNvPr>
          <p:cNvCxnSpPr>
            <a:cxnSpLocks/>
          </p:cNvCxnSpPr>
          <p:nvPr/>
        </p:nvCxnSpPr>
        <p:spPr>
          <a:xfrm flipH="1">
            <a:off x="3555652" y="3495871"/>
            <a:ext cx="1159223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4AD2F0-6FF6-B505-0762-E81211CD6DBC}"/>
              </a:ext>
            </a:extLst>
          </p:cNvPr>
          <p:cNvCxnSpPr>
            <a:cxnSpLocks/>
          </p:cNvCxnSpPr>
          <p:nvPr/>
        </p:nvCxnSpPr>
        <p:spPr>
          <a:xfrm>
            <a:off x="4641502" y="1209675"/>
            <a:ext cx="0" cy="2219325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1A2D1BF-CD21-8BD1-E481-0356E1B8CCBC}"/>
              </a:ext>
            </a:extLst>
          </p:cNvPr>
          <p:cNvCxnSpPr>
            <a:cxnSpLocks/>
          </p:cNvCxnSpPr>
          <p:nvPr/>
        </p:nvCxnSpPr>
        <p:spPr>
          <a:xfrm flipH="1">
            <a:off x="1004719" y="3590925"/>
            <a:ext cx="2309981" cy="1659451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B8C1DB-A347-9B24-CCFF-FC13C5DDBC87}"/>
              </a:ext>
            </a:extLst>
          </p:cNvPr>
          <p:cNvCxnSpPr>
            <a:cxnSpLocks/>
          </p:cNvCxnSpPr>
          <p:nvPr/>
        </p:nvCxnSpPr>
        <p:spPr>
          <a:xfrm flipH="1">
            <a:off x="3524250" y="1228725"/>
            <a:ext cx="1028700" cy="2181225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F60F8A9-D4EF-16D7-DA4B-205C44165BBA}"/>
              </a:ext>
            </a:extLst>
          </p:cNvPr>
          <p:cNvCxnSpPr>
            <a:cxnSpLocks/>
          </p:cNvCxnSpPr>
          <p:nvPr/>
        </p:nvCxnSpPr>
        <p:spPr>
          <a:xfrm flipH="1">
            <a:off x="6241702" y="3457771"/>
            <a:ext cx="863948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932DCD3-641F-525F-AC49-AA0485B793D2}"/>
              </a:ext>
            </a:extLst>
          </p:cNvPr>
          <p:cNvSpPr txBox="1"/>
          <p:nvPr/>
        </p:nvSpPr>
        <p:spPr>
          <a:xfrm>
            <a:off x="7052870" y="3259051"/>
            <a:ext cx="16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Manny’s Route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ED3AD7-6A9F-84BC-79CB-20E010CD2CA3}"/>
              </a:ext>
            </a:extLst>
          </p:cNvPr>
          <p:cNvSpPr txBox="1"/>
          <p:nvPr/>
        </p:nvSpPr>
        <p:spPr>
          <a:xfrm>
            <a:off x="7062395" y="3668626"/>
            <a:ext cx="16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Ulysses’ Route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2D26A3-E118-C7F2-E819-55BD977BB48B}"/>
              </a:ext>
            </a:extLst>
          </p:cNvPr>
          <p:cNvCxnSpPr>
            <a:cxnSpLocks/>
          </p:cNvCxnSpPr>
          <p:nvPr/>
        </p:nvCxnSpPr>
        <p:spPr>
          <a:xfrm flipH="1">
            <a:off x="6248400" y="3886200"/>
            <a:ext cx="857250" cy="0"/>
          </a:xfrm>
          <a:prstGeom prst="line">
            <a:avLst/>
          </a:prstGeom>
          <a:ln w="38100">
            <a:solidFill>
              <a:srgbClr val="7030A0"/>
            </a:solidFill>
            <a:prstDash val="dash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0D2B55B-94EB-35FE-5686-D1763C1CE29D}"/>
              </a:ext>
            </a:extLst>
          </p:cNvPr>
          <p:cNvSpPr txBox="1"/>
          <p:nvPr/>
        </p:nvSpPr>
        <p:spPr>
          <a:xfrm>
            <a:off x="752475" y="5659351"/>
            <a:ext cx="2058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(0,0) = Southwest Corner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053E65-43BA-DFA9-0091-E3200CFE7FAD}"/>
              </a:ext>
            </a:extLst>
          </p:cNvPr>
          <p:cNvCxnSpPr>
            <a:cxnSpLocks/>
          </p:cNvCxnSpPr>
          <p:nvPr/>
        </p:nvCxnSpPr>
        <p:spPr>
          <a:xfrm>
            <a:off x="1019175" y="5429250"/>
            <a:ext cx="0" cy="257175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8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Brian Kell</dc:creator>
  <cp:lastModifiedBy>Nathaniel Brian Kell</cp:lastModifiedBy>
  <cp:revision>6</cp:revision>
  <dcterms:created xsi:type="dcterms:W3CDTF">2022-09-13T16:42:16Z</dcterms:created>
  <dcterms:modified xsi:type="dcterms:W3CDTF">2022-09-13T17:20:03Z</dcterms:modified>
</cp:coreProperties>
</file>