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92" r:id="rId3"/>
    <p:sldId id="261" r:id="rId4"/>
    <p:sldId id="293" r:id="rId5"/>
    <p:sldId id="294" r:id="rId6"/>
    <p:sldId id="295" r:id="rId7"/>
    <p:sldId id="275" r:id="rId8"/>
    <p:sldId id="279" r:id="rId9"/>
    <p:sldId id="281" r:id="rId10"/>
    <p:sldId id="274" r:id="rId11"/>
    <p:sldId id="280" r:id="rId12"/>
    <p:sldId id="282" r:id="rId13"/>
    <p:sldId id="286" r:id="rId14"/>
    <p:sldId id="283" r:id="rId15"/>
    <p:sldId id="287" r:id="rId16"/>
    <p:sldId id="284" r:id="rId17"/>
    <p:sldId id="271" r:id="rId18"/>
    <p:sldId id="298" r:id="rId19"/>
    <p:sldId id="291" r:id="rId20"/>
    <p:sldId id="288" r:id="rId21"/>
    <p:sldId id="289" r:id="rId22"/>
    <p:sldId id="297" r:id="rId23"/>
    <p:sldId id="272" r:id="rId24"/>
    <p:sldId id="273" r:id="rId25"/>
    <p:sldId id="29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1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96" autoAdjust="0"/>
  </p:normalViewPr>
  <p:slideViewPr>
    <p:cSldViewPr>
      <p:cViewPr varScale="1">
        <p:scale>
          <a:sx n="116" d="100"/>
          <a:sy n="116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BD7FC-CC61-4B40-A7B1-C0F392E664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9EF90-6A2B-417E-9FEE-DB8F33509117}">
      <dgm:prSet phldrT="[Text]"/>
      <dgm:spPr/>
      <dgm:t>
        <a:bodyPr/>
        <a:lstStyle/>
        <a:p>
          <a:r>
            <a:rPr lang="en-US" dirty="0" smtClean="0"/>
            <a:t>HTML5</a:t>
          </a:r>
          <a:endParaRPr lang="en-US" dirty="0"/>
        </a:p>
      </dgm:t>
    </dgm:pt>
    <dgm:pt modelId="{861E0302-EBA7-4225-9F99-C8392426B58C}" type="parTrans" cxnId="{22E878C2-767C-45A9-BF6D-BCA741C7136F}">
      <dgm:prSet/>
      <dgm:spPr/>
      <dgm:t>
        <a:bodyPr/>
        <a:lstStyle/>
        <a:p>
          <a:endParaRPr lang="en-US"/>
        </a:p>
      </dgm:t>
    </dgm:pt>
    <dgm:pt modelId="{AC88B474-CBB3-4597-9011-35CF56697531}" type="sibTrans" cxnId="{22E878C2-767C-45A9-BF6D-BCA741C7136F}">
      <dgm:prSet/>
      <dgm:spPr/>
      <dgm:t>
        <a:bodyPr/>
        <a:lstStyle/>
        <a:p>
          <a:endParaRPr lang="en-US"/>
        </a:p>
      </dgm:t>
    </dgm:pt>
    <dgm:pt modelId="{23AF5262-8485-4F34-AF8D-19C7FAC9F39D}">
      <dgm:prSet phldrT="[Text]"/>
      <dgm:spPr/>
      <dgm:t>
        <a:bodyPr/>
        <a:lstStyle/>
        <a:p>
          <a:r>
            <a:rPr lang="en-US" dirty="0" smtClean="0"/>
            <a:t>JS</a:t>
          </a:r>
          <a:endParaRPr lang="en-US" dirty="0"/>
        </a:p>
      </dgm:t>
    </dgm:pt>
    <dgm:pt modelId="{1B310BB0-0573-4B64-B681-4CB87677C0F6}" type="parTrans" cxnId="{657B355A-5E34-4926-945F-4A08C052C967}">
      <dgm:prSet/>
      <dgm:spPr/>
      <dgm:t>
        <a:bodyPr/>
        <a:lstStyle/>
        <a:p>
          <a:endParaRPr lang="en-US"/>
        </a:p>
      </dgm:t>
    </dgm:pt>
    <dgm:pt modelId="{7E3573DB-78BB-472D-8598-73382C8DDCBC}" type="sibTrans" cxnId="{657B355A-5E34-4926-945F-4A08C052C967}">
      <dgm:prSet/>
      <dgm:spPr/>
      <dgm:t>
        <a:bodyPr/>
        <a:lstStyle/>
        <a:p>
          <a:endParaRPr lang="en-US"/>
        </a:p>
      </dgm:t>
    </dgm:pt>
    <dgm:pt modelId="{BDD73E1A-4871-4F37-9508-220D222882CA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F1639FB7-0731-44FE-833A-4BB360B880D5}" type="parTrans" cxnId="{CC66FE38-8599-45F1-A239-EADCF6B9F06D}">
      <dgm:prSet/>
      <dgm:spPr/>
      <dgm:t>
        <a:bodyPr/>
        <a:lstStyle/>
        <a:p>
          <a:endParaRPr lang="en-US"/>
        </a:p>
      </dgm:t>
    </dgm:pt>
    <dgm:pt modelId="{031DC31A-4E9E-43F4-9FDC-011F5BA5B568}" type="sibTrans" cxnId="{CC66FE38-8599-45F1-A239-EADCF6B9F06D}">
      <dgm:prSet/>
      <dgm:spPr/>
      <dgm:t>
        <a:bodyPr/>
        <a:lstStyle/>
        <a:p>
          <a:endParaRPr lang="en-US"/>
        </a:p>
      </dgm:t>
    </dgm:pt>
    <dgm:pt modelId="{83EB8C5F-A626-40A5-80D3-CD08ED3AC37E}">
      <dgm:prSet phldrT="[Text]"/>
      <dgm:spPr/>
      <dgm:t>
        <a:bodyPr/>
        <a:lstStyle/>
        <a:p>
          <a:r>
            <a:rPr lang="en-US" dirty="0" smtClean="0"/>
            <a:t>Angular JS</a:t>
          </a:r>
          <a:endParaRPr lang="en-US" dirty="0"/>
        </a:p>
      </dgm:t>
    </dgm:pt>
    <dgm:pt modelId="{8F896D56-9890-463C-BBA9-5D9303ED2C32}" type="parTrans" cxnId="{3DB8D07C-2BCF-4065-8512-F7327CDC8DB3}">
      <dgm:prSet/>
      <dgm:spPr/>
      <dgm:t>
        <a:bodyPr/>
        <a:lstStyle/>
        <a:p>
          <a:endParaRPr lang="en-US"/>
        </a:p>
      </dgm:t>
    </dgm:pt>
    <dgm:pt modelId="{F4FC0618-D8D1-46E1-A6C7-95E0C2D6EC86}" type="sibTrans" cxnId="{3DB8D07C-2BCF-4065-8512-F7327CDC8DB3}">
      <dgm:prSet/>
      <dgm:spPr/>
      <dgm:t>
        <a:bodyPr/>
        <a:lstStyle/>
        <a:p>
          <a:endParaRPr lang="en-US"/>
        </a:p>
      </dgm:t>
    </dgm:pt>
    <dgm:pt modelId="{78A42D75-AFE7-43AD-A74B-04F004BB1405}" type="pres">
      <dgm:prSet presAssocID="{2C9BD7FC-CC61-4B40-A7B1-C0F392E664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E0A4B5-4E0C-442F-A50F-7064B5CCCCAE}" type="pres">
      <dgm:prSet presAssocID="{B739EF90-6A2B-417E-9FEE-DB8F3350911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AD04E-A9B7-40C2-AC3B-835F6F0D82CA}" type="pres">
      <dgm:prSet presAssocID="{AC88B474-CBB3-4597-9011-35CF56697531}" presName="sibTrans" presStyleCnt="0"/>
      <dgm:spPr/>
    </dgm:pt>
    <dgm:pt modelId="{1126004B-92F5-4156-8EB6-97C1D8877450}" type="pres">
      <dgm:prSet presAssocID="{23AF5262-8485-4F34-AF8D-19C7FAC9F3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D49B5-C4F9-425A-8594-21F1AD80C17D}" type="pres">
      <dgm:prSet presAssocID="{7E3573DB-78BB-472D-8598-73382C8DDCBC}" presName="sibTrans" presStyleCnt="0"/>
      <dgm:spPr/>
    </dgm:pt>
    <dgm:pt modelId="{0B409916-56B1-40AD-B3E8-79A408F6E6FE}" type="pres">
      <dgm:prSet presAssocID="{BDD73E1A-4871-4F37-9508-220D222882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D19A5-808F-41C8-AA25-D03C6925DDC6}" type="pres">
      <dgm:prSet presAssocID="{031DC31A-4E9E-43F4-9FDC-011F5BA5B568}" presName="sibTrans" presStyleCnt="0"/>
      <dgm:spPr/>
    </dgm:pt>
    <dgm:pt modelId="{3ABF90DA-99AF-40EA-A448-66CA42D035D5}" type="pres">
      <dgm:prSet presAssocID="{83EB8C5F-A626-40A5-80D3-CD08ED3AC37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6F69F3-1C7D-4568-ACF0-4E8827639D4F}" type="presOf" srcId="{2C9BD7FC-CC61-4B40-A7B1-C0F392E6648A}" destId="{78A42D75-AFE7-43AD-A74B-04F004BB1405}" srcOrd="0" destOrd="0" presId="urn:microsoft.com/office/officeart/2005/8/layout/default"/>
    <dgm:cxn modelId="{3DB8D07C-2BCF-4065-8512-F7327CDC8DB3}" srcId="{2C9BD7FC-CC61-4B40-A7B1-C0F392E6648A}" destId="{83EB8C5F-A626-40A5-80D3-CD08ED3AC37E}" srcOrd="3" destOrd="0" parTransId="{8F896D56-9890-463C-BBA9-5D9303ED2C32}" sibTransId="{F4FC0618-D8D1-46E1-A6C7-95E0C2D6EC86}"/>
    <dgm:cxn modelId="{22E878C2-767C-45A9-BF6D-BCA741C7136F}" srcId="{2C9BD7FC-CC61-4B40-A7B1-C0F392E6648A}" destId="{B739EF90-6A2B-417E-9FEE-DB8F33509117}" srcOrd="0" destOrd="0" parTransId="{861E0302-EBA7-4225-9F99-C8392426B58C}" sibTransId="{AC88B474-CBB3-4597-9011-35CF56697531}"/>
    <dgm:cxn modelId="{DBE9D7E3-6DF0-405D-B3B6-BC7DBDCCF8B1}" type="presOf" srcId="{B739EF90-6A2B-417E-9FEE-DB8F33509117}" destId="{04E0A4B5-4E0C-442F-A50F-7064B5CCCCAE}" srcOrd="0" destOrd="0" presId="urn:microsoft.com/office/officeart/2005/8/layout/default"/>
    <dgm:cxn modelId="{657B355A-5E34-4926-945F-4A08C052C967}" srcId="{2C9BD7FC-CC61-4B40-A7B1-C0F392E6648A}" destId="{23AF5262-8485-4F34-AF8D-19C7FAC9F39D}" srcOrd="1" destOrd="0" parTransId="{1B310BB0-0573-4B64-B681-4CB87677C0F6}" sibTransId="{7E3573DB-78BB-472D-8598-73382C8DDCBC}"/>
    <dgm:cxn modelId="{1A5B9A35-B1A2-4A88-8D7C-F1F93E1DCB05}" type="presOf" srcId="{83EB8C5F-A626-40A5-80D3-CD08ED3AC37E}" destId="{3ABF90DA-99AF-40EA-A448-66CA42D035D5}" srcOrd="0" destOrd="0" presId="urn:microsoft.com/office/officeart/2005/8/layout/default"/>
    <dgm:cxn modelId="{9D72C41B-7228-4927-B09C-E03C8B89DA23}" type="presOf" srcId="{BDD73E1A-4871-4F37-9508-220D222882CA}" destId="{0B409916-56B1-40AD-B3E8-79A408F6E6FE}" srcOrd="0" destOrd="0" presId="urn:microsoft.com/office/officeart/2005/8/layout/default"/>
    <dgm:cxn modelId="{CC66FE38-8599-45F1-A239-EADCF6B9F06D}" srcId="{2C9BD7FC-CC61-4B40-A7B1-C0F392E6648A}" destId="{BDD73E1A-4871-4F37-9508-220D222882CA}" srcOrd="2" destOrd="0" parTransId="{F1639FB7-0731-44FE-833A-4BB360B880D5}" sibTransId="{031DC31A-4E9E-43F4-9FDC-011F5BA5B568}"/>
    <dgm:cxn modelId="{A6ADF0FA-910B-4244-808F-728B084F3D1A}" type="presOf" srcId="{23AF5262-8485-4F34-AF8D-19C7FAC9F39D}" destId="{1126004B-92F5-4156-8EB6-97C1D8877450}" srcOrd="0" destOrd="0" presId="urn:microsoft.com/office/officeart/2005/8/layout/default"/>
    <dgm:cxn modelId="{1DCFE4BE-CABA-4944-89F5-4CC32F362672}" type="presParOf" srcId="{78A42D75-AFE7-43AD-A74B-04F004BB1405}" destId="{04E0A4B5-4E0C-442F-A50F-7064B5CCCCAE}" srcOrd="0" destOrd="0" presId="urn:microsoft.com/office/officeart/2005/8/layout/default"/>
    <dgm:cxn modelId="{680420A6-67A8-4DA3-AB91-48332A72B5F0}" type="presParOf" srcId="{78A42D75-AFE7-43AD-A74B-04F004BB1405}" destId="{EEEAD04E-A9B7-40C2-AC3B-835F6F0D82CA}" srcOrd="1" destOrd="0" presId="urn:microsoft.com/office/officeart/2005/8/layout/default"/>
    <dgm:cxn modelId="{C2A740D8-888F-40E1-A32F-ECBCC5F56942}" type="presParOf" srcId="{78A42D75-AFE7-43AD-A74B-04F004BB1405}" destId="{1126004B-92F5-4156-8EB6-97C1D8877450}" srcOrd="2" destOrd="0" presId="urn:microsoft.com/office/officeart/2005/8/layout/default"/>
    <dgm:cxn modelId="{878F28DF-5F8E-4A0C-A02E-D86784F9F372}" type="presParOf" srcId="{78A42D75-AFE7-43AD-A74B-04F004BB1405}" destId="{7DDD49B5-C4F9-425A-8594-21F1AD80C17D}" srcOrd="3" destOrd="0" presId="urn:microsoft.com/office/officeart/2005/8/layout/default"/>
    <dgm:cxn modelId="{CDF588F5-8E68-4AE0-8386-39BA0A3B50A5}" type="presParOf" srcId="{78A42D75-AFE7-43AD-A74B-04F004BB1405}" destId="{0B409916-56B1-40AD-B3E8-79A408F6E6FE}" srcOrd="4" destOrd="0" presId="urn:microsoft.com/office/officeart/2005/8/layout/default"/>
    <dgm:cxn modelId="{A7F4161A-FB8D-4FDF-8DAD-D877FF6EE26A}" type="presParOf" srcId="{78A42D75-AFE7-43AD-A74B-04F004BB1405}" destId="{AE6D19A5-808F-41C8-AA25-D03C6925DDC6}" srcOrd="5" destOrd="0" presId="urn:microsoft.com/office/officeart/2005/8/layout/default"/>
    <dgm:cxn modelId="{E09F7130-C7A7-49F1-AF2D-A7669C5952B8}" type="presParOf" srcId="{78A42D75-AFE7-43AD-A74B-04F004BB1405}" destId="{3ABF90DA-99AF-40EA-A448-66CA42D035D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C35AD-E871-4272-B038-28FF09DE9F5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CD5C2F-036E-4540-9CFF-88C73F922B13}">
      <dgm:prSet phldrT="[Text]"/>
      <dgm:spPr/>
      <dgm:t>
        <a:bodyPr/>
        <a:lstStyle/>
        <a:p>
          <a:r>
            <a:rPr lang="en-US" dirty="0" smtClean="0"/>
            <a:t>REST</a:t>
          </a:r>
          <a:endParaRPr lang="en-US" dirty="0"/>
        </a:p>
      </dgm:t>
    </dgm:pt>
    <dgm:pt modelId="{1EB6A9AE-A51C-49DD-BFC2-686290447349}" type="parTrans" cxnId="{8E7585A8-9DAB-4401-AF2A-176A63389BDB}">
      <dgm:prSet/>
      <dgm:spPr/>
      <dgm:t>
        <a:bodyPr/>
        <a:lstStyle/>
        <a:p>
          <a:endParaRPr lang="en-US"/>
        </a:p>
      </dgm:t>
    </dgm:pt>
    <dgm:pt modelId="{4CD9FAED-3D6F-41B3-A10E-3EB607E8B906}" type="sibTrans" cxnId="{8E7585A8-9DAB-4401-AF2A-176A63389BDB}">
      <dgm:prSet/>
      <dgm:spPr/>
      <dgm:t>
        <a:bodyPr/>
        <a:lstStyle/>
        <a:p>
          <a:endParaRPr lang="en-US"/>
        </a:p>
      </dgm:t>
    </dgm:pt>
    <dgm:pt modelId="{0C33CA28-B01E-46C7-AA9A-6E0343690BD1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96AE928E-7AE2-47C7-AC93-7D598F507B3B}" type="parTrans" cxnId="{4AEFFECD-72BF-4EA5-A359-F5DC0CA35EAC}">
      <dgm:prSet/>
      <dgm:spPr/>
      <dgm:t>
        <a:bodyPr/>
        <a:lstStyle/>
        <a:p>
          <a:endParaRPr lang="en-US"/>
        </a:p>
      </dgm:t>
    </dgm:pt>
    <dgm:pt modelId="{8EC6D496-8A93-479E-BDD3-37379DABF02D}" type="sibTrans" cxnId="{4AEFFECD-72BF-4EA5-A359-F5DC0CA35EAC}">
      <dgm:prSet/>
      <dgm:spPr/>
      <dgm:t>
        <a:bodyPr/>
        <a:lstStyle/>
        <a:p>
          <a:endParaRPr lang="en-US"/>
        </a:p>
      </dgm:t>
    </dgm:pt>
    <dgm:pt modelId="{FF5F704D-AFB6-4453-B46D-30862BE8FE1D}">
      <dgm:prSet phldrT="[Text]"/>
      <dgm:spPr/>
      <dgm:t>
        <a:bodyPr/>
        <a:lstStyle/>
        <a:p>
          <a:r>
            <a:rPr lang="en-US" dirty="0" smtClean="0"/>
            <a:t>Data Access</a:t>
          </a:r>
          <a:endParaRPr lang="en-US" dirty="0"/>
        </a:p>
      </dgm:t>
    </dgm:pt>
    <dgm:pt modelId="{A64A2990-C86E-4C34-98AE-61DDE19D386D}" type="parTrans" cxnId="{674462E3-9375-4048-87D9-05EC887F4A07}">
      <dgm:prSet/>
      <dgm:spPr/>
      <dgm:t>
        <a:bodyPr/>
        <a:lstStyle/>
        <a:p>
          <a:endParaRPr lang="en-US"/>
        </a:p>
      </dgm:t>
    </dgm:pt>
    <dgm:pt modelId="{DAB27C8D-4DB3-4E85-9F70-D5FE13BCB795}" type="sibTrans" cxnId="{674462E3-9375-4048-87D9-05EC887F4A07}">
      <dgm:prSet/>
      <dgm:spPr/>
      <dgm:t>
        <a:bodyPr/>
        <a:lstStyle/>
        <a:p>
          <a:endParaRPr lang="en-US"/>
        </a:p>
      </dgm:t>
    </dgm:pt>
    <dgm:pt modelId="{5043E157-94E0-47D3-9B76-3F0367E90056}" type="pres">
      <dgm:prSet presAssocID="{C17C35AD-E871-4272-B038-28FF09DE9F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363F99-FA5D-4AC2-956C-0AF1B2C25EC9}" type="pres">
      <dgm:prSet presAssocID="{79CD5C2F-036E-4540-9CFF-88C73F922B1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6E8B0-1971-4519-A838-E6B86E85930D}" type="pres">
      <dgm:prSet presAssocID="{4CD9FAED-3D6F-41B3-A10E-3EB607E8B906}" presName="sibTrans" presStyleCnt="0"/>
      <dgm:spPr/>
    </dgm:pt>
    <dgm:pt modelId="{0B81359F-C56E-4779-BF6A-3898500EA40B}" type="pres">
      <dgm:prSet presAssocID="{0C33CA28-B01E-46C7-AA9A-6E0343690BD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6ECC3-047F-4BEA-AFA1-0B632298A8E5}" type="pres">
      <dgm:prSet presAssocID="{8EC6D496-8A93-479E-BDD3-37379DABF02D}" presName="sibTrans" presStyleCnt="0"/>
      <dgm:spPr/>
    </dgm:pt>
    <dgm:pt modelId="{5F1D0945-3953-4F25-92E9-EF187B9E6604}" type="pres">
      <dgm:prSet presAssocID="{FF5F704D-AFB6-4453-B46D-30862BE8FE1D}" presName="node" presStyleLbl="node1" presStyleIdx="2" presStyleCnt="3" custLinFactNeighborX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E624C1-0AD7-4B26-86E6-DEF49FDDA14C}" type="presOf" srcId="{79CD5C2F-036E-4540-9CFF-88C73F922B13}" destId="{09363F99-FA5D-4AC2-956C-0AF1B2C25EC9}" srcOrd="0" destOrd="0" presId="urn:microsoft.com/office/officeart/2005/8/layout/hList6"/>
    <dgm:cxn modelId="{46978EEC-9C92-4332-89A8-32DBB8A8E094}" type="presOf" srcId="{0C33CA28-B01E-46C7-AA9A-6E0343690BD1}" destId="{0B81359F-C56E-4779-BF6A-3898500EA40B}" srcOrd="0" destOrd="0" presId="urn:microsoft.com/office/officeart/2005/8/layout/hList6"/>
    <dgm:cxn modelId="{4AEFFECD-72BF-4EA5-A359-F5DC0CA35EAC}" srcId="{C17C35AD-E871-4272-B038-28FF09DE9F59}" destId="{0C33CA28-B01E-46C7-AA9A-6E0343690BD1}" srcOrd="1" destOrd="0" parTransId="{96AE928E-7AE2-47C7-AC93-7D598F507B3B}" sibTransId="{8EC6D496-8A93-479E-BDD3-37379DABF02D}"/>
    <dgm:cxn modelId="{3FC5C8DE-F0A2-4C95-930C-34471FD47246}" type="presOf" srcId="{FF5F704D-AFB6-4453-B46D-30862BE8FE1D}" destId="{5F1D0945-3953-4F25-92E9-EF187B9E6604}" srcOrd="0" destOrd="0" presId="urn:microsoft.com/office/officeart/2005/8/layout/hList6"/>
    <dgm:cxn modelId="{674462E3-9375-4048-87D9-05EC887F4A07}" srcId="{C17C35AD-E871-4272-B038-28FF09DE9F59}" destId="{FF5F704D-AFB6-4453-B46D-30862BE8FE1D}" srcOrd="2" destOrd="0" parTransId="{A64A2990-C86E-4C34-98AE-61DDE19D386D}" sibTransId="{DAB27C8D-4DB3-4E85-9F70-D5FE13BCB795}"/>
    <dgm:cxn modelId="{563C41AF-0F47-4D1E-A404-4EBE22A484D5}" type="presOf" srcId="{C17C35AD-E871-4272-B038-28FF09DE9F59}" destId="{5043E157-94E0-47D3-9B76-3F0367E90056}" srcOrd="0" destOrd="0" presId="urn:microsoft.com/office/officeart/2005/8/layout/hList6"/>
    <dgm:cxn modelId="{8E7585A8-9DAB-4401-AF2A-176A63389BDB}" srcId="{C17C35AD-E871-4272-B038-28FF09DE9F59}" destId="{79CD5C2F-036E-4540-9CFF-88C73F922B13}" srcOrd="0" destOrd="0" parTransId="{1EB6A9AE-A51C-49DD-BFC2-686290447349}" sibTransId="{4CD9FAED-3D6F-41B3-A10E-3EB607E8B906}"/>
    <dgm:cxn modelId="{2FFBDF90-CA79-44F1-87B4-6B194286EE82}" type="presParOf" srcId="{5043E157-94E0-47D3-9B76-3F0367E90056}" destId="{09363F99-FA5D-4AC2-956C-0AF1B2C25EC9}" srcOrd="0" destOrd="0" presId="urn:microsoft.com/office/officeart/2005/8/layout/hList6"/>
    <dgm:cxn modelId="{B09A8183-B23F-4B58-B87F-3EC59BB8741B}" type="presParOf" srcId="{5043E157-94E0-47D3-9B76-3F0367E90056}" destId="{C7B6E8B0-1971-4519-A838-E6B86E85930D}" srcOrd="1" destOrd="0" presId="urn:microsoft.com/office/officeart/2005/8/layout/hList6"/>
    <dgm:cxn modelId="{6682CFEF-4589-448A-98F2-079612C13014}" type="presParOf" srcId="{5043E157-94E0-47D3-9B76-3F0367E90056}" destId="{0B81359F-C56E-4779-BF6A-3898500EA40B}" srcOrd="2" destOrd="0" presId="urn:microsoft.com/office/officeart/2005/8/layout/hList6"/>
    <dgm:cxn modelId="{4A4ACEC3-FD79-4006-9789-3AF69D8F7DCD}" type="presParOf" srcId="{5043E157-94E0-47D3-9B76-3F0367E90056}" destId="{2106ECC3-047F-4BEA-AFA1-0B632298A8E5}" srcOrd="3" destOrd="0" presId="urn:microsoft.com/office/officeart/2005/8/layout/hList6"/>
    <dgm:cxn modelId="{A2A4B2BE-493F-4189-A9DE-9B21F1148D34}" type="presParOf" srcId="{5043E157-94E0-47D3-9B76-3F0367E90056}" destId="{5F1D0945-3953-4F25-92E9-EF187B9E660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0A4B5-4E0C-442F-A50F-7064B5CCCCAE}">
      <dsp:nvSpPr>
        <dsp:cNvPr id="0" name=""/>
        <dsp:cNvSpPr/>
      </dsp:nvSpPr>
      <dsp:spPr>
        <a:xfrm>
          <a:off x="353" y="285061"/>
          <a:ext cx="1378520" cy="82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HTML5</a:t>
          </a:r>
          <a:endParaRPr lang="en-US" sz="2300" kern="1200" dirty="0"/>
        </a:p>
      </dsp:txBody>
      <dsp:txXfrm>
        <a:off x="353" y="285061"/>
        <a:ext cx="1378520" cy="827112"/>
      </dsp:txXfrm>
    </dsp:sp>
    <dsp:sp modelId="{1126004B-92F5-4156-8EB6-97C1D8877450}">
      <dsp:nvSpPr>
        <dsp:cNvPr id="0" name=""/>
        <dsp:cNvSpPr/>
      </dsp:nvSpPr>
      <dsp:spPr>
        <a:xfrm>
          <a:off x="1516726" y="285061"/>
          <a:ext cx="1378520" cy="82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JS</a:t>
          </a:r>
          <a:endParaRPr lang="en-US" sz="2300" kern="1200" dirty="0"/>
        </a:p>
      </dsp:txBody>
      <dsp:txXfrm>
        <a:off x="1516726" y="285061"/>
        <a:ext cx="1378520" cy="827112"/>
      </dsp:txXfrm>
    </dsp:sp>
    <dsp:sp modelId="{0B409916-56B1-40AD-B3E8-79A408F6E6FE}">
      <dsp:nvSpPr>
        <dsp:cNvPr id="0" name=""/>
        <dsp:cNvSpPr/>
      </dsp:nvSpPr>
      <dsp:spPr>
        <a:xfrm>
          <a:off x="353" y="1250026"/>
          <a:ext cx="1378520" cy="82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CSS</a:t>
          </a:r>
          <a:endParaRPr lang="en-US" sz="2300" kern="1200" dirty="0"/>
        </a:p>
      </dsp:txBody>
      <dsp:txXfrm>
        <a:off x="353" y="1250026"/>
        <a:ext cx="1378520" cy="827112"/>
      </dsp:txXfrm>
    </dsp:sp>
    <dsp:sp modelId="{3ABF90DA-99AF-40EA-A448-66CA42D035D5}">
      <dsp:nvSpPr>
        <dsp:cNvPr id="0" name=""/>
        <dsp:cNvSpPr/>
      </dsp:nvSpPr>
      <dsp:spPr>
        <a:xfrm>
          <a:off x="1516726" y="1250026"/>
          <a:ext cx="1378520" cy="827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Angular JS</a:t>
          </a:r>
          <a:endParaRPr lang="en-US" sz="2300" kern="1200" dirty="0"/>
        </a:p>
      </dsp:txBody>
      <dsp:txXfrm>
        <a:off x="1516726" y="1250026"/>
        <a:ext cx="1378520" cy="827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3F99-FA5D-4AC2-956C-0AF1B2C25EC9}">
      <dsp:nvSpPr>
        <dsp:cNvPr id="0" name=""/>
        <dsp:cNvSpPr/>
      </dsp:nvSpPr>
      <dsp:spPr>
        <a:xfrm rot="16200000">
          <a:off x="-772638" y="773000"/>
          <a:ext cx="2489200" cy="94319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808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REST</a:t>
          </a:r>
          <a:endParaRPr lang="en-US" sz="1700" kern="1200" dirty="0"/>
        </a:p>
      </dsp:txBody>
      <dsp:txXfrm rot="5400000">
        <a:off x="363" y="497839"/>
        <a:ext cx="943198" cy="1493520"/>
      </dsp:txXfrm>
    </dsp:sp>
    <dsp:sp modelId="{0B81359F-C56E-4779-BF6A-3898500EA40B}">
      <dsp:nvSpPr>
        <dsp:cNvPr id="0" name=""/>
        <dsp:cNvSpPr/>
      </dsp:nvSpPr>
      <dsp:spPr>
        <a:xfrm rot="16200000">
          <a:off x="241299" y="773000"/>
          <a:ext cx="2489200" cy="94319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808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SERVICE</a:t>
          </a:r>
          <a:endParaRPr lang="en-US" sz="1700" kern="1200" dirty="0"/>
        </a:p>
      </dsp:txBody>
      <dsp:txXfrm rot="5400000">
        <a:off x="1014300" y="497839"/>
        <a:ext cx="943198" cy="1493520"/>
      </dsp:txXfrm>
    </dsp:sp>
    <dsp:sp modelId="{5F1D0945-3953-4F25-92E9-EF187B9E6604}">
      <dsp:nvSpPr>
        <dsp:cNvPr id="0" name=""/>
        <dsp:cNvSpPr/>
      </dsp:nvSpPr>
      <dsp:spPr>
        <a:xfrm rot="16200000">
          <a:off x="1255238" y="773000"/>
          <a:ext cx="2489200" cy="94319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808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Access</a:t>
          </a:r>
          <a:endParaRPr lang="en-US" sz="1700" kern="1200" dirty="0"/>
        </a:p>
      </dsp:txBody>
      <dsp:txXfrm rot="5400000">
        <a:off x="2028239" y="497839"/>
        <a:ext cx="943198" cy="1493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A72C18-8C79-4E18-B64E-ED5136307BA7}" type="datetime1">
              <a:rPr lang="en-US" altLang="en-US"/>
              <a:pPr/>
              <a:t>9/18/2014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8D743E-A7BC-4E0A-AE02-646544EB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202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EF0DE-1B49-4213-B373-1D8EE32C5E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97167-7BEE-48E9-B01E-834F6D0A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37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4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61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3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5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80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2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6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3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8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3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3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4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7167-7BEE-48E9-B01E-834F6D0A9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 idx="4294967295"/>
          </p:nvPr>
        </p:nvSpPr>
        <p:spPr>
          <a:xfrm>
            <a:off x="1066800" y="12954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4294967295"/>
          </p:nvPr>
        </p:nvSpPr>
        <p:spPr>
          <a:xfrm>
            <a:off x="2438400" y="30480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2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>
                <a:solidFill>
                  <a:srgbClr val="95152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>
            <a:lvl1pPr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95152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5152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5152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5152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5152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D0D0D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D0D0D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D0D0D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D0D0D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D0D0D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8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nicholas.blair@wisc.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i-tech-leads@lists.wisc.edu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 idx="4294967295"/>
          </p:nvPr>
        </p:nvSpPr>
        <p:spPr>
          <a:xfrm>
            <a:off x="304800" y="1295400"/>
            <a:ext cx="8534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“Design with </a:t>
            </a:r>
            <a:r>
              <a:rPr lang="en-US" altLang="en-US" dirty="0">
                <a:ea typeface="ＭＳ Ｐゴシック" panose="020B0600070205080204" pitchFamily="34" charset="-128"/>
              </a:rPr>
              <a:t>Data”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Applied</a:t>
            </a:r>
          </a:p>
        </p:txBody>
      </p:sp>
      <p:sp>
        <p:nvSpPr>
          <p:cNvPr id="5123" name="Subtitle 4"/>
          <p:cNvSpPr>
            <a:spLocks noGrp="1"/>
          </p:cNvSpPr>
          <p:nvPr>
            <p:ph type="subTitle" idx="4294967295"/>
          </p:nvPr>
        </p:nvSpPr>
        <p:spPr>
          <a:xfrm>
            <a:off x="2133600" y="2971800"/>
            <a:ext cx="6858000" cy="1219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Nicholas Blair </a:t>
            </a:r>
          </a:p>
          <a:p>
            <a:pPr marL="0" indent="0">
              <a:buNone/>
              <a:defRPr/>
            </a:pPr>
            <a:r>
              <a:rPr lang="en-US" sz="2000" dirty="0" smtClean="0"/>
              <a:t>Application </a:t>
            </a:r>
            <a:r>
              <a:rPr lang="en-US" sz="2000" dirty="0"/>
              <a:t>Development &amp; </a:t>
            </a:r>
            <a:r>
              <a:rPr lang="en-US" sz="2000" dirty="0" smtClean="0"/>
              <a:t>Integration – Internal Apps</a:t>
            </a:r>
            <a:endParaRPr lang="en-US" sz="2000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 eaLnBrk="1" hangingPunct="1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4191000"/>
            <a:ext cx="57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Creating responsive and SOA-ready web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en-US" sz="6000" dirty="0" smtClean="0">
                <a:ea typeface="ＭＳ Ｐゴシック" panose="020B0600070205080204" pitchFamily="34" charset="-128"/>
              </a:rPr>
              <a:t>What’s inside the box?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" y="1219200"/>
            <a:ext cx="4124853" cy="219230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1517676"/>
            <a:ext cx="4724400" cy="2446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0"/>
            <a:ext cx="5791200" cy="22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UW Brand/Theme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7638"/>
            <a:ext cx="5410200" cy="235075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95600"/>
            <a:ext cx="2590800" cy="1494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1" y="5029200"/>
            <a:ext cx="4454441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36" y="5613964"/>
            <a:ext cx="3962400" cy="2252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590800" y="4267200"/>
            <a:ext cx="2015836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10200" y="4495800"/>
            <a:ext cx="762000" cy="111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507" y="4673036"/>
            <a:ext cx="255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header-include-p1.jsp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5259116"/>
            <a:ext cx="256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eader-include-p2.jsp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Developer === Surgeon</a:t>
            </a:r>
          </a:p>
          <a:p>
            <a:r>
              <a:rPr lang="en-US" dirty="0" smtClean="0"/>
              <a:t>Application Developer === Archeologist</a:t>
            </a:r>
          </a:p>
          <a:p>
            <a:r>
              <a:rPr lang="en-US" dirty="0" smtClean="0"/>
              <a:t>UI/UX specialist isolated from actual source</a:t>
            </a:r>
          </a:p>
        </p:txBody>
      </p:sp>
    </p:spTree>
    <p:extLst>
      <p:ext uri="{BB962C8B-B14F-4D97-AF65-F5344CB8AC3E}">
        <p14:creationId xmlns:p14="http://schemas.microsoft.com/office/powerpoint/2010/main" val="33710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Successful application deployment fosters ideas for new integration</a:t>
            </a:r>
          </a:p>
          <a:p>
            <a:r>
              <a:rPr lang="en-US" sz="2800" dirty="0" smtClean="0"/>
              <a:t>“Can I connect to your database?” </a:t>
            </a:r>
          </a:p>
          <a:p>
            <a:pPr marL="457200" lvl="1" indent="0" algn="r">
              <a:buNone/>
            </a:pPr>
            <a:r>
              <a:rPr lang="en-US" sz="2400" b="1" dirty="0" smtClean="0"/>
              <a:t>NO!</a:t>
            </a:r>
          </a:p>
          <a:p>
            <a:r>
              <a:rPr lang="en-US" sz="2800" dirty="0" smtClean="0"/>
              <a:t>“</a:t>
            </a:r>
            <a:r>
              <a:rPr lang="en-US" sz="2800" dirty="0"/>
              <a:t>W</a:t>
            </a:r>
            <a:r>
              <a:rPr lang="en-US" sz="2800" dirty="0" smtClean="0"/>
              <a:t>rite a side door service layer that adds…” </a:t>
            </a:r>
          </a:p>
          <a:p>
            <a:pPr marL="457200" lvl="1" indent="0" algn="r">
              <a:buNone/>
            </a:pPr>
            <a:r>
              <a:rPr lang="en-US" sz="2400" b="1" dirty="0" smtClean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6460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altLang="en-US" sz="5400" dirty="0" smtClean="0">
                <a:ea typeface="ＭＳ Ｐゴシック" panose="020B0600070205080204" pitchFamily="34" charset="-128"/>
              </a:rPr>
              <a:t>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0"/>
            <a:ext cx="2030604" cy="1143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03" y="2743200"/>
            <a:ext cx="9906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590800"/>
            <a:ext cx="932688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013" y="2769035"/>
            <a:ext cx="987638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data modeling</a:t>
            </a:r>
          </a:p>
          <a:p>
            <a:r>
              <a:rPr lang="en-US" dirty="0" smtClean="0"/>
              <a:t>Serialized form to relay across the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89" y="2882338"/>
            <a:ext cx="4360984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88504"/>
            <a:ext cx="4064821" cy="273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– Application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/>
              <a:t>T</a:t>
            </a:r>
            <a:r>
              <a:rPr lang="en-US" dirty="0" smtClean="0"/>
              <a:t>echnology already deployed on the client </a:t>
            </a:r>
          </a:p>
          <a:p>
            <a:r>
              <a:rPr lang="en-US" dirty="0" smtClean="0"/>
              <a:t>Deliver with 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18282"/>
            <a:ext cx="4482393" cy="537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67200"/>
            <a:ext cx="4391509" cy="515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" y="4998781"/>
            <a:ext cx="4876800" cy="49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54" y="2819400"/>
            <a:ext cx="2819400" cy="30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r>
              <a:rPr lang="en-US" altLang="en-US" sz="4800" dirty="0" smtClean="0">
                <a:ea typeface="ＭＳ Ｐゴシック" panose="020B0600070205080204" pitchFamily="34" charset="-128"/>
              </a:rPr>
              <a:t>View Technologies –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525963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JavaScript on the client side can be seen just like a Web Service client</a:t>
            </a:r>
          </a:p>
          <a:p>
            <a:pPr>
              <a:defRPr/>
            </a:pP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448108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10" y="3792130"/>
            <a:ext cx="3762900" cy="1095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6" y="4867428"/>
            <a:ext cx="556593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Answer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1143000" y="3581400"/>
          <a:ext cx="2895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019800" y="3505200"/>
          <a:ext cx="29718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Left-Right Arrow 7"/>
          <p:cNvSpPr/>
          <p:nvPr/>
        </p:nvSpPr>
        <p:spPr>
          <a:xfrm>
            <a:off x="4114800" y="4515303"/>
            <a:ext cx="1752600" cy="3583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4648200" y="42021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HTTP</a:t>
            </a:r>
          </a:p>
        </p:txBody>
      </p:sp>
      <p:sp>
        <p:nvSpPr>
          <p:cNvPr id="3079" name="TextBox 11"/>
          <p:cNvSpPr txBox="1">
            <a:spLocks noChangeArrowheads="1"/>
          </p:cNvSpPr>
          <p:nvPr/>
        </p:nvSpPr>
        <p:spPr bwMode="auto">
          <a:xfrm>
            <a:off x="4648200" y="49641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D0D0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JSON</a:t>
            </a:r>
          </a:p>
        </p:txBody>
      </p:sp>
      <p:pic>
        <p:nvPicPr>
          <p:cNvPr id="3081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86263"/>
            <a:ext cx="4857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4964113"/>
            <a:ext cx="1079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3517900"/>
            <a:ext cx="68103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90799" y="1770744"/>
            <a:ext cx="140796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Services</a:t>
            </a:r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 rot="2386070">
            <a:off x="3874641" y="3045696"/>
            <a:ext cx="2040549" cy="3537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646" y="24406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1427" y="307597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65351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the box?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88257"/>
            <a:ext cx="2722905" cy="1782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5" y="1417638"/>
            <a:ext cx="4122015" cy="1173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79638"/>
            <a:ext cx="2990964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22872"/>
            <a:ext cx="1176523" cy="1707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962400"/>
            <a:ext cx="4360984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923474"/>
            <a:ext cx="4067658" cy="930071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 rot="19846382">
            <a:off x="1566761" y="3539390"/>
            <a:ext cx="743524" cy="23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590800" y="4734021"/>
            <a:ext cx="848720" cy="285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457200"/>
            <a:ext cx="10917315" cy="170419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343952"/>
            <a:ext cx="2362200" cy="36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your data model</a:t>
            </a:r>
          </a:p>
          <a:p>
            <a:r>
              <a:rPr lang="en-US" dirty="0"/>
              <a:t>Create </a:t>
            </a:r>
            <a:r>
              <a:rPr lang="en-US" dirty="0" smtClean="0"/>
              <a:t>(and Document!) a </a:t>
            </a:r>
            <a:r>
              <a:rPr lang="en-US" dirty="0"/>
              <a:t>REST </a:t>
            </a:r>
            <a:r>
              <a:rPr lang="en-US" dirty="0" smtClean="0"/>
              <a:t>API for all of the data in scope for the application</a:t>
            </a:r>
          </a:p>
          <a:p>
            <a:r>
              <a:rPr lang="en-US" dirty="0" smtClean="0"/>
              <a:t>Plain HTML5 and JavaScript for the 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development between service and UI</a:t>
            </a:r>
          </a:p>
          <a:p>
            <a:r>
              <a:rPr lang="en-US" u="sng" dirty="0" smtClean="0"/>
              <a:t>Edit UI without disrupting application code</a:t>
            </a:r>
          </a:p>
          <a:p>
            <a:r>
              <a:rPr lang="en-US" u="sng" dirty="0"/>
              <a:t>S</a:t>
            </a:r>
            <a:r>
              <a:rPr lang="en-US" u="sng" dirty="0" smtClean="0"/>
              <a:t>wap out app engine without disrupting 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429000"/>
            <a:ext cx="3276600" cy="23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2635210"/>
          </a:xfrm>
        </p:spPr>
      </p:pic>
    </p:spTree>
    <p:extLst>
      <p:ext uri="{BB962C8B-B14F-4D97-AF65-F5344CB8AC3E}">
        <p14:creationId xmlns:p14="http://schemas.microsoft.com/office/powerpoint/2010/main" val="2240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" y="2971800"/>
            <a:ext cx="8991600" cy="1676400"/>
          </a:xfrm>
        </p:spPr>
        <p:txBody>
          <a:bodyPr/>
          <a:lstStyle/>
          <a:p>
            <a:pPr marL="342900" indent="-342900"/>
            <a:r>
              <a:rPr lang="en-US" altLang="en-US" sz="8000" dirty="0" smtClean="0">
                <a:ea typeface="ＭＳ Ｐゴシック" panose="020B0600070205080204" pitchFamily="34" charset="-128"/>
              </a:rPr>
              <a:t>Questions</a:t>
            </a:r>
            <a:br>
              <a:rPr lang="en-US" altLang="en-US" sz="8000" dirty="0" smtClean="0">
                <a:ea typeface="ＭＳ Ｐゴシック" panose="020B0600070205080204" pitchFamily="34" charset="-128"/>
              </a:rPr>
            </a:br>
            <a:r>
              <a:rPr lang="en-US" altLang="en-US" sz="8000" dirty="0" smtClean="0">
                <a:ea typeface="ＭＳ Ｐゴシック" panose="020B0600070205080204" pitchFamily="34" charset="-128"/>
              </a:rPr>
              <a:t/>
            </a:r>
            <a:br>
              <a:rPr lang="en-US" altLang="en-US" sz="8000" dirty="0" smtClean="0">
                <a:ea typeface="ＭＳ Ｐゴシック" panose="020B0600070205080204" pitchFamily="34" charset="-128"/>
              </a:rPr>
            </a:br>
            <a:r>
              <a:rPr lang="en-US" altLang="en-US" sz="8000" dirty="0" smtClean="0">
                <a:ea typeface="ＭＳ Ｐゴシック" panose="020B0600070205080204" pitchFamily="34" charset="-128"/>
              </a:rPr>
              <a:t>Thank you!!</a:t>
            </a:r>
            <a:endParaRPr lang="en-US" altLang="en-US" sz="60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429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9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763000" cy="19812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dirty="0" smtClean="0"/>
              <a:t>Nicholas Blair</a:t>
            </a:r>
          </a:p>
          <a:p>
            <a:pPr marL="0" indent="0" algn="ctr">
              <a:buNone/>
              <a:defRPr/>
            </a:pPr>
            <a:r>
              <a:rPr lang="en-US" dirty="0">
                <a:hlinkClick r:id="rId3"/>
              </a:rPr>
              <a:t>n</a:t>
            </a:r>
            <a:r>
              <a:rPr lang="en-US" dirty="0" smtClean="0">
                <a:hlinkClick r:id="rId3"/>
              </a:rPr>
              <a:t>icholas.blair@wisc.edu</a:t>
            </a:r>
            <a:r>
              <a:rPr lang="en-US" dirty="0" smtClean="0"/>
              <a:t> (email or IM)</a:t>
            </a:r>
          </a:p>
          <a:p>
            <a:pPr marL="0" indent="0" algn="ctr">
              <a:buNone/>
              <a:defRPr/>
            </a:pPr>
            <a:endParaRPr lang="en-US" sz="3200" dirty="0"/>
          </a:p>
          <a:p>
            <a:pPr marL="0" indent="0" algn="ctr">
              <a:buNone/>
              <a:defRPr/>
            </a:pPr>
            <a:r>
              <a:rPr lang="en-US" dirty="0" smtClean="0">
                <a:hlinkClick r:id="rId4"/>
              </a:rPr>
              <a:t>adi-tech-leads@lists.wisc.edu</a:t>
            </a:r>
            <a:endParaRPr lang="en-US" dirty="0" smtClean="0"/>
          </a:p>
          <a:p>
            <a:pPr marL="0" indent="0" algn="ctr">
              <a:buNone/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504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 in a tweet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43" y="1600689"/>
            <a:ext cx="5649113" cy="4372585"/>
          </a:xfrm>
        </p:spPr>
      </p:pic>
    </p:spTree>
    <p:extLst>
      <p:ext uri="{BB962C8B-B14F-4D97-AF65-F5344CB8AC3E}">
        <p14:creationId xmlns:p14="http://schemas.microsoft.com/office/powerpoint/2010/main" val="187011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altLang="en-US" sz="5400" dirty="0" smtClean="0"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41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does “Design with Data” apply to application development in ADI?</a:t>
            </a:r>
          </a:p>
          <a:p>
            <a:pPr>
              <a:defRPr/>
            </a:pPr>
            <a:r>
              <a:rPr lang="en-US" dirty="0" smtClean="0"/>
              <a:t>Current State</a:t>
            </a:r>
          </a:p>
          <a:p>
            <a:pPr>
              <a:defRPr/>
            </a:pPr>
            <a:r>
              <a:rPr lang="en-US" dirty="0" smtClean="0"/>
              <a:t>A Pattern</a:t>
            </a:r>
          </a:p>
          <a:p>
            <a:pPr>
              <a:defRPr/>
            </a:pPr>
            <a:r>
              <a:rPr lang="en-US" dirty="0" smtClean="0"/>
              <a:t>Benefits</a:t>
            </a:r>
          </a:p>
          <a:p>
            <a:pPr>
              <a:defRPr/>
            </a:pPr>
            <a:r>
              <a:rPr lang="en-US" dirty="0" smtClean="0"/>
              <a:t>Questions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1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 Beautiful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2641440"/>
            <a:ext cx="4890205" cy="254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73" y="1981200"/>
            <a:ext cx="3404287" cy="37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is Beautiful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4" y="2519148"/>
            <a:ext cx="8324371" cy="253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Satisfy both concerns</a:t>
            </a:r>
          </a:p>
          <a:p>
            <a:r>
              <a:rPr lang="en-US" dirty="0"/>
              <a:t>U</a:t>
            </a:r>
            <a:r>
              <a:rPr lang="en-US" dirty="0" smtClean="0"/>
              <a:t>seful data presented in a user friendly way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52800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" y="3352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altLang="en-US" sz="5400" dirty="0" smtClean="0">
                <a:ea typeface="ＭＳ Ｐゴシック" panose="020B0600070205080204" pitchFamily="34" charset="-128"/>
              </a:rPr>
              <a:t>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0"/>
            <a:ext cx="2030604" cy="1143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03" y="2743200"/>
            <a:ext cx="9906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660" y="2618202"/>
            <a:ext cx="932688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013" y="2769035"/>
            <a:ext cx="987638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altLang="en-US" sz="5400" dirty="0" smtClean="0">
                <a:ea typeface="ＭＳ Ｐゴシック" panose="020B0600070205080204" pitchFamily="34" charset="-128"/>
              </a:rPr>
              <a:t>Answer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0"/>
            <a:ext cx="2030604" cy="1143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620530"/>
            <a:ext cx="932688" cy="1295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71428"/>
            <a:ext cx="3579669" cy="1534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90932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Such Web Server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648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Very HTTP</a:t>
            </a:r>
            <a:endParaRPr lang="en-US" sz="28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74752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Wow</a:t>
            </a:r>
            <a:endParaRPr lang="en-US" sz="2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5257800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OMG Bootstrap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2869" y="909328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 Cloud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Engine Options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2352"/>
            <a:ext cx="700088" cy="13039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30746"/>
            <a:ext cx="1592779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41517"/>
            <a:ext cx="1853148" cy="6217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944403"/>
            <a:ext cx="2943225" cy="12159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54" y="4358454"/>
            <a:ext cx="1300980" cy="1548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724400"/>
            <a:ext cx="2590800" cy="7217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811298"/>
            <a:ext cx="1482189" cy="14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On-screen Show (4:3)</PresentationFormat>
  <Paragraphs>101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Calibri</vt:lpstr>
      <vt:lpstr>Comic Sans MS</vt:lpstr>
      <vt:lpstr>Office Theme</vt:lpstr>
      <vt:lpstr>“Design with Data” Applied</vt:lpstr>
      <vt:lpstr>PowerPoint Presentation</vt:lpstr>
      <vt:lpstr>Agenda</vt:lpstr>
      <vt:lpstr>Data is Beautiful</vt:lpstr>
      <vt:lpstr>User Experience is Beautiful</vt:lpstr>
      <vt:lpstr>Application Development</vt:lpstr>
      <vt:lpstr>Problem</vt:lpstr>
      <vt:lpstr>Answer</vt:lpstr>
      <vt:lpstr>Application Engine Options</vt:lpstr>
      <vt:lpstr>What’s inside the box?</vt:lpstr>
      <vt:lpstr>Incorporating UW Brand/Theme</vt:lpstr>
      <vt:lpstr>Problem!</vt:lpstr>
      <vt:lpstr>Web Services</vt:lpstr>
      <vt:lpstr>Problem</vt:lpstr>
      <vt:lpstr>Design with Data</vt:lpstr>
      <vt:lpstr>JSON – Application data</vt:lpstr>
      <vt:lpstr>View Technologies – UX</vt:lpstr>
      <vt:lpstr>Answer</vt:lpstr>
      <vt:lpstr>What’s inside the box?</vt:lpstr>
      <vt:lpstr>Answer summary</vt:lpstr>
      <vt:lpstr>Benefits</vt:lpstr>
      <vt:lpstr>Requires</vt:lpstr>
      <vt:lpstr>Questions  Thank you!!</vt:lpstr>
      <vt:lpstr>Contact</vt:lpstr>
      <vt:lpstr>Micro-service in a tweet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2014-09-18T18:31:58Z</dcterms:created>
  <dcterms:modified xsi:type="dcterms:W3CDTF">2014-09-18T18:32:08Z</dcterms:modified>
</cp:coreProperties>
</file>