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4" r:id="rId6"/>
    <p:sldId id="263" r:id="rId7"/>
    <p:sldId id="262" r:id="rId8"/>
    <p:sldId id="260" r:id="rId9"/>
    <p:sldId id="257" r:id="rId10"/>
    <p:sldId id="258" r:id="rId11"/>
    <p:sldId id="259" r:id="rId1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NLTK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microsoft.com/office/2007/relationships/hdphoto" Target="../media/hdphoto5.wdp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24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image" Target="../media/image19.png"/><Relationship Id="rId30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hart" Target="../charts/chart4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3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chart" Target="../charts/chart5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4.png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microsoft.com/office/2007/relationships/hdphoto" Target="../media/hdphoto6.wdp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24" Type="http://schemas.openxmlformats.org/officeDocument/2006/relationships/chart" Target="../charts/chart8.xml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23" Type="http://schemas.openxmlformats.org/officeDocument/2006/relationships/chart" Target="../charts/chart7.xml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10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chart" Target="../charts/chart10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2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3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4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3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24" Type="http://schemas.openxmlformats.org/officeDocument/2006/relationships/chart" Target="../charts/chart16.xml"/><Relationship Id="rId5" Type="http://schemas.openxmlformats.org/officeDocument/2006/relationships/chart" Target="../charts/chart15.xml"/><Relationship Id="rId15" Type="http://schemas.openxmlformats.org/officeDocument/2006/relationships/image" Target="../media/image13.png"/><Relationship Id="rId23" Type="http://schemas.openxmlformats.org/officeDocument/2006/relationships/image" Target="../media/image2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3.png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4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34699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938</TotalTime>
  <Words>1418</Words>
  <Application>Microsoft Office PowerPoint</Application>
  <PresentationFormat>Custom</PresentationFormat>
  <Paragraphs>547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43</cp:revision>
  <dcterms:created xsi:type="dcterms:W3CDTF">2024-07-10T14:06:58Z</dcterms:created>
  <dcterms:modified xsi:type="dcterms:W3CDTF">2024-07-16T11:12:55Z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