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4" r:id="rId6"/>
    <p:sldId id="263" r:id="rId7"/>
    <p:sldId id="262" r:id="rId8"/>
    <p:sldId id="260" r:id="rId9"/>
    <p:sldId id="257" r:id="rId10"/>
    <p:sldId id="258" r:id="rId11"/>
    <p:sldId id="259" r:id="rId1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D00"/>
    <a:srgbClr val="B87B00"/>
    <a:srgbClr val="D56C3D"/>
    <a:srgbClr val="DBE8D4"/>
    <a:srgbClr val="5C3E00"/>
    <a:srgbClr val="865900"/>
    <a:srgbClr val="506C85"/>
    <a:srgbClr val="65914D"/>
    <a:srgbClr val="9EC18C"/>
    <a:srgbClr val="5D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770" y="-2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microsoft.com/office/2007/relationships/hdphoto" Target="../media/hdphoto5.wdp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24" Type="http://schemas.openxmlformats.org/officeDocument/2006/relationships/chart" Target="../charts/chart1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image" Target="../media/image19.png"/><Relationship Id="rId30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microsoft.com/office/2007/relationships/hdphoto" Target="../media/hdphoto6.wdp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chart" Target="../charts/chart4.xml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chart" Target="../charts/chart3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chart" Target="../charts/chart5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image" Target="../media/image24.png"/><Relationship Id="rId28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microsoft.com/office/2007/relationships/hdphoto" Target="../media/hdphoto6.wdp"/><Relationship Id="rId27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24" Type="http://schemas.openxmlformats.org/officeDocument/2006/relationships/chart" Target="../charts/chart8.xml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23" Type="http://schemas.openxmlformats.org/officeDocument/2006/relationships/chart" Target="../charts/chart7.xml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1" Type="http://schemas.openxmlformats.org/officeDocument/2006/relationships/image" Target="../media/image10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chart" Target="../charts/chart10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2.xml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image" Target="../media/image23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1.png"/><Relationship Id="rId27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4.xml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image" Target="../media/image23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1.png"/><Relationship Id="rId27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24" Type="http://schemas.openxmlformats.org/officeDocument/2006/relationships/chart" Target="../charts/chart16.xml"/><Relationship Id="rId5" Type="http://schemas.openxmlformats.org/officeDocument/2006/relationships/chart" Target="../charts/chart15.xml"/><Relationship Id="rId15" Type="http://schemas.openxmlformats.org/officeDocument/2006/relationships/image" Target="../media/image13.png"/><Relationship Id="rId23" Type="http://schemas.openxmlformats.org/officeDocument/2006/relationships/image" Target="../media/image2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image" Target="../media/image5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3.png"/><Relationship Id="rId2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5975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219909" y="364648"/>
            <a:ext cx="1514391" cy="776181"/>
            <a:chOff x="6200915" y="3647347"/>
            <a:chExt cx="1514391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20091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28018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637758"/>
                    </p:ext>
                  </p:extLst>
                </p:nvPr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4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445339"/>
              </p:ext>
            </p:extLst>
          </p:nvPr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1787</TotalTime>
  <Words>1417</Words>
  <Application>Microsoft Office PowerPoint</Application>
  <PresentationFormat>Custom</PresentationFormat>
  <Paragraphs>547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Rockwell</vt:lpstr>
      <vt:lpstr>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45</cp:revision>
  <dcterms:created xsi:type="dcterms:W3CDTF">2024-07-10T14:06:58Z</dcterms:created>
  <dcterms:modified xsi:type="dcterms:W3CDTF">2024-07-17T10:18:44Z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