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61" r:id="rId5"/>
    <p:sldId id="263" r:id="rId6"/>
    <p:sldId id="262" r:id="rId7"/>
    <p:sldId id="260" r:id="rId8"/>
    <p:sldId id="257" r:id="rId9"/>
    <p:sldId id="258" r:id="rId10"/>
    <p:sldId id="259" r:id="rId11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E00"/>
    <a:srgbClr val="5C3D00"/>
    <a:srgbClr val="865900"/>
    <a:srgbClr val="D56C3D"/>
    <a:srgbClr val="506C85"/>
    <a:srgbClr val="DBE8D4"/>
    <a:srgbClr val="65914D"/>
    <a:srgbClr val="9EC18C"/>
    <a:srgbClr val="5D7C9B"/>
    <a:srgbClr val="28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microsoft.com/office/2007/relationships/hdphoto" Target="../media/hdphoto6.wdp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chart" Target="../charts/chart2.xml"/><Relationship Id="rId5" Type="http://schemas.openxmlformats.org/officeDocument/2006/relationships/image" Target="../media/image4.svg"/><Relationship Id="rId15" Type="http://schemas.microsoft.com/office/2007/relationships/hdphoto" Target="../media/hdphoto3.wdp"/><Relationship Id="rId23" Type="http://schemas.openxmlformats.org/officeDocument/2006/relationships/chart" Target="../charts/chart1.xml"/><Relationship Id="rId28" Type="http://schemas.openxmlformats.org/officeDocument/2006/relationships/image" Target="../media/image19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chart" Target="../charts/chart3.xml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5" Type="http://schemas.openxmlformats.org/officeDocument/2006/relationships/image" Target="../media/image4.svg"/><Relationship Id="rId15" Type="http://schemas.microsoft.com/office/2007/relationships/hdphoto" Target="../media/hdphoto3.wdp"/><Relationship Id="rId23" Type="http://schemas.openxmlformats.org/officeDocument/2006/relationships/image" Target="../media/image21.png"/><Relationship Id="rId28" Type="http://schemas.openxmlformats.org/officeDocument/2006/relationships/image" Target="../media/image16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microsoft.com/office/2007/relationships/hdphoto" Target="../media/hdphoto6.wdp"/><Relationship Id="rId27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18" Type="http://schemas.openxmlformats.org/officeDocument/2006/relationships/image" Target="../media/image1.png"/><Relationship Id="rId3" Type="http://schemas.openxmlformats.org/officeDocument/2006/relationships/image" Target="../media/image4.svg"/><Relationship Id="rId21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microsoft.com/office/2007/relationships/hdphoto" Target="../media/hdphoto5.wdp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20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24" Type="http://schemas.openxmlformats.org/officeDocument/2006/relationships/chart" Target="../charts/chart6.xml"/><Relationship Id="rId5" Type="http://schemas.openxmlformats.org/officeDocument/2006/relationships/image" Target="../media/image6.png"/><Relationship Id="rId15" Type="http://schemas.microsoft.com/office/2007/relationships/hdphoto" Target="../media/hdphoto4.wdp"/><Relationship Id="rId23" Type="http://schemas.openxmlformats.org/officeDocument/2006/relationships/chart" Target="../charts/chart5.xml"/><Relationship Id="rId10" Type="http://schemas.microsoft.com/office/2007/relationships/hdphoto" Target="../media/hdphoto2.wdp"/><Relationship Id="rId19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microsoft.com/office/2007/relationships/hdphoto" Target="../media/hdphoto6.wdp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11" Type="http://schemas.openxmlformats.org/officeDocument/2006/relationships/image" Target="../media/image9.png"/><Relationship Id="rId24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microsoft.com/office/2007/relationships/hdphoto" Target="../media/hdphoto3.wdp"/><Relationship Id="rId23" Type="http://schemas.openxmlformats.org/officeDocument/2006/relationships/chart" Target="../charts/chart8.xml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.png"/><Relationship Id="rId27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10.xml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11" Type="http://schemas.openxmlformats.org/officeDocument/2006/relationships/image" Target="../media/image9.png"/><Relationship Id="rId24" Type="http://schemas.openxmlformats.org/officeDocument/2006/relationships/image" Target="../media/image1.png"/><Relationship Id="rId5" Type="http://schemas.openxmlformats.org/officeDocument/2006/relationships/image" Target="../media/image5.png"/><Relationship Id="rId15" Type="http://schemas.microsoft.com/office/2007/relationships/hdphoto" Target="../media/hdphoto3.wdp"/><Relationship Id="rId23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Relationship Id="rId27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12.xml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11" Type="http://schemas.openxmlformats.org/officeDocument/2006/relationships/image" Target="../media/image9.png"/><Relationship Id="rId24" Type="http://schemas.openxmlformats.org/officeDocument/2006/relationships/image" Target="../media/image1.png"/><Relationship Id="rId5" Type="http://schemas.openxmlformats.org/officeDocument/2006/relationships/image" Target="../media/image5.png"/><Relationship Id="rId15" Type="http://schemas.microsoft.com/office/2007/relationships/hdphoto" Target="../media/hdphoto3.wdp"/><Relationship Id="rId23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Relationship Id="rId27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microsoft.com/office/2007/relationships/hdphoto" Target="../media/hdphoto5.wdp"/><Relationship Id="rId26" Type="http://schemas.microsoft.com/office/2007/relationships/hdphoto" Target="../media/hdphoto6.wdp"/><Relationship Id="rId3" Type="http://schemas.openxmlformats.org/officeDocument/2006/relationships/image" Target="../media/image3.png"/><Relationship Id="rId21" Type="http://schemas.openxmlformats.org/officeDocument/2006/relationships/image" Target="../media/image18.pn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24" Type="http://schemas.openxmlformats.org/officeDocument/2006/relationships/chart" Target="../charts/chart14.xml"/><Relationship Id="rId5" Type="http://schemas.openxmlformats.org/officeDocument/2006/relationships/chart" Target="../charts/chart13.xml"/><Relationship Id="rId15" Type="http://schemas.openxmlformats.org/officeDocument/2006/relationships/image" Target="../media/image12.png"/><Relationship Id="rId23" Type="http://schemas.openxmlformats.org/officeDocument/2006/relationships/image" Target="../media/image1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4.svg"/><Relationship Id="rId9" Type="http://schemas.microsoft.com/office/2007/relationships/hdphoto" Target="../media/hdphoto1.wdp"/><Relationship Id="rId14" Type="http://schemas.microsoft.com/office/2007/relationships/hdphoto" Target="../media/hdphoto3.wdp"/><Relationship Id="rId22" Type="http://schemas.openxmlformats.org/officeDocument/2006/relationships/image" Target="../media/image20.png"/><Relationship Id="rId2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22361" y="46715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8337323"/>
                  </p:ext>
                </p:extLst>
              </p:nvPr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6246423"/>
                </p:ext>
              </p:extLst>
            </p:nvPr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35926" y="3221065"/>
            <a:ext cx="1514264" cy="42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7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80" t="275"/>
          <a:stretch/>
        </p:blipFill>
        <p:spPr>
          <a:xfrm>
            <a:off x="253551" y="3250856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7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9B4B0-82B8-96B0-9CAE-4A9CAEB52953}"/>
              </a:ext>
            </a:extLst>
          </p:cNvPr>
          <p:cNvSpPr/>
          <p:nvPr/>
        </p:nvSpPr>
        <p:spPr>
          <a:xfrm>
            <a:off x="8083899" y="2319100"/>
            <a:ext cx="3834263" cy="2350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8453271" y="5148379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79340" y="3221005"/>
            <a:ext cx="1845625" cy="1853642"/>
            <a:chOff x="1848695" y="6935004"/>
            <a:chExt cx="1845625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48695" y="6935004"/>
              <a:ext cx="1845625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7918293" y="6357632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D787E-E801-D216-8049-946BC26338D5}"/>
              </a:ext>
            </a:extLst>
          </p:cNvPr>
          <p:cNvSpPr/>
          <p:nvPr/>
        </p:nvSpPr>
        <p:spPr>
          <a:xfrm>
            <a:off x="9442806" y="4956175"/>
            <a:ext cx="1856264" cy="1835467"/>
          </a:xfrm>
          <a:prstGeom prst="rect">
            <a:avLst/>
          </a:prstGeom>
          <a:solidFill>
            <a:srgbClr val="5C3D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995842" y="5806247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54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8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764298"/>
                  </p:ext>
                </p:extLst>
              </p:nvPr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3983795"/>
                </p:ext>
              </p:extLst>
            </p:nvPr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3" y="3695254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21244942">
            <a:off x="6429374" y="2876445"/>
            <a:ext cx="1074781" cy="714107"/>
          </a:xfrm>
          <a:prstGeom prst="wedgeEllipseCallout">
            <a:avLst>
              <a:gd name="adj1" fmla="val -58046"/>
              <a:gd name="adj2" fmla="val 37796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67702" y="135186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606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405660" y="310548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QR code">
            <a:extLst>
              <a:ext uri="{FF2B5EF4-FFF2-40B4-BE49-F238E27FC236}">
                <a16:creationId xmlns:a16="http://schemas.microsoft.com/office/drawing/2014/main" id="{1143FA9C-033B-EA06-B0C3-BD1361D08F0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9A4489-D1B4-E7E6-4A1A-C32221E32DE1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330529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1">
      <a:dk1>
        <a:srgbClr val="000000"/>
      </a:dk1>
      <a:lt1>
        <a:srgbClr val="262626"/>
      </a:lt1>
      <a:dk2>
        <a:srgbClr val="A7A7A7"/>
      </a:dk2>
      <a:lt2>
        <a:srgbClr val="FFFFFF"/>
      </a:lt2>
      <a:accent1>
        <a:srgbClr val="DBE8D4"/>
      </a:accent1>
      <a:accent2>
        <a:srgbClr val="284A00"/>
      </a:accent2>
      <a:accent3>
        <a:srgbClr val="9EB5CC"/>
      </a:accent3>
      <a:accent4>
        <a:srgbClr val="B87B00"/>
      </a:accent4>
      <a:accent5>
        <a:srgbClr val="5C3D00"/>
      </a:accent5>
      <a:accent6>
        <a:srgbClr val="2D4256"/>
      </a:accent6>
      <a:hlink>
        <a:srgbClr val="356101"/>
      </a:hlink>
      <a:folHlink>
        <a:srgbClr val="BAFC6A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639</TotalTime>
  <Words>1244</Words>
  <Application>Microsoft Office PowerPoint</Application>
  <PresentationFormat>Custom</PresentationFormat>
  <Paragraphs>488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Rockwell</vt:lpstr>
      <vt:lpstr>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</dc:creator>
  <cp:lastModifiedBy>Courtney</cp:lastModifiedBy>
  <cp:revision>31</cp:revision>
  <dcterms:created xsi:type="dcterms:W3CDTF">2024-07-10T14:06:58Z</dcterms:created>
  <dcterms:modified xsi:type="dcterms:W3CDTF">2024-07-11T21:21:46Z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