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61" r:id="rId5"/>
    <p:sldId id="264" r:id="rId6"/>
    <p:sldId id="263" r:id="rId7"/>
    <p:sldId id="262" r:id="rId8"/>
    <p:sldId id="260" r:id="rId9"/>
    <p:sldId id="257" r:id="rId10"/>
    <p:sldId id="258" r:id="rId11"/>
    <p:sldId id="259" r:id="rId1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D00"/>
    <a:srgbClr val="B87B00"/>
    <a:srgbClr val="D56C3D"/>
    <a:srgbClr val="DBE8D4"/>
    <a:srgbClr val="5C3E00"/>
    <a:srgbClr val="865900"/>
    <a:srgbClr val="506C85"/>
    <a:srgbClr val="65914D"/>
    <a:srgbClr val="9EC18C"/>
    <a:srgbClr val="5D7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38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90000"/>
                  <a:lumOff val="1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98A818-8998-4A9C-923A-0245B6C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7500627"/>
            <a:ext cx="3859066" cy="2316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C48D9-0A15-4736-BF9A-5E32106AC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1240056"/>
            <a:ext cx="1827307" cy="3819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BC47A-9910-48E8-AE5A-2BBB19901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5105745"/>
            <a:ext cx="385906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DCCB1-B9FD-4B0F-884F-5AEE7D4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1247167"/>
            <a:ext cx="3859066" cy="3812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F5691-9268-4084-9D4D-F78F55D0D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5105745"/>
            <a:ext cx="1828800" cy="2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92A22-5DF3-4C60-A7C1-F99B6117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1240057"/>
            <a:ext cx="1508247" cy="6214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DA109-D0F6-4624-AB2A-68612A434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7505706"/>
            <a:ext cx="1828800" cy="231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12CF2-A1E9-4331-A520-21B4E20C2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28240" y="7932941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2C7898-64D2-4E95-8919-58011D2B8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7/12/2024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18" Type="http://schemas.microsoft.com/office/2007/relationships/hdphoto" Target="../media/hdphoto4.wdp"/><Relationship Id="rId26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chart" Target="../charts/chart2.xml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20" Type="http://schemas.microsoft.com/office/2007/relationships/hdphoto" Target="../media/hdphoto5.wdp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24" Type="http://schemas.openxmlformats.org/officeDocument/2006/relationships/chart" Target="../charts/chart1.xml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1.png"/><Relationship Id="rId22" Type="http://schemas.microsoft.com/office/2007/relationships/hdphoto" Target="../media/hdphoto6.wdp"/><Relationship Id="rId27" Type="http://schemas.openxmlformats.org/officeDocument/2006/relationships/image" Target="../media/image18.png"/><Relationship Id="rId30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microsoft.com/office/2007/relationships/hdphoto" Target="../media/hdphoto6.wdp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chart" Target="../charts/chart4.xml"/><Relationship Id="rId5" Type="http://schemas.openxmlformats.org/officeDocument/2006/relationships/image" Target="../media/image5.svg"/><Relationship Id="rId15" Type="http://schemas.microsoft.com/office/2007/relationships/hdphoto" Target="../media/hdphoto3.wdp"/><Relationship Id="rId23" Type="http://schemas.openxmlformats.org/officeDocument/2006/relationships/chart" Target="../charts/chart3.xml"/><Relationship Id="rId28" Type="http://schemas.openxmlformats.org/officeDocument/2006/relationships/image" Target="../media/image19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chart" Target="../charts/chart5.xml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5" Type="http://schemas.openxmlformats.org/officeDocument/2006/relationships/image" Target="../media/image5.svg"/><Relationship Id="rId15" Type="http://schemas.microsoft.com/office/2007/relationships/hdphoto" Target="../media/hdphoto3.wdp"/><Relationship Id="rId23" Type="http://schemas.openxmlformats.org/officeDocument/2006/relationships/image" Target="../media/image23.png"/><Relationship Id="rId28" Type="http://schemas.openxmlformats.org/officeDocument/2006/relationships/image" Target="../media/image17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microsoft.com/office/2007/relationships/hdphoto" Target="../media/hdphoto6.wdp"/><Relationship Id="rId27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18" Type="http://schemas.openxmlformats.org/officeDocument/2006/relationships/image" Target="../media/image2.png"/><Relationship Id="rId3" Type="http://schemas.openxmlformats.org/officeDocument/2006/relationships/image" Target="../media/image5.svg"/><Relationship Id="rId21" Type="http://schemas.openxmlformats.org/officeDocument/2006/relationships/image" Target="../media/image21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17" Type="http://schemas.microsoft.com/office/2007/relationships/hdphoto" Target="../media/hdphoto5.wdp"/><Relationship Id="rId2" Type="http://schemas.openxmlformats.org/officeDocument/2006/relationships/image" Target="../media/image4.png"/><Relationship Id="rId16" Type="http://schemas.openxmlformats.org/officeDocument/2006/relationships/image" Target="../media/image14.png"/><Relationship Id="rId20" Type="http://schemas.microsoft.com/office/2007/relationships/hdphoto" Target="../media/hdphoto6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24" Type="http://schemas.openxmlformats.org/officeDocument/2006/relationships/chart" Target="../charts/chart8.xml"/><Relationship Id="rId5" Type="http://schemas.openxmlformats.org/officeDocument/2006/relationships/image" Target="../media/image7.png"/><Relationship Id="rId15" Type="http://schemas.microsoft.com/office/2007/relationships/hdphoto" Target="../media/hdphoto4.wdp"/><Relationship Id="rId23" Type="http://schemas.openxmlformats.org/officeDocument/2006/relationships/chart" Target="../charts/chart7.xml"/><Relationship Id="rId10" Type="http://schemas.microsoft.com/office/2007/relationships/hdphoto" Target="../media/hdphoto2.wdp"/><Relationship Id="rId19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Relationship Id="rId2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microsoft.com/office/2007/relationships/hdphoto" Target="../media/hdphoto6.wdp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.xml"/><Relationship Id="rId11" Type="http://schemas.openxmlformats.org/officeDocument/2006/relationships/image" Target="../media/image10.png"/><Relationship Id="rId24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microsoft.com/office/2007/relationships/hdphoto" Target="../media/hdphoto3.wdp"/><Relationship Id="rId23" Type="http://schemas.openxmlformats.org/officeDocument/2006/relationships/chart" Target="../charts/chart10.xml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2.png"/><Relationship Id="rId27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15.png"/><Relationship Id="rId3" Type="http://schemas.openxmlformats.org/officeDocument/2006/relationships/image" Target="../media/image4.png"/><Relationship Id="rId21" Type="http://schemas.openxmlformats.org/officeDocument/2006/relationships/image" Target="../media/image24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chart" Target="../charts/chart12.xml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1.xml"/><Relationship Id="rId11" Type="http://schemas.openxmlformats.org/officeDocument/2006/relationships/image" Target="../media/image10.png"/><Relationship Id="rId24" Type="http://schemas.openxmlformats.org/officeDocument/2006/relationships/image" Target="../media/image2.png"/><Relationship Id="rId5" Type="http://schemas.openxmlformats.org/officeDocument/2006/relationships/image" Target="../media/image6.png"/><Relationship Id="rId15" Type="http://schemas.microsoft.com/office/2007/relationships/hdphoto" Target="../media/hdphoto3.wdp"/><Relationship Id="rId23" Type="http://schemas.openxmlformats.org/officeDocument/2006/relationships/image" Target="../media/image22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21.png"/><Relationship Id="rId27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15.png"/><Relationship Id="rId3" Type="http://schemas.openxmlformats.org/officeDocument/2006/relationships/image" Target="../media/image4.png"/><Relationship Id="rId21" Type="http://schemas.openxmlformats.org/officeDocument/2006/relationships/image" Target="../media/image24.png"/><Relationship Id="rId7" Type="http://schemas.openxmlformats.org/officeDocument/2006/relationships/image" Target="../media/image7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chart" Target="../charts/chart14.xml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11" Type="http://schemas.openxmlformats.org/officeDocument/2006/relationships/image" Target="../media/image10.png"/><Relationship Id="rId24" Type="http://schemas.openxmlformats.org/officeDocument/2006/relationships/image" Target="../media/image2.png"/><Relationship Id="rId5" Type="http://schemas.openxmlformats.org/officeDocument/2006/relationships/image" Target="../media/image6.png"/><Relationship Id="rId15" Type="http://schemas.microsoft.com/office/2007/relationships/hdphoto" Target="../media/hdphoto3.wdp"/><Relationship Id="rId23" Type="http://schemas.openxmlformats.org/officeDocument/2006/relationships/image" Target="../media/image22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21.png"/><Relationship Id="rId27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18" Type="http://schemas.microsoft.com/office/2007/relationships/hdphoto" Target="../media/hdphoto5.wdp"/><Relationship Id="rId26" Type="http://schemas.microsoft.com/office/2007/relationships/hdphoto" Target="../media/hdphoto6.wdp"/><Relationship Id="rId3" Type="http://schemas.openxmlformats.org/officeDocument/2006/relationships/image" Target="../media/image4.png"/><Relationship Id="rId21" Type="http://schemas.openxmlformats.org/officeDocument/2006/relationships/image" Target="../media/image21.pn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5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microsoft.com/office/2007/relationships/hdphoto" Target="../media/hdphoto4.wdp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24" Type="http://schemas.openxmlformats.org/officeDocument/2006/relationships/chart" Target="../charts/chart16.xml"/><Relationship Id="rId5" Type="http://schemas.openxmlformats.org/officeDocument/2006/relationships/chart" Target="../charts/chart15.xml"/><Relationship Id="rId15" Type="http://schemas.openxmlformats.org/officeDocument/2006/relationships/image" Target="../media/image13.png"/><Relationship Id="rId23" Type="http://schemas.openxmlformats.org/officeDocument/2006/relationships/image" Target="../media/image2.png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openxmlformats.org/officeDocument/2006/relationships/image" Target="../media/image5.svg"/><Relationship Id="rId9" Type="http://schemas.microsoft.com/office/2007/relationships/hdphoto" Target="../media/hdphoto1.wdp"/><Relationship Id="rId14" Type="http://schemas.microsoft.com/office/2007/relationships/hdphoto" Target="../media/hdphoto3.wdp"/><Relationship Id="rId22" Type="http://schemas.openxmlformats.org/officeDocument/2006/relationships/image" Target="../media/image22.png"/><Relationship Id="rId2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A131570-FA92-F652-F2CF-393E58C6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2"/>
          <a:stretch/>
        </p:blipFill>
        <p:spPr>
          <a:xfrm>
            <a:off x="3667366" y="1249361"/>
            <a:ext cx="3863857" cy="38133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364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597550" y="365865"/>
            <a:ext cx="1713847" cy="782288"/>
            <a:chOff x="85553" y="1620894"/>
            <a:chExt cx="1713847" cy="7822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20894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85553" y="1626185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219909" y="364648"/>
            <a:ext cx="1514391" cy="776181"/>
            <a:chOff x="6200915" y="3647347"/>
            <a:chExt cx="1514391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20091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28018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Fine-Tuned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829BE-EC75-A76A-FA6F-87C98FA8D6A3}"/>
              </a:ext>
            </a:extLst>
          </p:cNvPr>
          <p:cNvGrpSpPr/>
          <p:nvPr/>
        </p:nvGrpSpPr>
        <p:grpSpPr>
          <a:xfrm>
            <a:off x="3653814" y="4653808"/>
            <a:ext cx="3864094" cy="2798656"/>
            <a:chOff x="3653814" y="4653808"/>
            <a:chExt cx="3864094" cy="27986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217BCB-F42D-A7CB-AD9A-E3DBE5847A96}"/>
                </a:ext>
              </a:extLst>
            </p:cNvPr>
            <p:cNvSpPr/>
            <p:nvPr/>
          </p:nvSpPr>
          <p:spPr>
            <a:xfrm>
              <a:off x="6347929" y="4773034"/>
              <a:ext cx="1169979" cy="1014288"/>
            </a:xfrm>
            <a:prstGeom prst="roundRect">
              <a:avLst/>
            </a:prstGeom>
            <a:solidFill>
              <a:srgbClr val="DBE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800B09-6E59-1B5E-8C78-343E56BA6C72}"/>
                </a:ext>
              </a:extLst>
            </p:cNvPr>
            <p:cNvGrpSpPr/>
            <p:nvPr/>
          </p:nvGrpSpPr>
          <p:grpSpPr>
            <a:xfrm>
              <a:off x="3653814" y="4653808"/>
              <a:ext cx="3861205" cy="2798656"/>
              <a:chOff x="3343880" y="3886901"/>
              <a:chExt cx="3861205" cy="279865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1F412C-52E1-41CC-9338-529ED7464434}"/>
                  </a:ext>
                </a:extLst>
              </p:cNvPr>
              <p:cNvGrpSpPr/>
              <p:nvPr/>
            </p:nvGrpSpPr>
            <p:grpSpPr>
              <a:xfrm>
                <a:off x="3343880" y="3886901"/>
                <a:ext cx="3861205" cy="2798656"/>
                <a:chOff x="3343880" y="-151699"/>
                <a:chExt cx="3861205" cy="2798656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52101FE-8FCB-B3F5-954F-EF6F125E8744}"/>
                    </a:ext>
                  </a:extLst>
                </p:cNvPr>
                <p:cNvSpPr/>
                <p:nvPr/>
              </p:nvSpPr>
              <p:spPr>
                <a:xfrm>
                  <a:off x="6035106" y="-32473"/>
                  <a:ext cx="1169979" cy="1014288"/>
                </a:xfrm>
                <a:prstGeom prst="roundRect">
                  <a:avLst/>
                </a:prstGeom>
                <a:solidFill>
                  <a:srgbClr val="5C3E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a:endParaRPr>
                </a:p>
              </p:txBody>
            </p:sp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800FAAB9-4B4A-9FD5-E4E0-FEB8D5D0786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24586276"/>
                    </p:ext>
                  </p:extLst>
                </p:nvPr>
              </p:nvGraphicFramePr>
              <p:xfrm>
                <a:off x="3343880" y="-151699"/>
                <a:ext cx="3853589" cy="2798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4"/>
                </a:graphicData>
              </a:graphic>
            </p:graphicFrame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F40BF-6CAB-4F00-BD96-FA6E64E38665}"/>
                  </a:ext>
                </a:extLst>
              </p:cNvPr>
              <p:cNvSpPr txBox="1"/>
              <p:nvPr/>
            </p:nvSpPr>
            <p:spPr>
              <a:xfrm>
                <a:off x="3381980" y="4347078"/>
                <a:ext cx="3162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Recreational Visits 2023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15885975"/>
                </p:ext>
              </p:extLst>
            </p:nvPr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Top 5 National Parks 2023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35926" y="3221065"/>
            <a:ext cx="1514264" cy="42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A4B1-814C-1E41-6AD0-32BE979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t="4129"/>
          <a:stretch/>
        </p:blipFill>
        <p:spPr>
          <a:xfrm>
            <a:off x="242583" y="1252255"/>
            <a:ext cx="3378352" cy="1934702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57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22361" y="46715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3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Top 5 National Parks 2023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35926" y="3221065"/>
            <a:ext cx="1514264" cy="42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580" t="275"/>
          <a:stretch/>
        </p:blipFill>
        <p:spPr>
          <a:xfrm>
            <a:off x="253551" y="3250856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360FF4D-9083-0299-1C97-9B50D38A634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0878" y="1242354"/>
            <a:ext cx="3388809" cy="1978651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47761" y="46461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7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Top 5 National Parks 2023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B9B4B0-82B8-96B0-9CAE-4A9CAEB52953}"/>
              </a:ext>
            </a:extLst>
          </p:cNvPr>
          <p:cNvSpPr/>
          <p:nvPr/>
        </p:nvSpPr>
        <p:spPr>
          <a:xfrm>
            <a:off x="8083899" y="2319100"/>
            <a:ext cx="3834263" cy="2350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8453271" y="5148379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79340" y="3221005"/>
            <a:ext cx="1845625" cy="1853642"/>
            <a:chOff x="1848695" y="6935004"/>
            <a:chExt cx="1845625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48695" y="6935004"/>
              <a:ext cx="1845625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7918293" y="6357632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D787E-E801-D216-8049-946BC26338D5}"/>
              </a:ext>
            </a:extLst>
          </p:cNvPr>
          <p:cNvSpPr/>
          <p:nvPr/>
        </p:nvSpPr>
        <p:spPr>
          <a:xfrm>
            <a:off x="9442806" y="4956175"/>
            <a:ext cx="1856264" cy="1835467"/>
          </a:xfrm>
          <a:prstGeom prst="rect">
            <a:avLst/>
          </a:prstGeom>
          <a:solidFill>
            <a:srgbClr val="5C3D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47761" y="46461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3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995842" y="5806247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54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3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360FF4D-9083-0299-1C97-9B50D38A634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0878" y="1242354"/>
            <a:ext cx="3388809" cy="1978651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88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764298"/>
                  </p:ext>
                </p:extLst>
              </p:nvPr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3983795"/>
                </p:ext>
              </p:extLst>
            </p:nvPr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13" y="3695254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21244942">
            <a:off x="6429374" y="2876445"/>
            <a:ext cx="1074781" cy="714107"/>
          </a:xfrm>
          <a:prstGeom prst="wedgeEllipseCallout">
            <a:avLst>
              <a:gd name="adj1" fmla="val -58046"/>
              <a:gd name="adj2" fmla="val 37796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917579" y="377308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Collaborators: 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67702" y="1351864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5"/>
                  </a:solidFill>
                  <a:latin typeface="+mj-lt"/>
                </a:rPr>
                <a:t>GitHub</a:t>
              </a:r>
              <a:r>
                <a:rPr lang="en-US" sz="1100" b="1" dirty="0">
                  <a:solidFill>
                    <a:schemeClr val="accent5"/>
                  </a:solidFill>
                  <a:latin typeface="+mj-lt"/>
                </a:rPr>
                <a:t>: </a:t>
              </a:r>
              <a:endParaRPr lang="en-US" sz="1100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5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606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917579" y="377308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Collaborators: 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405660" y="3105484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5"/>
                  </a:solidFill>
                  <a:latin typeface="+mj-lt"/>
                </a:rPr>
                <a:t>GitHub</a:t>
              </a:r>
              <a:r>
                <a:rPr lang="en-US" sz="1100" b="1" dirty="0">
                  <a:solidFill>
                    <a:schemeClr val="accent5"/>
                  </a:solidFill>
                  <a:latin typeface="+mj-lt"/>
                </a:rPr>
                <a:t>: </a:t>
              </a:r>
              <a:endParaRPr lang="en-US" sz="1100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5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QR code">
            <a:extLst>
              <a:ext uri="{FF2B5EF4-FFF2-40B4-BE49-F238E27FC236}">
                <a16:creationId xmlns:a16="http://schemas.microsoft.com/office/drawing/2014/main" id="{1143FA9C-033B-EA06-B0C3-BD1361D08F0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9A4489-D1B4-E7E6-4A1A-C32221E32DE1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7330529"/>
      </p:ext>
    </p:extLst>
  </p:cSld>
  <p:clrMapOvr>
    <a:masterClrMapping/>
  </p:clrMapOvr>
</p:sld>
</file>

<file path=ppt/theme/theme1.xml><?xml version="1.0" encoding="utf-8"?>
<a:theme xmlns:a="http://schemas.openxmlformats.org/drawingml/2006/main" name="Resume">
  <a:themeElements>
    <a:clrScheme name="Custom 21">
      <a:dk1>
        <a:srgbClr val="000000"/>
      </a:dk1>
      <a:lt1>
        <a:srgbClr val="262626"/>
      </a:lt1>
      <a:dk2>
        <a:srgbClr val="A7A7A7"/>
      </a:dk2>
      <a:lt2>
        <a:srgbClr val="FFFFFF"/>
      </a:lt2>
      <a:accent1>
        <a:srgbClr val="DBE8D4"/>
      </a:accent1>
      <a:accent2>
        <a:srgbClr val="284A00"/>
      </a:accent2>
      <a:accent3>
        <a:srgbClr val="9EB5CC"/>
      </a:accent3>
      <a:accent4>
        <a:srgbClr val="B87B00"/>
      </a:accent4>
      <a:accent5>
        <a:srgbClr val="5C3D00"/>
      </a:accent5>
      <a:accent6>
        <a:srgbClr val="2D4256"/>
      </a:accent6>
      <a:hlink>
        <a:srgbClr val="356101"/>
      </a:hlink>
      <a:folHlink>
        <a:srgbClr val="BAFC6A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win32_partially" id="{49A82B1B-E019-4C00-B055-6DB5681C2295}" vid="{B4C54626-7DC1-42B6-A391-F22B2B235A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66904C-BAED-4465-825E-748ECDB3F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3CCD5C-1585-4363-9EFD-3AF69BA563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D504F61-D355-45F4-88A1-A506DA0E4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849</TotalTime>
  <Words>1421</Words>
  <Application>Microsoft Office PowerPoint</Application>
  <PresentationFormat>Custom</PresentationFormat>
  <Paragraphs>546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Rockwell</vt:lpstr>
      <vt:lpstr>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Courtney</dc:creator>
  <cp:lastModifiedBy>Courtney</cp:lastModifiedBy>
  <cp:revision>36</cp:revision>
  <dcterms:created xsi:type="dcterms:W3CDTF">2024-07-10T14:06:58Z</dcterms:created>
  <dcterms:modified xsi:type="dcterms:W3CDTF">2024-07-12T13:47:11Z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