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3F8A8-3636-41C7-AA68-FABF4BEEA9B0}" v="64" dt="2022-12-08T16:18:56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osprv@gmail.com" userId="f57b7cdd2a301c0b" providerId="LiveId" clId="{0373F8A8-3636-41C7-AA68-FABF4BEEA9B0}"/>
    <pc:docChg chg="undo custSel addSld modSld">
      <pc:chgData name="milosprv@gmail.com" userId="f57b7cdd2a301c0b" providerId="LiveId" clId="{0373F8A8-3636-41C7-AA68-FABF4BEEA9B0}" dt="2022-12-08T16:47:23.581" v="940" actId="1076"/>
      <pc:docMkLst>
        <pc:docMk/>
      </pc:docMkLst>
      <pc:sldChg chg="addSp delSp modSp new mod modClrScheme chgLayout">
        <pc:chgData name="milosprv@gmail.com" userId="f57b7cdd2a301c0b" providerId="LiveId" clId="{0373F8A8-3636-41C7-AA68-FABF4BEEA9B0}" dt="2022-12-08T16:47:23.581" v="940" actId="1076"/>
        <pc:sldMkLst>
          <pc:docMk/>
          <pc:sldMk cId="2793924950" sldId="256"/>
        </pc:sldMkLst>
        <pc:spChg chg="del">
          <ac:chgData name="milosprv@gmail.com" userId="f57b7cdd2a301c0b" providerId="LiveId" clId="{0373F8A8-3636-41C7-AA68-FABF4BEEA9B0}" dt="2022-12-08T15:14:12.630" v="1" actId="700"/>
          <ac:spMkLst>
            <pc:docMk/>
            <pc:sldMk cId="2793924950" sldId="256"/>
            <ac:spMk id="2" creationId="{A3241294-496A-660F-EC95-69004451FBB7}"/>
          </ac:spMkLst>
        </pc:spChg>
        <pc:spChg chg="del">
          <ac:chgData name="milosprv@gmail.com" userId="f57b7cdd2a301c0b" providerId="LiveId" clId="{0373F8A8-3636-41C7-AA68-FABF4BEEA9B0}" dt="2022-12-08T15:14:12.630" v="1" actId="700"/>
          <ac:spMkLst>
            <pc:docMk/>
            <pc:sldMk cId="2793924950" sldId="256"/>
            <ac:spMk id="3" creationId="{222BE2F2-A9A1-AF2A-E1B3-0F43E72F5CD5}"/>
          </ac:spMkLst>
        </pc:spChg>
        <pc:spChg chg="add mod">
          <ac:chgData name="milosprv@gmail.com" userId="f57b7cdd2a301c0b" providerId="LiveId" clId="{0373F8A8-3636-41C7-AA68-FABF4BEEA9B0}" dt="2022-12-08T16:01:16.565" v="742" actId="164"/>
          <ac:spMkLst>
            <pc:docMk/>
            <pc:sldMk cId="2793924950" sldId="256"/>
            <ac:spMk id="4" creationId="{1CED5C3A-319B-FBFD-D070-B9531C15BECB}"/>
          </ac:spMkLst>
        </pc:spChg>
        <pc:spChg chg="add mod">
          <ac:chgData name="milosprv@gmail.com" userId="f57b7cdd2a301c0b" providerId="LiveId" clId="{0373F8A8-3636-41C7-AA68-FABF4BEEA9B0}" dt="2022-12-08T16:01:16.565" v="742" actId="164"/>
          <ac:spMkLst>
            <pc:docMk/>
            <pc:sldMk cId="2793924950" sldId="256"/>
            <ac:spMk id="5" creationId="{978E0463-EA39-A008-2E5B-547ABE6F53CC}"/>
          </ac:spMkLst>
        </pc:spChg>
        <pc:spChg chg="add mod">
          <ac:chgData name="milosprv@gmail.com" userId="f57b7cdd2a301c0b" providerId="LiveId" clId="{0373F8A8-3636-41C7-AA68-FABF4BEEA9B0}" dt="2022-12-08T16:01:16.565" v="742" actId="164"/>
          <ac:spMkLst>
            <pc:docMk/>
            <pc:sldMk cId="2793924950" sldId="256"/>
            <ac:spMk id="6" creationId="{7F7FAB26-3CA6-BC46-326A-F1C7E129F9D6}"/>
          </ac:spMkLst>
        </pc:spChg>
        <pc:spChg chg="add mod">
          <ac:chgData name="milosprv@gmail.com" userId="f57b7cdd2a301c0b" providerId="LiveId" clId="{0373F8A8-3636-41C7-AA68-FABF4BEEA9B0}" dt="2022-12-08T16:01:16.565" v="742" actId="164"/>
          <ac:spMkLst>
            <pc:docMk/>
            <pc:sldMk cId="2793924950" sldId="256"/>
            <ac:spMk id="7" creationId="{6C374B74-A313-DC9F-5C44-204D7D635F95}"/>
          </ac:spMkLst>
        </pc:spChg>
        <pc:spChg chg="add mod">
          <ac:chgData name="milosprv@gmail.com" userId="f57b7cdd2a301c0b" providerId="LiveId" clId="{0373F8A8-3636-41C7-AA68-FABF4BEEA9B0}" dt="2022-12-08T16:01:16.565" v="742" actId="164"/>
          <ac:spMkLst>
            <pc:docMk/>
            <pc:sldMk cId="2793924950" sldId="256"/>
            <ac:spMk id="8" creationId="{770A4B07-64DF-596C-8DF0-16FCCDD20524}"/>
          </ac:spMkLst>
        </pc:spChg>
        <pc:spChg chg="add mod">
          <ac:chgData name="milosprv@gmail.com" userId="f57b7cdd2a301c0b" providerId="LiveId" clId="{0373F8A8-3636-41C7-AA68-FABF4BEEA9B0}" dt="2022-12-08T16:01:16.565" v="742" actId="164"/>
          <ac:spMkLst>
            <pc:docMk/>
            <pc:sldMk cId="2793924950" sldId="256"/>
            <ac:spMk id="9" creationId="{055EA08A-E398-D41D-EC08-5CCFBDC5DF94}"/>
          </ac:spMkLst>
        </pc:spChg>
        <pc:spChg chg="add mod">
          <ac:chgData name="milosprv@gmail.com" userId="f57b7cdd2a301c0b" providerId="LiveId" clId="{0373F8A8-3636-41C7-AA68-FABF4BEEA9B0}" dt="2022-12-08T16:18:56.992" v="935" actId="164"/>
          <ac:spMkLst>
            <pc:docMk/>
            <pc:sldMk cId="2793924950" sldId="256"/>
            <ac:spMk id="10" creationId="{D1006C25-0D9D-8A14-EB22-4B985EFBFB14}"/>
          </ac:spMkLst>
        </pc:spChg>
        <pc:spChg chg="add del mod">
          <ac:chgData name="milosprv@gmail.com" userId="f57b7cdd2a301c0b" providerId="LiveId" clId="{0373F8A8-3636-41C7-AA68-FABF4BEEA9B0}" dt="2022-12-08T15:20:47.175" v="153"/>
          <ac:spMkLst>
            <pc:docMk/>
            <pc:sldMk cId="2793924950" sldId="256"/>
            <ac:spMk id="10" creationId="{F76EE0A7-6DAB-FF74-E1DB-7ABD2144BED3}"/>
          </ac:spMkLst>
        </pc:spChg>
        <pc:spChg chg="add del mod">
          <ac:chgData name="milosprv@gmail.com" userId="f57b7cdd2a301c0b" providerId="LiveId" clId="{0373F8A8-3636-41C7-AA68-FABF4BEEA9B0}" dt="2022-12-08T15:20:47.175" v="153"/>
          <ac:spMkLst>
            <pc:docMk/>
            <pc:sldMk cId="2793924950" sldId="256"/>
            <ac:spMk id="11" creationId="{2673C091-8B20-564E-4995-E831C5669778}"/>
          </ac:spMkLst>
        </pc:spChg>
        <pc:spChg chg="add del">
          <ac:chgData name="milosprv@gmail.com" userId="f57b7cdd2a301c0b" providerId="LiveId" clId="{0373F8A8-3636-41C7-AA68-FABF4BEEA9B0}" dt="2022-12-08T16:11:14" v="851" actId="478"/>
          <ac:spMkLst>
            <pc:docMk/>
            <pc:sldMk cId="2793924950" sldId="256"/>
            <ac:spMk id="11" creationId="{7D58FDDA-8E6B-C09C-FA78-CE955EE21899}"/>
          </ac:spMkLst>
        </pc:spChg>
        <pc:spChg chg="add mod">
          <ac:chgData name="milosprv@gmail.com" userId="f57b7cdd2a301c0b" providerId="LiveId" clId="{0373F8A8-3636-41C7-AA68-FABF4BEEA9B0}" dt="2022-12-08T16:00:07.548" v="734" actId="164"/>
          <ac:spMkLst>
            <pc:docMk/>
            <pc:sldMk cId="2793924950" sldId="256"/>
            <ac:spMk id="12" creationId="{2941C297-4501-3CB1-654F-DD8B9B9F1EBB}"/>
          </ac:spMkLst>
        </pc:spChg>
        <pc:spChg chg="add mod">
          <ac:chgData name="milosprv@gmail.com" userId="f57b7cdd2a301c0b" providerId="LiveId" clId="{0373F8A8-3636-41C7-AA68-FABF4BEEA9B0}" dt="2022-12-08T16:00:07.548" v="734" actId="164"/>
          <ac:spMkLst>
            <pc:docMk/>
            <pc:sldMk cId="2793924950" sldId="256"/>
            <ac:spMk id="13" creationId="{7337183F-E83D-61CB-F28A-CB4F99BF4655}"/>
          </ac:spMkLst>
        </pc:spChg>
        <pc:spChg chg="add mod">
          <ac:chgData name="milosprv@gmail.com" userId="f57b7cdd2a301c0b" providerId="LiveId" clId="{0373F8A8-3636-41C7-AA68-FABF4BEEA9B0}" dt="2022-12-08T16:00:07.548" v="734" actId="164"/>
          <ac:spMkLst>
            <pc:docMk/>
            <pc:sldMk cId="2793924950" sldId="256"/>
            <ac:spMk id="14" creationId="{3E61B4C6-30EE-3FE4-3A7E-46C6BBCBE326}"/>
          </ac:spMkLst>
        </pc:spChg>
        <pc:spChg chg="add mod">
          <ac:chgData name="milosprv@gmail.com" userId="f57b7cdd2a301c0b" providerId="LiveId" clId="{0373F8A8-3636-41C7-AA68-FABF4BEEA9B0}" dt="2022-12-08T16:00:07.548" v="734" actId="164"/>
          <ac:spMkLst>
            <pc:docMk/>
            <pc:sldMk cId="2793924950" sldId="256"/>
            <ac:spMk id="15" creationId="{538DEB62-AAF1-A06D-8968-824DE0D31C8E}"/>
          </ac:spMkLst>
        </pc:spChg>
        <pc:spChg chg="add mod">
          <ac:chgData name="milosprv@gmail.com" userId="f57b7cdd2a301c0b" providerId="LiveId" clId="{0373F8A8-3636-41C7-AA68-FABF4BEEA9B0}" dt="2022-12-08T16:00:07.548" v="734" actId="164"/>
          <ac:spMkLst>
            <pc:docMk/>
            <pc:sldMk cId="2793924950" sldId="256"/>
            <ac:spMk id="16" creationId="{4C078126-68A6-54B7-C333-E2A9C2AC65F4}"/>
          </ac:spMkLst>
        </pc:spChg>
        <pc:spChg chg="add mod">
          <ac:chgData name="milosprv@gmail.com" userId="f57b7cdd2a301c0b" providerId="LiveId" clId="{0373F8A8-3636-41C7-AA68-FABF4BEEA9B0}" dt="2022-12-08T16:18:56.992" v="935" actId="164"/>
          <ac:spMkLst>
            <pc:docMk/>
            <pc:sldMk cId="2793924950" sldId="256"/>
            <ac:spMk id="17" creationId="{B9A0AC35-FDC9-DEEC-6497-E78540C64783}"/>
          </ac:spMkLst>
        </pc:spChg>
        <pc:spChg chg="add del mod">
          <ac:chgData name="milosprv@gmail.com" userId="f57b7cdd2a301c0b" providerId="LiveId" clId="{0373F8A8-3636-41C7-AA68-FABF4BEEA9B0}" dt="2022-12-08T15:33:59.283" v="455" actId="478"/>
          <ac:spMkLst>
            <pc:docMk/>
            <pc:sldMk cId="2793924950" sldId="256"/>
            <ac:spMk id="18" creationId="{512EF732-8829-ACEA-08F0-40DE946772CD}"/>
          </ac:spMkLst>
        </pc:spChg>
        <pc:spChg chg="add mod ord">
          <ac:chgData name="milosprv@gmail.com" userId="f57b7cdd2a301c0b" providerId="LiveId" clId="{0373F8A8-3636-41C7-AA68-FABF4BEEA9B0}" dt="2022-12-08T16:17:09.567" v="930" actId="1038"/>
          <ac:spMkLst>
            <pc:docMk/>
            <pc:sldMk cId="2793924950" sldId="256"/>
            <ac:spMk id="18" creationId="{DEA617F2-EEA2-4BCE-8115-18A89934B3FA}"/>
          </ac:spMkLst>
        </pc:spChg>
        <pc:spChg chg="add mod">
          <ac:chgData name="milosprv@gmail.com" userId="f57b7cdd2a301c0b" providerId="LiveId" clId="{0373F8A8-3636-41C7-AA68-FABF4BEEA9B0}" dt="2022-12-08T16:17:24.343" v="932" actId="14100"/>
          <ac:spMkLst>
            <pc:docMk/>
            <pc:sldMk cId="2793924950" sldId="256"/>
            <ac:spMk id="19" creationId="{18E6A5AD-26FC-431C-5E35-E75661644114}"/>
          </ac:spMkLst>
        </pc:spChg>
        <pc:spChg chg="add del mod">
          <ac:chgData name="milosprv@gmail.com" userId="f57b7cdd2a301c0b" providerId="LiveId" clId="{0373F8A8-3636-41C7-AA68-FABF4BEEA9B0}" dt="2022-12-08T15:34:21.114" v="460" actId="478"/>
          <ac:spMkLst>
            <pc:docMk/>
            <pc:sldMk cId="2793924950" sldId="256"/>
            <ac:spMk id="19" creationId="{6E80A0BE-BD76-8098-2841-4841AA0CFE1D}"/>
          </ac:spMkLst>
        </pc:spChg>
        <pc:spChg chg="add del">
          <ac:chgData name="milosprv@gmail.com" userId="f57b7cdd2a301c0b" providerId="LiveId" clId="{0373F8A8-3636-41C7-AA68-FABF4BEEA9B0}" dt="2022-12-08T15:28:44.845" v="355" actId="22"/>
          <ac:spMkLst>
            <pc:docMk/>
            <pc:sldMk cId="2793924950" sldId="256"/>
            <ac:spMk id="21" creationId="{23D6ADBB-B35C-024B-5268-2DAE1ABBC17E}"/>
          </ac:spMkLst>
        </pc:spChg>
        <pc:spChg chg="add mod">
          <ac:chgData name="milosprv@gmail.com" userId="f57b7cdd2a301c0b" providerId="LiveId" clId="{0373F8A8-3636-41C7-AA68-FABF4BEEA9B0}" dt="2022-12-08T16:18:56.992" v="935" actId="164"/>
          <ac:spMkLst>
            <pc:docMk/>
            <pc:sldMk cId="2793924950" sldId="256"/>
            <ac:spMk id="22" creationId="{DDE8C129-3E9D-CDBF-9D23-9DB56C79F816}"/>
          </ac:spMkLst>
        </pc:spChg>
        <pc:spChg chg="add mod">
          <ac:chgData name="milosprv@gmail.com" userId="f57b7cdd2a301c0b" providerId="LiveId" clId="{0373F8A8-3636-41C7-AA68-FABF4BEEA9B0}" dt="2022-12-08T16:18:56.992" v="935" actId="164"/>
          <ac:spMkLst>
            <pc:docMk/>
            <pc:sldMk cId="2793924950" sldId="256"/>
            <ac:spMk id="23" creationId="{B996B30D-B139-3A9C-ECC4-221DCE247C46}"/>
          </ac:spMkLst>
        </pc:spChg>
        <pc:spChg chg="add mod ord">
          <ac:chgData name="milosprv@gmail.com" userId="f57b7cdd2a301c0b" providerId="LiveId" clId="{0373F8A8-3636-41C7-AA68-FABF4BEEA9B0}" dt="2022-12-08T16:18:56.992" v="935" actId="164"/>
          <ac:spMkLst>
            <pc:docMk/>
            <pc:sldMk cId="2793924950" sldId="256"/>
            <ac:spMk id="24" creationId="{038FED7C-43F9-2B92-CE1E-BBD30AA131B2}"/>
          </ac:spMkLst>
        </pc:spChg>
        <pc:spChg chg="add del mod">
          <ac:chgData name="milosprv@gmail.com" userId="f57b7cdd2a301c0b" providerId="LiveId" clId="{0373F8A8-3636-41C7-AA68-FABF4BEEA9B0}" dt="2022-12-08T15:36:07.258" v="477" actId="478"/>
          <ac:spMkLst>
            <pc:docMk/>
            <pc:sldMk cId="2793924950" sldId="256"/>
            <ac:spMk id="25" creationId="{0B9AD8FC-FE0C-FE8A-5806-9F1389F87D1C}"/>
          </ac:spMkLst>
        </pc:spChg>
        <pc:spChg chg="add del mod">
          <ac:chgData name="milosprv@gmail.com" userId="f57b7cdd2a301c0b" providerId="LiveId" clId="{0373F8A8-3636-41C7-AA68-FABF4BEEA9B0}" dt="2022-12-08T15:34:06.897" v="457"/>
          <ac:spMkLst>
            <pc:docMk/>
            <pc:sldMk cId="2793924950" sldId="256"/>
            <ac:spMk id="26" creationId="{ADBA1658-8047-8FFD-F9D6-DBA007019D6E}"/>
          </ac:spMkLst>
        </pc:spChg>
        <pc:spChg chg="add mod">
          <ac:chgData name="milosprv@gmail.com" userId="f57b7cdd2a301c0b" providerId="LiveId" clId="{0373F8A8-3636-41C7-AA68-FABF4BEEA9B0}" dt="2022-12-08T16:18:56.992" v="935" actId="164"/>
          <ac:spMkLst>
            <pc:docMk/>
            <pc:sldMk cId="2793924950" sldId="256"/>
            <ac:spMk id="27" creationId="{2D6F263A-F35C-658B-C5AD-CB4D4BCD3E7D}"/>
          </ac:spMkLst>
        </pc:spChg>
        <pc:spChg chg="add del mod">
          <ac:chgData name="milosprv@gmail.com" userId="f57b7cdd2a301c0b" providerId="LiveId" clId="{0373F8A8-3636-41C7-AA68-FABF4BEEA9B0}" dt="2022-12-08T16:07:08.546" v="782" actId="478"/>
          <ac:spMkLst>
            <pc:docMk/>
            <pc:sldMk cId="2793924950" sldId="256"/>
            <ac:spMk id="28" creationId="{51C08D07-40E8-61AE-DF26-5B81D5D40712}"/>
          </ac:spMkLst>
        </pc:spChg>
        <pc:spChg chg="add del mod">
          <ac:chgData name="milosprv@gmail.com" userId="f57b7cdd2a301c0b" providerId="LiveId" clId="{0373F8A8-3636-41C7-AA68-FABF4BEEA9B0}" dt="2022-12-08T16:12:17.920" v="853" actId="478"/>
          <ac:spMkLst>
            <pc:docMk/>
            <pc:sldMk cId="2793924950" sldId="256"/>
            <ac:spMk id="29" creationId="{3C17D4E9-B09E-7226-02ED-28C56A600E9D}"/>
          </ac:spMkLst>
        </pc:spChg>
        <pc:spChg chg="add mod ord">
          <ac:chgData name="milosprv@gmail.com" userId="f57b7cdd2a301c0b" providerId="LiveId" clId="{0373F8A8-3636-41C7-AA68-FABF4BEEA9B0}" dt="2022-12-08T16:18:56.992" v="935" actId="164"/>
          <ac:spMkLst>
            <pc:docMk/>
            <pc:sldMk cId="2793924950" sldId="256"/>
            <ac:spMk id="30" creationId="{69685864-0DCD-9C45-1D82-02B7CF08D890}"/>
          </ac:spMkLst>
        </pc:spChg>
        <pc:spChg chg="add del mod">
          <ac:chgData name="milosprv@gmail.com" userId="f57b7cdd2a301c0b" providerId="LiveId" clId="{0373F8A8-3636-41C7-AA68-FABF4BEEA9B0}" dt="2022-12-08T15:46:19.764" v="572" actId="478"/>
          <ac:spMkLst>
            <pc:docMk/>
            <pc:sldMk cId="2793924950" sldId="256"/>
            <ac:spMk id="31" creationId="{624B1CBC-2C8B-8F0A-B040-3A3C5E762C4D}"/>
          </ac:spMkLst>
        </pc:spChg>
        <pc:spChg chg="add del mod">
          <ac:chgData name="milosprv@gmail.com" userId="f57b7cdd2a301c0b" providerId="LiveId" clId="{0373F8A8-3636-41C7-AA68-FABF4BEEA9B0}" dt="2022-12-08T16:12:17.920" v="853" actId="478"/>
          <ac:spMkLst>
            <pc:docMk/>
            <pc:sldMk cId="2793924950" sldId="256"/>
            <ac:spMk id="32" creationId="{DF3BD678-E862-5301-0A4D-A89EBAF2E35A}"/>
          </ac:spMkLst>
        </pc:spChg>
        <pc:spChg chg="add mod">
          <ac:chgData name="milosprv@gmail.com" userId="f57b7cdd2a301c0b" providerId="LiveId" clId="{0373F8A8-3636-41C7-AA68-FABF4BEEA9B0}" dt="2022-12-08T16:18:56.992" v="935" actId="164"/>
          <ac:spMkLst>
            <pc:docMk/>
            <pc:sldMk cId="2793924950" sldId="256"/>
            <ac:spMk id="33" creationId="{A98AB2B0-49AC-7D28-2ED9-B7231F31DD87}"/>
          </ac:spMkLst>
        </pc:spChg>
        <pc:spChg chg="add del mod">
          <ac:chgData name="milosprv@gmail.com" userId="f57b7cdd2a301c0b" providerId="LiveId" clId="{0373F8A8-3636-41C7-AA68-FABF4BEEA9B0}" dt="2022-12-08T15:47:30.155" v="581" actId="478"/>
          <ac:spMkLst>
            <pc:docMk/>
            <pc:sldMk cId="2793924950" sldId="256"/>
            <ac:spMk id="34" creationId="{92C1D1DB-79F6-DD97-EBC2-8D4F59BDEC86}"/>
          </ac:spMkLst>
        </pc:spChg>
        <pc:spChg chg="add mod">
          <ac:chgData name="milosprv@gmail.com" userId="f57b7cdd2a301c0b" providerId="LiveId" clId="{0373F8A8-3636-41C7-AA68-FABF4BEEA9B0}" dt="2022-12-08T16:18:56.992" v="935" actId="164"/>
          <ac:spMkLst>
            <pc:docMk/>
            <pc:sldMk cId="2793924950" sldId="256"/>
            <ac:spMk id="35" creationId="{C0850296-ED6A-0357-ED86-68C1EA780727}"/>
          </ac:spMkLst>
        </pc:spChg>
        <pc:spChg chg="add mod">
          <ac:chgData name="milosprv@gmail.com" userId="f57b7cdd2a301c0b" providerId="LiveId" clId="{0373F8A8-3636-41C7-AA68-FABF4BEEA9B0}" dt="2022-12-08T16:18:56.992" v="935" actId="164"/>
          <ac:spMkLst>
            <pc:docMk/>
            <pc:sldMk cId="2793924950" sldId="256"/>
            <ac:spMk id="36" creationId="{FE20A6A3-44C4-230A-F100-1A17A3C8CAC8}"/>
          </ac:spMkLst>
        </pc:spChg>
        <pc:spChg chg="add mod">
          <ac:chgData name="milosprv@gmail.com" userId="f57b7cdd2a301c0b" providerId="LiveId" clId="{0373F8A8-3636-41C7-AA68-FABF4BEEA9B0}" dt="2022-12-08T16:18:56.992" v="935" actId="164"/>
          <ac:spMkLst>
            <pc:docMk/>
            <pc:sldMk cId="2793924950" sldId="256"/>
            <ac:spMk id="37" creationId="{44A58C77-482C-3456-3B54-222CE789FECE}"/>
          </ac:spMkLst>
        </pc:spChg>
        <pc:spChg chg="add mod ord">
          <ac:chgData name="milosprv@gmail.com" userId="f57b7cdd2a301c0b" providerId="LiveId" clId="{0373F8A8-3636-41C7-AA68-FABF4BEEA9B0}" dt="2022-12-08T16:47:08.846" v="939" actId="14100"/>
          <ac:spMkLst>
            <pc:docMk/>
            <pc:sldMk cId="2793924950" sldId="256"/>
            <ac:spMk id="38" creationId="{9771F307-71CD-CF12-5AC8-80C2138F40F3}"/>
          </ac:spMkLst>
        </pc:spChg>
        <pc:spChg chg="add mod">
          <ac:chgData name="milosprv@gmail.com" userId="f57b7cdd2a301c0b" providerId="LiveId" clId="{0373F8A8-3636-41C7-AA68-FABF4BEEA9B0}" dt="2022-12-08T16:18:56.992" v="935" actId="164"/>
          <ac:spMkLst>
            <pc:docMk/>
            <pc:sldMk cId="2793924950" sldId="256"/>
            <ac:spMk id="39" creationId="{8AA8F7B0-B70B-D87C-6728-B486B6E998F1}"/>
          </ac:spMkLst>
        </pc:spChg>
        <pc:grpChg chg="add mod">
          <ac:chgData name="milosprv@gmail.com" userId="f57b7cdd2a301c0b" providerId="LiveId" clId="{0373F8A8-3636-41C7-AA68-FABF4BEEA9B0}" dt="2022-12-08T16:18:56.992" v="935" actId="164"/>
          <ac:grpSpMkLst>
            <pc:docMk/>
            <pc:sldMk cId="2793924950" sldId="256"/>
            <ac:grpSpMk id="2" creationId="{15FD9D50-6439-EE26-056C-C3AC058FB754}"/>
          </ac:grpSpMkLst>
        </pc:grpChg>
        <pc:grpChg chg="add mod">
          <ac:chgData name="milosprv@gmail.com" userId="f57b7cdd2a301c0b" providerId="LiveId" clId="{0373F8A8-3636-41C7-AA68-FABF4BEEA9B0}" dt="2022-12-08T16:18:56.992" v="935" actId="164"/>
          <ac:grpSpMkLst>
            <pc:docMk/>
            <pc:sldMk cId="2793924950" sldId="256"/>
            <ac:grpSpMk id="3" creationId="{4E02FEDB-C70B-093F-5641-1F78C4FE35BC}"/>
          </ac:grpSpMkLst>
        </pc:grpChg>
        <pc:grpChg chg="add mod">
          <ac:chgData name="milosprv@gmail.com" userId="f57b7cdd2a301c0b" providerId="LiveId" clId="{0373F8A8-3636-41C7-AA68-FABF4BEEA9B0}" dt="2022-12-08T16:18:56.992" v="935" actId="164"/>
          <ac:grpSpMkLst>
            <pc:docMk/>
            <pc:sldMk cId="2793924950" sldId="256"/>
            <ac:grpSpMk id="20" creationId="{510B87ED-47C9-7168-C065-6228BA3FB04D}"/>
          </ac:grpSpMkLst>
        </pc:grpChg>
        <pc:grpChg chg="add mod">
          <ac:chgData name="milosprv@gmail.com" userId="f57b7cdd2a301c0b" providerId="LiveId" clId="{0373F8A8-3636-41C7-AA68-FABF4BEEA9B0}" dt="2022-12-08T16:47:23.581" v="940" actId="1076"/>
          <ac:grpSpMkLst>
            <pc:docMk/>
            <pc:sldMk cId="2793924950" sldId="256"/>
            <ac:grpSpMk id="21" creationId="{E9264EFE-2B5C-7B85-124A-50D354A37FA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EB76-52B8-D2C3-118C-708BF7AB1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40973-0F03-E8F2-B77C-D4360A2C0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BBC2C-4964-0E6F-ED83-459C2138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619D-5721-48F6-B23B-8494E57F2B2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C94F5-24DB-C672-4E4B-12793084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0A58B-0B2A-6279-BF61-6576EABF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AE02-2712-4FAA-A42E-86876BE2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2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DFA8-DF41-B29C-7616-955381F0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B55C3-31B3-D143-F558-0A249A17D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F6E12-6634-FF96-99F3-8924E253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619D-5721-48F6-B23B-8494E57F2B2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D58B0-B839-99DA-C19C-35718C7A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C763B-5180-A6AE-4400-50F03CE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AE02-2712-4FAA-A42E-86876BE2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4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4D31B-B7C6-668D-4E61-71C0E0F61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80774-D3A0-C562-5C46-8FBE8E85D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65C30-B9B6-6A29-DAFE-89C21101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619D-5721-48F6-B23B-8494E57F2B2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BAC33-36FF-17D6-EC13-67D0E2DA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01D7B-E022-3A55-D6C1-B8D5D95B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AE02-2712-4FAA-A42E-86876BE2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EC4E-9731-72F1-9D53-7B407B02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C3CD0-4381-D6E0-073C-A48457D38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58E2F-346E-1DD4-5680-5B0B2AC9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619D-5721-48F6-B23B-8494E57F2B2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EF9EC-8AF2-7D70-6227-CB574AD4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A441F-604F-A18B-4307-8B194F2E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AE02-2712-4FAA-A42E-86876BE2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8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BBF7-1E46-7C55-80BE-76EE84D4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27C05-CAA8-6525-531E-CCE0DBDC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B4C85-266E-D535-862D-DC6D740E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619D-5721-48F6-B23B-8494E57F2B2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D1111-0665-CC92-D244-6506DE14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523A1-E2EC-1C4B-B692-92483865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AE02-2712-4FAA-A42E-86876BE2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6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7D22-06E7-11C7-D9BC-C16B2CD5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1F42A-7A0A-3CC9-69AD-43E5C5458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347FD-0822-8D74-42F6-FA29682AA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CAACA-115B-D82B-9D3C-8FED8976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619D-5721-48F6-B23B-8494E57F2B2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7BC7F-947F-98A1-4CF2-A61E2585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ED6DD-9409-74BD-4322-D76BD5E2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AE02-2712-4FAA-A42E-86876BE2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1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A2DF-41E0-387B-A4A8-06C6E2E3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8831D-CDC9-072C-4604-CE025E188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3A0ED-8719-D23C-A063-7A04647A2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68AAB-56D8-A007-5C82-638098E9E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1CC4B-112E-75F3-93C3-24E65C01F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9F596-548F-4E5C-5E4A-75A1BD39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619D-5721-48F6-B23B-8494E57F2B2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484EB-222E-8399-0511-1BEA06D0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29789-5698-451E-2452-8B4262B3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AE02-2712-4FAA-A42E-86876BE2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5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845E-18A5-F189-CFF0-0398589C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10A2C-127C-935B-AD26-A0155BB2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619D-5721-48F6-B23B-8494E57F2B2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B123D-BA38-2786-A76D-5E46A869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70E4F-B647-C4FB-3EC6-0D2ADAEA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AE02-2712-4FAA-A42E-86876BE2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5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B1F9C-F58D-2F74-B685-8E81C2E9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619D-5721-48F6-B23B-8494E57F2B2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2A391-6749-5E8A-9C68-7FBDA862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31C1D-A77C-3826-4A7C-0C698529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AE02-2712-4FAA-A42E-86876BE2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849D-66F6-0AFB-CE20-12233775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46BD6-4DA5-F995-2BA8-65587B30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32738-69E4-2519-8A7E-34DDBED2A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C4705-D843-1A54-4D2B-9C214339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619D-5721-48F6-B23B-8494E57F2B2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D4E3F-1A0E-580A-2D58-7A7DD4A1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19C6F-ADEC-6680-207D-FB7D5BFA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AE02-2712-4FAA-A42E-86876BE2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4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1009-3F3F-FE01-4671-AEB4A4C6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87930-E8B1-06A6-D7F4-321225B38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A06EB-E10F-BBC8-2723-1AF6666E6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D56BE-A223-1219-132E-26E4F169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619D-5721-48F6-B23B-8494E57F2B2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48FED-9DB2-2FED-801A-603E9A1D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4D16-1E04-1B5B-937F-FD822633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AE02-2712-4FAA-A42E-86876BE2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6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949A5-7F2D-C366-1A7F-B2DC83A1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CF43C-B647-C393-920F-322C431AE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4E023-9D7B-5084-F328-7A489792D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0619D-5721-48F6-B23B-8494E57F2B2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B29C0-F4DB-BB55-7FA9-0360130F4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2DD4D-BF07-0F9E-27F9-BBDF02B77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AE02-2712-4FAA-A42E-86876BE2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9264EFE-2B5C-7B85-124A-50D354A37FAC}"/>
              </a:ext>
            </a:extLst>
          </p:cNvPr>
          <p:cNvGrpSpPr/>
          <p:nvPr/>
        </p:nvGrpSpPr>
        <p:grpSpPr>
          <a:xfrm>
            <a:off x="0" y="0"/>
            <a:ext cx="5956300" cy="4513025"/>
            <a:chOff x="857250" y="326147"/>
            <a:chExt cx="5956300" cy="451302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8FED7C-43F9-2B92-CE1E-BBD30AA131B2}"/>
                </a:ext>
              </a:extLst>
            </p:cNvPr>
            <p:cNvSpPr txBox="1"/>
            <p:nvPr/>
          </p:nvSpPr>
          <p:spPr>
            <a:xfrm>
              <a:off x="2477985" y="3815076"/>
              <a:ext cx="1558776" cy="1021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dirty="0"/>
                <a:t>Per-Block</a:t>
              </a:r>
            </a:p>
            <a:p>
              <a:pPr>
                <a:lnSpc>
                  <a:spcPct val="90000"/>
                </a:lnSpc>
              </a:pPr>
              <a:r>
                <a:rPr lang="en-US" dirty="0"/>
                <a:t>Event Timestamps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771F307-71CD-CF12-5AC8-80C2138F40F3}"/>
                </a:ext>
              </a:extLst>
            </p:cNvPr>
            <p:cNvSpPr/>
            <p:nvPr/>
          </p:nvSpPr>
          <p:spPr>
            <a:xfrm>
              <a:off x="857250" y="326147"/>
              <a:ext cx="5886451" cy="3392113"/>
            </a:xfrm>
            <a:prstGeom prst="roundRect">
              <a:avLst>
                <a:gd name="adj" fmla="val 5622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E02FEDB-C70B-093F-5641-1F78C4FE35BC}"/>
                </a:ext>
              </a:extLst>
            </p:cNvPr>
            <p:cNvGrpSpPr/>
            <p:nvPr/>
          </p:nvGrpSpPr>
          <p:grpSpPr>
            <a:xfrm>
              <a:off x="982610" y="501650"/>
              <a:ext cx="2030988" cy="2547382"/>
              <a:chOff x="982610" y="501650"/>
              <a:chExt cx="2030988" cy="2547382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CED5C3A-319B-FBFD-D070-B9531C15BECB}"/>
                  </a:ext>
                </a:extLst>
              </p:cNvPr>
              <p:cNvSpPr/>
              <p:nvPr/>
            </p:nvSpPr>
            <p:spPr>
              <a:xfrm>
                <a:off x="982610" y="501650"/>
                <a:ext cx="1517650" cy="8953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Circuit Models for Blocks</a:t>
                </a:r>
              </a:p>
            </p:txBody>
          </p:sp>
          <p:sp>
            <p:nvSpPr>
              <p:cNvPr id="5" name="Arrow: Down 4">
                <a:extLst>
                  <a:ext uri="{FF2B5EF4-FFF2-40B4-BE49-F238E27FC236}">
                    <a16:creationId xmlns:a16="http://schemas.microsoft.com/office/drawing/2014/main" id="{978E0463-EA39-A008-2E5B-547ABE6F53CC}"/>
                  </a:ext>
                </a:extLst>
              </p:cNvPr>
              <p:cNvSpPr/>
              <p:nvPr/>
            </p:nvSpPr>
            <p:spPr>
              <a:xfrm>
                <a:off x="1535060" y="1464191"/>
                <a:ext cx="412750" cy="234950"/>
              </a:xfrm>
              <a:prstGeom prst="downArrow">
                <a:avLst>
                  <a:gd name="adj1" fmla="val 18333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7FAB26-3CA6-BC46-326A-F1C7E129F9D6}"/>
                  </a:ext>
                </a:extLst>
              </p:cNvPr>
              <p:cNvSpPr txBox="1"/>
              <p:nvPr/>
            </p:nvSpPr>
            <p:spPr>
              <a:xfrm>
                <a:off x="1897587" y="1384687"/>
                <a:ext cx="1116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</a:t>
                </a:r>
                <a:r>
                  <a:rPr lang="en-US" baseline="-25000" dirty="0" err="1"/>
                  <a:t>b</a:t>
                </a:r>
                <a:r>
                  <a:rPr lang="en-US" dirty="0"/>
                  <a:t>(t), 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b</a:t>
                </a:r>
                <a:r>
                  <a:rPr lang="en-US" baseline="-25000" dirty="0"/>
                  <a:t> </a:t>
                </a:r>
                <a:r>
                  <a:rPr lang="en-US" dirty="0"/>
                  <a:t>(t)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C374B74-A313-DC9F-5C44-204D7D635F95}"/>
                  </a:ext>
                </a:extLst>
              </p:cNvPr>
              <p:cNvSpPr/>
              <p:nvPr/>
            </p:nvSpPr>
            <p:spPr>
              <a:xfrm>
                <a:off x="982610" y="1775341"/>
                <a:ext cx="1517650" cy="8953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Transform for Specific Side-Channel</a:t>
                </a:r>
              </a:p>
            </p:txBody>
          </p:sp>
          <p:sp>
            <p:nvSpPr>
              <p:cNvPr id="8" name="Arrow: Down 7">
                <a:extLst>
                  <a:ext uri="{FF2B5EF4-FFF2-40B4-BE49-F238E27FC236}">
                    <a16:creationId xmlns:a16="http://schemas.microsoft.com/office/drawing/2014/main" id="{770A4B07-64DF-596C-8DF0-16FCCDD20524}"/>
                  </a:ext>
                </a:extLst>
              </p:cNvPr>
              <p:cNvSpPr/>
              <p:nvPr/>
            </p:nvSpPr>
            <p:spPr>
              <a:xfrm>
                <a:off x="1535060" y="2740233"/>
                <a:ext cx="412750" cy="234950"/>
              </a:xfrm>
              <a:prstGeom prst="downArrow">
                <a:avLst>
                  <a:gd name="adj1" fmla="val 18333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5EA08A-E398-D41D-EC08-5CCFBDC5DF94}"/>
                  </a:ext>
                </a:extLst>
              </p:cNvPr>
              <p:cNvSpPr txBox="1"/>
              <p:nvPr/>
            </p:nvSpPr>
            <p:spPr>
              <a:xfrm>
                <a:off x="1971198" y="2679700"/>
                <a:ext cx="5886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b</a:t>
                </a:r>
                <a:r>
                  <a:rPr lang="en-US" dirty="0"/>
                  <a:t>(t)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5FD9D50-6439-EE26-056C-C3AC058FB754}"/>
                </a:ext>
              </a:extLst>
            </p:cNvPr>
            <p:cNvGrpSpPr/>
            <p:nvPr/>
          </p:nvGrpSpPr>
          <p:grpSpPr>
            <a:xfrm>
              <a:off x="3232150" y="501650"/>
              <a:ext cx="1746250" cy="2540724"/>
              <a:chOff x="3232150" y="501650"/>
              <a:chExt cx="1746250" cy="2540724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2941C297-4501-3CB1-654F-DD8B9B9F1EBB}"/>
                  </a:ext>
                </a:extLst>
              </p:cNvPr>
              <p:cNvSpPr/>
              <p:nvPr/>
            </p:nvSpPr>
            <p:spPr>
              <a:xfrm>
                <a:off x="3346450" y="501650"/>
                <a:ext cx="1517650" cy="8953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Measured Side-Channel Signals</a:t>
                </a:r>
              </a:p>
            </p:txBody>
          </p:sp>
          <p:sp>
            <p:nvSpPr>
              <p:cNvPr id="13" name="Arrow: Down 12">
                <a:extLst>
                  <a:ext uri="{FF2B5EF4-FFF2-40B4-BE49-F238E27FC236}">
                    <a16:creationId xmlns:a16="http://schemas.microsoft.com/office/drawing/2014/main" id="{7337183F-E83D-61CB-F28A-CB4F99BF4655}"/>
                  </a:ext>
                </a:extLst>
              </p:cNvPr>
              <p:cNvSpPr/>
              <p:nvPr/>
            </p:nvSpPr>
            <p:spPr>
              <a:xfrm>
                <a:off x="3903732" y="1469212"/>
                <a:ext cx="412750" cy="234950"/>
              </a:xfrm>
              <a:prstGeom prst="downArrow">
                <a:avLst>
                  <a:gd name="adj1" fmla="val 18333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E61B4C6-30EE-3FE4-3A7E-46C6BBCBE326}"/>
                  </a:ext>
                </a:extLst>
              </p:cNvPr>
              <p:cNvSpPr/>
              <p:nvPr/>
            </p:nvSpPr>
            <p:spPr>
              <a:xfrm>
                <a:off x="3232150" y="1775341"/>
                <a:ext cx="1746250" cy="8953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Decomposition</a:t>
                </a:r>
                <a:br>
                  <a:rPr lang="en-US" dirty="0"/>
                </a:br>
                <a:r>
                  <a:rPr lang="en-US" dirty="0"/>
                  <a:t>into Per-Block Signal Shapes </a:t>
                </a:r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538DEB62-AAF1-A06D-8968-824DE0D31C8E}"/>
                  </a:ext>
                </a:extLst>
              </p:cNvPr>
              <p:cNvSpPr/>
              <p:nvPr/>
            </p:nvSpPr>
            <p:spPr>
              <a:xfrm>
                <a:off x="3903732" y="2745471"/>
                <a:ext cx="412750" cy="234950"/>
              </a:xfrm>
              <a:prstGeom prst="downArrow">
                <a:avLst>
                  <a:gd name="adj1" fmla="val 18333"/>
                  <a:gd name="adj2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078126-68A6-54B7-C333-E2A9C2AC65F4}"/>
                  </a:ext>
                </a:extLst>
              </p:cNvPr>
              <p:cNvSpPr txBox="1"/>
              <p:nvPr/>
            </p:nvSpPr>
            <p:spPr>
              <a:xfrm>
                <a:off x="4298412" y="2673042"/>
                <a:ext cx="5886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b</a:t>
                </a:r>
                <a:r>
                  <a:rPr lang="en-US" dirty="0"/>
                  <a:t>(t)</a:t>
                </a:r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9A0AC35-FDC9-DEEC-6497-E78540C64783}"/>
                </a:ext>
              </a:extLst>
            </p:cNvPr>
            <p:cNvSpPr/>
            <p:nvPr/>
          </p:nvSpPr>
          <p:spPr>
            <a:xfrm>
              <a:off x="982610" y="3042374"/>
              <a:ext cx="3995788" cy="4553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Estimator of Per-Block Weights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DE8C129-3E9D-CDBF-9D23-9DB56C79F816}"/>
                </a:ext>
              </a:extLst>
            </p:cNvPr>
            <p:cNvSpPr/>
            <p:nvPr/>
          </p:nvSpPr>
          <p:spPr>
            <a:xfrm>
              <a:off x="1010986" y="4003040"/>
              <a:ext cx="1517650" cy="7459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Cycle-Accurate Simulation</a:t>
              </a:r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996B30D-B139-3A9C-ECC4-221DCE247C46}"/>
                </a:ext>
              </a:extLst>
            </p:cNvPr>
            <p:cNvSpPr/>
            <p:nvPr/>
          </p:nvSpPr>
          <p:spPr>
            <a:xfrm rot="16200000">
              <a:off x="3034098" y="3588817"/>
              <a:ext cx="295275" cy="1243829"/>
            </a:xfrm>
            <a:prstGeom prst="downArrow">
              <a:avLst>
                <a:gd name="adj1" fmla="val 4414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6F263A-F35C-658B-C5AD-CB4D4BCD3E7D}"/>
                </a:ext>
              </a:extLst>
            </p:cNvPr>
            <p:cNvSpPr txBox="1"/>
            <p:nvPr/>
          </p:nvSpPr>
          <p:spPr>
            <a:xfrm>
              <a:off x="4592723" y="3633709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b</a:t>
              </a:r>
              <a:r>
                <a:rPr lang="en-US" dirty="0"/>
                <a:t>(t), </a:t>
              </a:r>
              <a:r>
                <a:rPr lang="el-GR" dirty="0"/>
                <a:t>α</a:t>
              </a:r>
              <a:r>
                <a:rPr lang="en-US" baseline="-25000" dirty="0"/>
                <a:t>b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8AB2B0-49AC-7D28-2ED9-B7231F31DD87}"/>
                </a:ext>
              </a:extLst>
            </p:cNvPr>
            <p:cNvSpPr txBox="1"/>
            <p:nvPr/>
          </p:nvSpPr>
          <p:spPr>
            <a:xfrm>
              <a:off x="5254774" y="4192841"/>
              <a:ext cx="1558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Simulated Side Channel Signal</a:t>
              </a:r>
            </a:p>
          </p:txBody>
        </p:sp>
        <p:sp>
          <p:nvSpPr>
            <p:cNvPr id="35" name="Arrow: Bent-Up 34">
              <a:extLst>
                <a:ext uri="{FF2B5EF4-FFF2-40B4-BE49-F238E27FC236}">
                  <a16:creationId xmlns:a16="http://schemas.microsoft.com/office/drawing/2014/main" id="{C0850296-ED6A-0357-ED86-68C1EA780727}"/>
                </a:ext>
              </a:extLst>
            </p:cNvPr>
            <p:cNvSpPr/>
            <p:nvPr/>
          </p:nvSpPr>
          <p:spPr>
            <a:xfrm flipV="1">
              <a:off x="4857750" y="903985"/>
              <a:ext cx="1238250" cy="2071198"/>
            </a:xfrm>
            <a:prstGeom prst="bentUpArrow">
              <a:avLst>
                <a:gd name="adj1" fmla="val 10266"/>
                <a:gd name="adj2" fmla="val 13958"/>
                <a:gd name="adj3" fmla="val 926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FE20A6A3-44C4-230A-F100-1A17A3C8CAC8}"/>
                </a:ext>
              </a:extLst>
            </p:cNvPr>
            <p:cNvSpPr/>
            <p:nvPr/>
          </p:nvSpPr>
          <p:spPr>
            <a:xfrm>
              <a:off x="5373078" y="3049031"/>
              <a:ext cx="1212855" cy="4486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Validation</a:t>
              </a:r>
            </a:p>
          </p:txBody>
        </p: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44A58C77-482C-3456-3B54-222CE789FECE}"/>
                </a:ext>
              </a:extLst>
            </p:cNvPr>
            <p:cNvSpPr/>
            <p:nvPr/>
          </p:nvSpPr>
          <p:spPr>
            <a:xfrm rot="5400000">
              <a:off x="5014070" y="3126431"/>
              <a:ext cx="323334" cy="295277"/>
            </a:xfrm>
            <a:prstGeom prst="downArrow">
              <a:avLst>
                <a:gd name="adj1" fmla="val 37973"/>
                <a:gd name="adj2" fmla="val 662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AA8F7B0-B70B-D87C-6728-B486B6E998F1}"/>
                </a:ext>
              </a:extLst>
            </p:cNvPr>
            <p:cNvSpPr txBox="1"/>
            <p:nvPr/>
          </p:nvSpPr>
          <p:spPr>
            <a:xfrm>
              <a:off x="5251836" y="341455"/>
              <a:ext cx="1173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Training</a:t>
              </a:r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D1006C25-0D9D-8A14-EB22-4B985EFBFB14}"/>
                </a:ext>
              </a:extLst>
            </p:cNvPr>
            <p:cNvSpPr/>
            <p:nvPr/>
          </p:nvSpPr>
          <p:spPr>
            <a:xfrm>
              <a:off x="4273572" y="3551675"/>
              <a:ext cx="412750" cy="407371"/>
            </a:xfrm>
            <a:prstGeom prst="downArrow">
              <a:avLst>
                <a:gd name="adj1" fmla="val 18333"/>
                <a:gd name="adj2" fmla="val 312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10B87ED-47C9-7168-C065-6228BA3FB04D}"/>
                </a:ext>
              </a:extLst>
            </p:cNvPr>
            <p:cNvGrpSpPr/>
            <p:nvPr/>
          </p:nvGrpSpPr>
          <p:grpSpPr>
            <a:xfrm>
              <a:off x="5143161" y="3551674"/>
              <a:ext cx="1528699" cy="763841"/>
              <a:chOff x="8009754" y="3429000"/>
              <a:chExt cx="1528699" cy="763841"/>
            </a:xfrm>
          </p:grpSpPr>
          <p:sp>
            <p:nvSpPr>
              <p:cNvPr id="18" name="Arrow: Left-Right-Up 17">
                <a:extLst>
                  <a:ext uri="{FF2B5EF4-FFF2-40B4-BE49-F238E27FC236}">
                    <a16:creationId xmlns:a16="http://schemas.microsoft.com/office/drawing/2014/main" id="{DEA617F2-EEA2-4BCE-8115-18A89934B3FA}"/>
                  </a:ext>
                </a:extLst>
              </p:cNvPr>
              <p:cNvSpPr/>
              <p:nvPr/>
            </p:nvSpPr>
            <p:spPr>
              <a:xfrm>
                <a:off x="8022453" y="3429000"/>
                <a:ext cx="1516000" cy="735944"/>
              </a:xfrm>
              <a:prstGeom prst="leftRightUpArrow">
                <a:avLst>
                  <a:gd name="adj1" fmla="val 16362"/>
                  <a:gd name="adj2" fmla="val 22063"/>
                  <a:gd name="adj3" fmla="val 1463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8E6A5AD-26FC-431C-5E35-E75661644114}"/>
                  </a:ext>
                </a:extLst>
              </p:cNvPr>
              <p:cNvSpPr/>
              <p:nvPr/>
            </p:nvSpPr>
            <p:spPr>
              <a:xfrm>
                <a:off x="8009754" y="3815076"/>
                <a:ext cx="146389" cy="3777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69685864-0DCD-9C45-1D82-02B7CF08D890}"/>
                    </a:ext>
                  </a:extLst>
                </p:cNvPr>
                <p:cNvSpPr/>
                <p:nvPr/>
              </p:nvSpPr>
              <p:spPr>
                <a:xfrm>
                  <a:off x="3781425" y="4013032"/>
                  <a:ext cx="1517650" cy="73594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69685864-0DCD-9C45-1D82-02B7CF08D8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1425" y="4013032"/>
                  <a:ext cx="1517650" cy="73594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392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milosprv@gmail.com</dc:creator>
  <cp:lastModifiedBy>milosprv@gmail.com</cp:lastModifiedBy>
  <cp:revision>1</cp:revision>
  <dcterms:created xsi:type="dcterms:W3CDTF">2022-12-08T15:13:59Z</dcterms:created>
  <dcterms:modified xsi:type="dcterms:W3CDTF">2022-12-08T16:47:34Z</dcterms:modified>
</cp:coreProperties>
</file>