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layfair Display"/>
      <p:regular r:id="rId10"/>
      <p:bold r:id="rId11"/>
      <p:italic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bold.fntdata"/><Relationship Id="rId10" Type="http://schemas.openxmlformats.org/officeDocument/2006/relationships/font" Target="fonts/PlayfairDisplay-regular.fntdata"/><Relationship Id="rId13" Type="http://schemas.openxmlformats.org/officeDocument/2006/relationships/font" Target="fonts/PlayfairDisplay-boldItalic.fntdata"/><Relationship Id="rId12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1dd7f354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1dd7f354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1dd7f354c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1dd7f354c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1dd7f354c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1dd7f354c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rodolfofigueroa/spotify-12m-songs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D86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4304325" y="-74950"/>
            <a:ext cx="3908100" cy="535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Spotify Database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44250" y="3550650"/>
            <a:ext cx="5009400" cy="5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Adit Fadhillah, Naomi Knudsen &amp; Nikolaj Schaltz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highlight>
                  <a:srgbClr val="6FD862"/>
                </a:highlight>
              </a:rPr>
              <a:t>What do we want to do?</a:t>
            </a:r>
            <a:endParaRPr>
              <a:highlight>
                <a:srgbClr val="6FD862"/>
              </a:highlight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Make it possible to look up albums and find the songs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Find the discography of an artist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See who an artist has collaborated with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Look up which artist has made a song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Find length of songs and albums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Find release date of songs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Eventually we could also filter song by </a:t>
            </a:r>
            <a:r>
              <a:rPr lang="da"/>
              <a:t>explicitly, danceability and tempo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highlight>
                  <a:srgbClr val="6FD862"/>
                </a:highlight>
              </a:rPr>
              <a:t>Data from kaggle.com</a:t>
            </a:r>
            <a:endParaRPr>
              <a:highlight>
                <a:srgbClr val="6FD862"/>
              </a:highlight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 u="sng">
                <a:solidFill>
                  <a:schemeClr val="hlink"/>
                </a:solidFill>
                <a:hlinkClick r:id="rId3"/>
              </a:rPr>
              <a:t>https://www.kaggle.com/datasets/rodolfofigueroa/spotify-12m-songs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475" y="1767400"/>
            <a:ext cx="6868125" cy="280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highlight>
                  <a:srgbClr val="6FD862"/>
                </a:highlight>
              </a:rPr>
              <a:t>E/R diagram</a:t>
            </a:r>
            <a:endParaRPr>
              <a:highlight>
                <a:srgbClr val="6FD862"/>
              </a:highlight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425" y="1234075"/>
            <a:ext cx="5519035" cy="33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