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4"/>
  </p:sldMasterIdLst>
  <p:sldIdLst>
    <p:sldId id="257"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7" r:id="rId22"/>
    <p:sldId id="278" r:id="rId23"/>
    <p:sldId id="279" r:id="rId24"/>
    <p:sldId id="281"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3" r:id="rId45"/>
    <p:sldId id="304" r:id="rId46"/>
    <p:sldId id="305" r:id="rId47"/>
    <p:sldId id="307" r:id="rId48"/>
    <p:sldId id="321" r:id="rId49"/>
    <p:sldId id="306" r:id="rId50"/>
    <p:sldId id="308" r:id="rId51"/>
    <p:sldId id="319" r:id="rId52"/>
    <p:sldId id="309" r:id="rId53"/>
    <p:sldId id="310" r:id="rId54"/>
    <p:sldId id="311" r:id="rId55"/>
    <p:sldId id="312" r:id="rId56"/>
    <p:sldId id="313" r:id="rId57"/>
    <p:sldId id="315" r:id="rId58"/>
    <p:sldId id="316" r:id="rId59"/>
    <p:sldId id="317" r:id="rId60"/>
    <p:sldId id="318" r:id="rId61"/>
    <p:sldId id="320" r:id="rId62"/>
    <p:sldId id="322" r:id="rId63"/>
    <p:sldId id="323" r:id="rId64"/>
    <p:sldId id="324"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08F28-EC00-4B5E-98B8-1758993110DF}" v="1" dt="2021-09-23T10:19:22.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uấn Đạt" userId="S::ct040214@actvn.edu.vn::09ddeeab-8991-4318-8c59-e8fc4dbf2245" providerId="AD" clId="Web-{4F708F28-EC00-4B5E-98B8-1758993110DF}"/>
    <pc:docChg chg="modSld">
      <pc:chgData name="Nguyễn Tuấn Đạt" userId="S::ct040214@actvn.edu.vn::09ddeeab-8991-4318-8c59-e8fc4dbf2245" providerId="AD" clId="Web-{4F708F28-EC00-4B5E-98B8-1758993110DF}" dt="2021-09-23T10:19:22.426" v="0" actId="1076"/>
      <pc:docMkLst>
        <pc:docMk/>
      </pc:docMkLst>
      <pc:sldChg chg="modSp">
        <pc:chgData name="Nguyễn Tuấn Đạt" userId="S::ct040214@actvn.edu.vn::09ddeeab-8991-4318-8c59-e8fc4dbf2245" providerId="AD" clId="Web-{4F708F28-EC00-4B5E-98B8-1758993110DF}" dt="2021-09-23T10:19:22.426" v="0" actId="1076"/>
        <pc:sldMkLst>
          <pc:docMk/>
          <pc:sldMk cId="2202369836" sldId="320"/>
        </pc:sldMkLst>
        <pc:spChg chg="mod">
          <ac:chgData name="Nguyễn Tuấn Đạt" userId="S::ct040214@actvn.edu.vn::09ddeeab-8991-4318-8c59-e8fc4dbf2245" providerId="AD" clId="Web-{4F708F28-EC00-4B5E-98B8-1758993110DF}" dt="2021-09-23T10:19:22.426" v="0" actId="1076"/>
          <ac:spMkLst>
            <pc:docMk/>
            <pc:sldMk cId="2202369836" sldId="320"/>
            <ac:spMk id="5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36DABD-CB95-4E3E-941C-67ABDBF05F3F}"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94691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1390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38784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80835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99948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7154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6DABD-CB95-4E3E-941C-67ABDBF05F3F}"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77891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6DABD-CB95-4E3E-941C-67ABDBF05F3F}"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02247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6DABD-CB95-4E3E-941C-67ABDBF05F3F}"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584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205811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36DABD-CB95-4E3E-941C-67ABDBF05F3F}"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14529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36DABD-CB95-4E3E-941C-67ABDBF05F3F}" type="datetimeFigureOut">
              <a:rPr lang="en-US" smtClean="0"/>
              <a:t>9/23/2021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321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36DABD-CB95-4E3E-941C-67ABDBF05F3F}" type="datetimeFigureOut">
              <a:rPr lang="en-US" smtClean="0"/>
              <a:t>9/23/2021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54879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6DABD-CB95-4E3E-941C-67ABDBF05F3F}" type="datetimeFigureOut">
              <a:rPr lang="en-US" smtClean="0"/>
              <a:t>9/23/2021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8540582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7410116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39280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36DABD-CB95-4E3E-941C-67ABDBF05F3F}" type="datetimeFigureOut">
              <a:rPr lang="en-US" smtClean="0"/>
              <a:t>9/23/2021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CB35B4-B81F-4A32-ACD2-D48AE86A0BB6}" type="slidenum">
              <a:rPr lang="en-US" smtClean="0"/>
              <a:t>‹#›</a:t>
            </a:fld>
            <a:endParaRPr lang="en-US"/>
          </a:p>
        </p:txBody>
      </p:sp>
    </p:spTree>
    <p:extLst>
      <p:ext uri="{BB962C8B-B14F-4D97-AF65-F5344CB8AC3E}">
        <p14:creationId xmlns:p14="http://schemas.microsoft.com/office/powerpoint/2010/main" val="2686299580"/>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 id="2147484236" r:id="rId14"/>
    <p:sldLayoutId id="2147484237" r:id="rId15"/>
    <p:sldLayoutId id="21474842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40.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4.png"/><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7.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58.png"/><Relationship Id="rId7" Type="http://schemas.openxmlformats.org/officeDocument/2006/relationships/image" Target="../media/image65.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png"/><Relationship Id="rId7" Type="http://schemas.openxmlformats.org/officeDocument/2006/relationships/image" Target="../media/image58.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8.png"/><Relationship Id="rId9" Type="http://schemas.openxmlformats.org/officeDocument/2006/relationships/image" Target="../media/image63.png"/></Relationships>
</file>

<file path=ppt/slides/_rels/slide5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868" y="47534"/>
            <a:ext cx="10896600" cy="925286"/>
          </a:xfrm>
        </p:spPr>
        <p:txBody>
          <a:bodyPr>
            <a:noAutofit/>
          </a:bodyPr>
          <a:lstStyle/>
          <a:p>
            <a:pPr algn="ctr"/>
            <a:r>
              <a:rPr lang="en-US" sz="4400" b="1">
                <a:solidFill>
                  <a:srgbClr val="0070C0"/>
                </a:solidFill>
                <a:latin typeface="Times New Roman" panose="02020603050405020304" pitchFamily="18" charset="0"/>
                <a:cs typeface="Times New Roman" panose="02020603050405020304" pitchFamily="18" charset="0"/>
              </a:rPr>
              <a:t>CHƯƠNG 4: MẢNG VÀ DANH SÁCH</a:t>
            </a:r>
            <a:endParaRPr lang="en-US" sz="4400" b="1">
              <a:solidFill>
                <a:srgbClr val="0070C0"/>
              </a:solidFill>
            </a:endParaRPr>
          </a:p>
        </p:txBody>
      </p:sp>
      <p:grpSp>
        <p:nvGrpSpPr>
          <p:cNvPr id="21" name="Group 20"/>
          <p:cNvGrpSpPr/>
          <p:nvPr/>
        </p:nvGrpSpPr>
        <p:grpSpPr>
          <a:xfrm>
            <a:off x="1898677" y="837408"/>
            <a:ext cx="9824763" cy="806279"/>
            <a:chOff x="370115" y="837408"/>
            <a:chExt cx="9824763" cy="806279"/>
          </a:xfrm>
        </p:grpSpPr>
        <p:sp>
          <p:nvSpPr>
            <p:cNvPr id="4" name="Freeform 3"/>
            <p:cNvSpPr/>
            <p:nvPr/>
          </p:nvSpPr>
          <p:spPr>
            <a:xfrm>
              <a:off x="370115" y="837408"/>
              <a:ext cx="564396" cy="806279"/>
            </a:xfrm>
            <a:custGeom>
              <a:avLst/>
              <a:gdLst>
                <a:gd name="connsiteX0" fmla="*/ 0 w 806278"/>
                <a:gd name="connsiteY0" fmla="*/ 0 h 564395"/>
                <a:gd name="connsiteX1" fmla="*/ 524081 w 806278"/>
                <a:gd name="connsiteY1" fmla="*/ 0 h 564395"/>
                <a:gd name="connsiteX2" fmla="*/ 806278 w 806278"/>
                <a:gd name="connsiteY2" fmla="*/ 282198 h 564395"/>
                <a:gd name="connsiteX3" fmla="*/ 524081 w 806278"/>
                <a:gd name="connsiteY3" fmla="*/ 564395 h 564395"/>
                <a:gd name="connsiteX4" fmla="*/ 0 w 806278"/>
                <a:gd name="connsiteY4" fmla="*/ 564395 h 564395"/>
                <a:gd name="connsiteX5" fmla="*/ 282198 w 806278"/>
                <a:gd name="connsiteY5" fmla="*/ 282198 h 564395"/>
                <a:gd name="connsiteX6" fmla="*/ 0 w 806278"/>
                <a:gd name="connsiteY6" fmla="*/ 0 h 56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278" h="564395">
                  <a:moveTo>
                    <a:pt x="806277" y="0"/>
                  </a:moveTo>
                  <a:lnTo>
                    <a:pt x="806277" y="366857"/>
                  </a:lnTo>
                  <a:lnTo>
                    <a:pt x="403138" y="564395"/>
                  </a:lnTo>
                  <a:lnTo>
                    <a:pt x="1" y="366857"/>
                  </a:lnTo>
                  <a:lnTo>
                    <a:pt x="1" y="0"/>
                  </a:lnTo>
                  <a:lnTo>
                    <a:pt x="403138" y="197539"/>
                  </a:lnTo>
                  <a:lnTo>
                    <a:pt x="806277"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321" tIns="302519" rIns="20320" bIns="302517" numCol="1" spcCol="1270" anchor="ctr" anchorCtr="0">
              <a:noAutofit/>
            </a:bodyPr>
            <a:lstStyle/>
            <a:p>
              <a:pPr lvl="0" algn="ctr" defTabSz="1422400">
                <a:lnSpc>
                  <a:spcPct val="90000"/>
                </a:lnSpc>
                <a:spcBef>
                  <a:spcPct val="0"/>
                </a:spcBef>
                <a:spcAft>
                  <a:spcPct val="35000"/>
                </a:spcAft>
              </a:pPr>
              <a:r>
                <a:rPr lang="en-US" sz="3200" b="1" kern="1200">
                  <a:solidFill>
                    <a:srgbClr val="0070C0"/>
                  </a:solidFill>
                </a:rPr>
                <a:t>I</a:t>
              </a:r>
            </a:p>
          </p:txBody>
        </p:sp>
        <p:sp>
          <p:nvSpPr>
            <p:cNvPr id="5" name="Freeform 4"/>
            <p:cNvSpPr/>
            <p:nvPr/>
          </p:nvSpPr>
          <p:spPr>
            <a:xfrm>
              <a:off x="934510" y="837410"/>
              <a:ext cx="9260368" cy="524356"/>
            </a:xfrm>
            <a:custGeom>
              <a:avLst/>
              <a:gdLst>
                <a:gd name="connsiteX0" fmla="*/ 87394 w 524356"/>
                <a:gd name="connsiteY0" fmla="*/ 0 h 10996232"/>
                <a:gd name="connsiteX1" fmla="*/ 436962 w 524356"/>
                <a:gd name="connsiteY1" fmla="*/ 0 h 10996232"/>
                <a:gd name="connsiteX2" fmla="*/ 524356 w 524356"/>
                <a:gd name="connsiteY2" fmla="*/ 87394 h 10996232"/>
                <a:gd name="connsiteX3" fmla="*/ 524356 w 524356"/>
                <a:gd name="connsiteY3" fmla="*/ 10996232 h 10996232"/>
                <a:gd name="connsiteX4" fmla="*/ 524356 w 524356"/>
                <a:gd name="connsiteY4" fmla="*/ 10996232 h 10996232"/>
                <a:gd name="connsiteX5" fmla="*/ 0 w 524356"/>
                <a:gd name="connsiteY5" fmla="*/ 10996232 h 10996232"/>
                <a:gd name="connsiteX6" fmla="*/ 0 w 524356"/>
                <a:gd name="connsiteY6" fmla="*/ 10996232 h 10996232"/>
                <a:gd name="connsiteX7" fmla="*/ 0 w 524356"/>
                <a:gd name="connsiteY7" fmla="*/ 87394 h 10996232"/>
                <a:gd name="connsiteX8" fmla="*/ 87394 w 524356"/>
                <a:gd name="connsiteY8" fmla="*/ 0 h 1099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356" h="10996232">
                  <a:moveTo>
                    <a:pt x="524356" y="1832740"/>
                  </a:moveTo>
                  <a:lnTo>
                    <a:pt x="524356" y="9163492"/>
                  </a:lnTo>
                  <a:cubicBezTo>
                    <a:pt x="524356" y="10175673"/>
                    <a:pt x="522490" y="10996222"/>
                    <a:pt x="520189" y="10996222"/>
                  </a:cubicBezTo>
                  <a:lnTo>
                    <a:pt x="0" y="10996222"/>
                  </a:lnTo>
                  <a:lnTo>
                    <a:pt x="0" y="10996222"/>
                  </a:lnTo>
                  <a:lnTo>
                    <a:pt x="0" y="10"/>
                  </a:lnTo>
                  <a:lnTo>
                    <a:pt x="0" y="10"/>
                  </a:lnTo>
                  <a:lnTo>
                    <a:pt x="520189" y="10"/>
                  </a:lnTo>
                  <a:cubicBezTo>
                    <a:pt x="522490" y="10"/>
                    <a:pt x="524356" y="820559"/>
                    <a:pt x="524356" y="1832740"/>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1809" tIns="47186" rIns="47186" bIns="47188" numCol="1" spcCol="1270" anchor="ctr" anchorCtr="0">
              <a:noAutofit/>
            </a:bodyPr>
            <a:lstStyle/>
            <a:p>
              <a:pPr marL="0" lvl="1" algn="l" defTabSz="1511300">
                <a:lnSpc>
                  <a:spcPct val="90000"/>
                </a:lnSpc>
                <a:spcBef>
                  <a:spcPct val="0"/>
                </a:spcBef>
                <a:spcAft>
                  <a:spcPts val="300"/>
                </a:spcAft>
              </a:pPr>
              <a:r>
                <a:rPr lang="en-US" sz="3400" b="1" kern="1200">
                  <a:solidFill>
                    <a:srgbClr val="0070C0"/>
                  </a:solidFill>
                  <a:latin typeface="Times New Roman" panose="02020603050405020304" pitchFamily="18" charset="0"/>
                  <a:cs typeface="Times New Roman" panose="02020603050405020304" pitchFamily="18" charset="0"/>
                </a:rPr>
                <a:t>Mảng</a:t>
              </a:r>
            </a:p>
          </p:txBody>
        </p:sp>
      </p:grpSp>
      <p:grpSp>
        <p:nvGrpSpPr>
          <p:cNvPr id="22" name="Group 21"/>
          <p:cNvGrpSpPr/>
          <p:nvPr/>
        </p:nvGrpSpPr>
        <p:grpSpPr>
          <a:xfrm>
            <a:off x="1898677" y="1571175"/>
            <a:ext cx="9824763" cy="806279"/>
            <a:chOff x="370115" y="1571175"/>
            <a:chExt cx="9824763" cy="806279"/>
          </a:xfrm>
        </p:grpSpPr>
        <p:sp>
          <p:nvSpPr>
            <p:cNvPr id="6" name="Freeform 5"/>
            <p:cNvSpPr/>
            <p:nvPr/>
          </p:nvSpPr>
          <p:spPr>
            <a:xfrm>
              <a:off x="370115" y="1571175"/>
              <a:ext cx="564396" cy="806279"/>
            </a:xfrm>
            <a:custGeom>
              <a:avLst/>
              <a:gdLst>
                <a:gd name="connsiteX0" fmla="*/ 0 w 806278"/>
                <a:gd name="connsiteY0" fmla="*/ 0 h 564395"/>
                <a:gd name="connsiteX1" fmla="*/ 524081 w 806278"/>
                <a:gd name="connsiteY1" fmla="*/ 0 h 564395"/>
                <a:gd name="connsiteX2" fmla="*/ 806278 w 806278"/>
                <a:gd name="connsiteY2" fmla="*/ 282198 h 564395"/>
                <a:gd name="connsiteX3" fmla="*/ 524081 w 806278"/>
                <a:gd name="connsiteY3" fmla="*/ 564395 h 564395"/>
                <a:gd name="connsiteX4" fmla="*/ 0 w 806278"/>
                <a:gd name="connsiteY4" fmla="*/ 564395 h 564395"/>
                <a:gd name="connsiteX5" fmla="*/ 282198 w 806278"/>
                <a:gd name="connsiteY5" fmla="*/ 282198 h 564395"/>
                <a:gd name="connsiteX6" fmla="*/ 0 w 806278"/>
                <a:gd name="connsiteY6" fmla="*/ 0 h 56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278" h="564395">
                  <a:moveTo>
                    <a:pt x="806277" y="0"/>
                  </a:moveTo>
                  <a:lnTo>
                    <a:pt x="806277" y="366857"/>
                  </a:lnTo>
                  <a:lnTo>
                    <a:pt x="403138" y="564395"/>
                  </a:lnTo>
                  <a:lnTo>
                    <a:pt x="1" y="366857"/>
                  </a:lnTo>
                  <a:lnTo>
                    <a:pt x="1" y="0"/>
                  </a:lnTo>
                  <a:lnTo>
                    <a:pt x="403138" y="197539"/>
                  </a:lnTo>
                  <a:lnTo>
                    <a:pt x="806277"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321" tIns="302519" rIns="20320" bIns="302517" numCol="1" spcCol="1270" anchor="ctr" anchorCtr="0">
              <a:noAutofit/>
            </a:bodyPr>
            <a:lstStyle/>
            <a:p>
              <a:pPr lvl="0" algn="ctr" defTabSz="1422400">
                <a:lnSpc>
                  <a:spcPct val="90000"/>
                </a:lnSpc>
                <a:spcBef>
                  <a:spcPct val="0"/>
                </a:spcBef>
                <a:spcAft>
                  <a:spcPct val="35000"/>
                </a:spcAft>
              </a:pPr>
              <a:r>
                <a:rPr lang="en-US" sz="3200" b="1" kern="1200">
                  <a:solidFill>
                    <a:srgbClr val="0070C0"/>
                  </a:solidFill>
                </a:rPr>
                <a:t>II</a:t>
              </a:r>
            </a:p>
          </p:txBody>
        </p:sp>
        <p:sp>
          <p:nvSpPr>
            <p:cNvPr id="7" name="Freeform 6"/>
            <p:cNvSpPr/>
            <p:nvPr/>
          </p:nvSpPr>
          <p:spPr>
            <a:xfrm>
              <a:off x="934509" y="1574980"/>
              <a:ext cx="9260369" cy="524082"/>
            </a:xfrm>
            <a:custGeom>
              <a:avLst/>
              <a:gdLst>
                <a:gd name="connsiteX0" fmla="*/ 87349 w 524081"/>
                <a:gd name="connsiteY0" fmla="*/ 0 h 10996232"/>
                <a:gd name="connsiteX1" fmla="*/ 436732 w 524081"/>
                <a:gd name="connsiteY1" fmla="*/ 0 h 10996232"/>
                <a:gd name="connsiteX2" fmla="*/ 524081 w 524081"/>
                <a:gd name="connsiteY2" fmla="*/ 87349 h 10996232"/>
                <a:gd name="connsiteX3" fmla="*/ 524081 w 524081"/>
                <a:gd name="connsiteY3" fmla="*/ 10996232 h 10996232"/>
                <a:gd name="connsiteX4" fmla="*/ 524081 w 524081"/>
                <a:gd name="connsiteY4" fmla="*/ 10996232 h 10996232"/>
                <a:gd name="connsiteX5" fmla="*/ 0 w 524081"/>
                <a:gd name="connsiteY5" fmla="*/ 10996232 h 10996232"/>
                <a:gd name="connsiteX6" fmla="*/ 0 w 524081"/>
                <a:gd name="connsiteY6" fmla="*/ 10996232 h 10996232"/>
                <a:gd name="connsiteX7" fmla="*/ 0 w 524081"/>
                <a:gd name="connsiteY7" fmla="*/ 87349 h 10996232"/>
                <a:gd name="connsiteX8" fmla="*/ 87349 w 524081"/>
                <a:gd name="connsiteY8" fmla="*/ 0 h 1099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081" h="10996232">
                  <a:moveTo>
                    <a:pt x="524081" y="1832758"/>
                  </a:moveTo>
                  <a:lnTo>
                    <a:pt x="524081" y="9163474"/>
                  </a:lnTo>
                  <a:cubicBezTo>
                    <a:pt x="524081" y="10175683"/>
                    <a:pt x="522217" y="10996222"/>
                    <a:pt x="519918" y="10996222"/>
                  </a:cubicBezTo>
                  <a:lnTo>
                    <a:pt x="0" y="10996222"/>
                  </a:lnTo>
                  <a:lnTo>
                    <a:pt x="0" y="10996222"/>
                  </a:lnTo>
                  <a:lnTo>
                    <a:pt x="0" y="10"/>
                  </a:lnTo>
                  <a:lnTo>
                    <a:pt x="0" y="10"/>
                  </a:lnTo>
                  <a:lnTo>
                    <a:pt x="519918" y="10"/>
                  </a:lnTo>
                  <a:cubicBezTo>
                    <a:pt x="522217" y="10"/>
                    <a:pt x="524081" y="820549"/>
                    <a:pt x="524081" y="183275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1809" tIns="47174" rIns="47174" bIns="47175" numCol="1" spcCol="1270" anchor="ctr" anchorCtr="0">
              <a:noAutofit/>
            </a:bodyPr>
            <a:lstStyle/>
            <a:p>
              <a:pPr marL="0" lvl="1" algn="l" defTabSz="1511300">
                <a:lnSpc>
                  <a:spcPct val="90000"/>
                </a:lnSpc>
                <a:spcBef>
                  <a:spcPct val="0"/>
                </a:spcBef>
                <a:spcAft>
                  <a:spcPts val="300"/>
                </a:spcAft>
              </a:pPr>
              <a:r>
                <a:rPr lang="en-US" sz="3400" b="1" kern="1200">
                  <a:solidFill>
                    <a:srgbClr val="0070C0"/>
                  </a:solidFill>
                  <a:latin typeface="Times New Roman" panose="02020603050405020304" pitchFamily="18" charset="0"/>
                  <a:cs typeface="Times New Roman" panose="02020603050405020304" pitchFamily="18" charset="0"/>
                </a:rPr>
                <a:t>Danh sách</a:t>
              </a:r>
            </a:p>
          </p:txBody>
        </p:sp>
      </p:grpSp>
      <p:grpSp>
        <p:nvGrpSpPr>
          <p:cNvPr id="23" name="Group 22"/>
          <p:cNvGrpSpPr/>
          <p:nvPr/>
        </p:nvGrpSpPr>
        <p:grpSpPr>
          <a:xfrm>
            <a:off x="1898677" y="2304941"/>
            <a:ext cx="9824763" cy="806279"/>
            <a:chOff x="370115" y="2304941"/>
            <a:chExt cx="9824763" cy="806279"/>
          </a:xfrm>
        </p:grpSpPr>
        <p:sp>
          <p:nvSpPr>
            <p:cNvPr id="9" name="Freeform 8"/>
            <p:cNvSpPr/>
            <p:nvPr/>
          </p:nvSpPr>
          <p:spPr>
            <a:xfrm>
              <a:off x="370115" y="2304941"/>
              <a:ext cx="564396" cy="806279"/>
            </a:xfrm>
            <a:custGeom>
              <a:avLst/>
              <a:gdLst>
                <a:gd name="connsiteX0" fmla="*/ 0 w 806278"/>
                <a:gd name="connsiteY0" fmla="*/ 0 h 564395"/>
                <a:gd name="connsiteX1" fmla="*/ 524081 w 806278"/>
                <a:gd name="connsiteY1" fmla="*/ 0 h 564395"/>
                <a:gd name="connsiteX2" fmla="*/ 806278 w 806278"/>
                <a:gd name="connsiteY2" fmla="*/ 282198 h 564395"/>
                <a:gd name="connsiteX3" fmla="*/ 524081 w 806278"/>
                <a:gd name="connsiteY3" fmla="*/ 564395 h 564395"/>
                <a:gd name="connsiteX4" fmla="*/ 0 w 806278"/>
                <a:gd name="connsiteY4" fmla="*/ 564395 h 564395"/>
                <a:gd name="connsiteX5" fmla="*/ 282198 w 806278"/>
                <a:gd name="connsiteY5" fmla="*/ 282198 h 564395"/>
                <a:gd name="connsiteX6" fmla="*/ 0 w 806278"/>
                <a:gd name="connsiteY6" fmla="*/ 0 h 56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278" h="564395">
                  <a:moveTo>
                    <a:pt x="806277" y="0"/>
                  </a:moveTo>
                  <a:lnTo>
                    <a:pt x="806277" y="366857"/>
                  </a:lnTo>
                  <a:lnTo>
                    <a:pt x="403138" y="564395"/>
                  </a:lnTo>
                  <a:lnTo>
                    <a:pt x="1" y="366857"/>
                  </a:lnTo>
                  <a:lnTo>
                    <a:pt x="1" y="0"/>
                  </a:lnTo>
                  <a:lnTo>
                    <a:pt x="403138" y="197539"/>
                  </a:lnTo>
                  <a:lnTo>
                    <a:pt x="806277"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321" tIns="302519" rIns="20320" bIns="302517" numCol="1" spcCol="1270" anchor="ctr" anchorCtr="0">
              <a:noAutofit/>
            </a:bodyPr>
            <a:lstStyle/>
            <a:p>
              <a:pPr lvl="0" algn="ctr" defTabSz="1422400">
                <a:lnSpc>
                  <a:spcPct val="90000"/>
                </a:lnSpc>
                <a:spcBef>
                  <a:spcPct val="0"/>
                </a:spcBef>
                <a:spcAft>
                  <a:spcPct val="35000"/>
                </a:spcAft>
              </a:pPr>
              <a:r>
                <a:rPr lang="en-US" sz="3200" b="1" kern="1200">
                  <a:solidFill>
                    <a:srgbClr val="0070C0"/>
                  </a:solidFill>
                </a:rPr>
                <a:t>III</a:t>
              </a:r>
            </a:p>
          </p:txBody>
        </p:sp>
        <p:sp>
          <p:nvSpPr>
            <p:cNvPr id="10" name="Freeform 9"/>
            <p:cNvSpPr/>
            <p:nvPr/>
          </p:nvSpPr>
          <p:spPr>
            <a:xfrm>
              <a:off x="934509" y="2304941"/>
              <a:ext cx="9260369" cy="524082"/>
            </a:xfrm>
            <a:custGeom>
              <a:avLst/>
              <a:gdLst>
                <a:gd name="connsiteX0" fmla="*/ 87349 w 524081"/>
                <a:gd name="connsiteY0" fmla="*/ 0 h 10996232"/>
                <a:gd name="connsiteX1" fmla="*/ 436732 w 524081"/>
                <a:gd name="connsiteY1" fmla="*/ 0 h 10996232"/>
                <a:gd name="connsiteX2" fmla="*/ 524081 w 524081"/>
                <a:gd name="connsiteY2" fmla="*/ 87349 h 10996232"/>
                <a:gd name="connsiteX3" fmla="*/ 524081 w 524081"/>
                <a:gd name="connsiteY3" fmla="*/ 10996232 h 10996232"/>
                <a:gd name="connsiteX4" fmla="*/ 524081 w 524081"/>
                <a:gd name="connsiteY4" fmla="*/ 10996232 h 10996232"/>
                <a:gd name="connsiteX5" fmla="*/ 0 w 524081"/>
                <a:gd name="connsiteY5" fmla="*/ 10996232 h 10996232"/>
                <a:gd name="connsiteX6" fmla="*/ 0 w 524081"/>
                <a:gd name="connsiteY6" fmla="*/ 10996232 h 10996232"/>
                <a:gd name="connsiteX7" fmla="*/ 0 w 524081"/>
                <a:gd name="connsiteY7" fmla="*/ 87349 h 10996232"/>
                <a:gd name="connsiteX8" fmla="*/ 87349 w 524081"/>
                <a:gd name="connsiteY8" fmla="*/ 0 h 1099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081" h="10996232">
                  <a:moveTo>
                    <a:pt x="524081" y="1832758"/>
                  </a:moveTo>
                  <a:lnTo>
                    <a:pt x="524081" y="9163474"/>
                  </a:lnTo>
                  <a:cubicBezTo>
                    <a:pt x="524081" y="10175683"/>
                    <a:pt x="522217" y="10996222"/>
                    <a:pt x="519918" y="10996222"/>
                  </a:cubicBezTo>
                  <a:lnTo>
                    <a:pt x="0" y="10996222"/>
                  </a:lnTo>
                  <a:lnTo>
                    <a:pt x="0" y="10996222"/>
                  </a:lnTo>
                  <a:lnTo>
                    <a:pt x="0" y="10"/>
                  </a:lnTo>
                  <a:lnTo>
                    <a:pt x="0" y="10"/>
                  </a:lnTo>
                  <a:lnTo>
                    <a:pt x="519918" y="10"/>
                  </a:lnTo>
                  <a:cubicBezTo>
                    <a:pt x="522217" y="10"/>
                    <a:pt x="524081" y="820549"/>
                    <a:pt x="524081" y="183275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1809" tIns="47174" rIns="47174" bIns="47175" numCol="1" spcCol="1270" anchor="ctr" anchorCtr="0">
              <a:noAutofit/>
            </a:bodyPr>
            <a:lstStyle/>
            <a:p>
              <a:pPr marL="0" lvl="1" algn="l" defTabSz="1511300">
                <a:lnSpc>
                  <a:spcPct val="90000"/>
                </a:lnSpc>
                <a:spcBef>
                  <a:spcPct val="0"/>
                </a:spcBef>
                <a:spcAft>
                  <a:spcPts val="300"/>
                </a:spcAft>
              </a:pPr>
              <a:r>
                <a:rPr lang="en-US" sz="3400" b="1" kern="1200">
                  <a:solidFill>
                    <a:srgbClr val="0070C0"/>
                  </a:solidFill>
                  <a:latin typeface="Times New Roman" panose="02020603050405020304" pitchFamily="18" charset="0"/>
                  <a:cs typeface="Times New Roman" panose="02020603050405020304" pitchFamily="18" charset="0"/>
                </a:rPr>
                <a:t>Ngăn xếp (Stack)</a:t>
              </a:r>
            </a:p>
          </p:txBody>
        </p:sp>
      </p:grpSp>
      <p:grpSp>
        <p:nvGrpSpPr>
          <p:cNvPr id="24" name="Group 23"/>
          <p:cNvGrpSpPr/>
          <p:nvPr/>
        </p:nvGrpSpPr>
        <p:grpSpPr>
          <a:xfrm>
            <a:off x="1898677" y="3038707"/>
            <a:ext cx="9824763" cy="806279"/>
            <a:chOff x="370115" y="3038707"/>
            <a:chExt cx="9824763" cy="806279"/>
          </a:xfrm>
        </p:grpSpPr>
        <p:sp>
          <p:nvSpPr>
            <p:cNvPr id="11" name="Freeform 10"/>
            <p:cNvSpPr/>
            <p:nvPr/>
          </p:nvSpPr>
          <p:spPr>
            <a:xfrm>
              <a:off x="370115" y="3038707"/>
              <a:ext cx="564396" cy="806279"/>
            </a:xfrm>
            <a:custGeom>
              <a:avLst/>
              <a:gdLst>
                <a:gd name="connsiteX0" fmla="*/ 0 w 806278"/>
                <a:gd name="connsiteY0" fmla="*/ 0 h 564395"/>
                <a:gd name="connsiteX1" fmla="*/ 524081 w 806278"/>
                <a:gd name="connsiteY1" fmla="*/ 0 h 564395"/>
                <a:gd name="connsiteX2" fmla="*/ 806278 w 806278"/>
                <a:gd name="connsiteY2" fmla="*/ 282198 h 564395"/>
                <a:gd name="connsiteX3" fmla="*/ 524081 w 806278"/>
                <a:gd name="connsiteY3" fmla="*/ 564395 h 564395"/>
                <a:gd name="connsiteX4" fmla="*/ 0 w 806278"/>
                <a:gd name="connsiteY4" fmla="*/ 564395 h 564395"/>
                <a:gd name="connsiteX5" fmla="*/ 282198 w 806278"/>
                <a:gd name="connsiteY5" fmla="*/ 282198 h 564395"/>
                <a:gd name="connsiteX6" fmla="*/ 0 w 806278"/>
                <a:gd name="connsiteY6" fmla="*/ 0 h 56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278" h="564395">
                  <a:moveTo>
                    <a:pt x="806277" y="0"/>
                  </a:moveTo>
                  <a:lnTo>
                    <a:pt x="806277" y="366857"/>
                  </a:lnTo>
                  <a:lnTo>
                    <a:pt x="403138" y="564395"/>
                  </a:lnTo>
                  <a:lnTo>
                    <a:pt x="1" y="366857"/>
                  </a:lnTo>
                  <a:lnTo>
                    <a:pt x="1" y="0"/>
                  </a:lnTo>
                  <a:lnTo>
                    <a:pt x="403138" y="197539"/>
                  </a:lnTo>
                  <a:lnTo>
                    <a:pt x="806277"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321" tIns="302519" rIns="20320" bIns="302517" numCol="1" spcCol="1270" anchor="ctr" anchorCtr="0">
              <a:noAutofit/>
            </a:bodyPr>
            <a:lstStyle/>
            <a:p>
              <a:pPr lvl="0" algn="ctr" defTabSz="1422400">
                <a:lnSpc>
                  <a:spcPct val="90000"/>
                </a:lnSpc>
                <a:spcBef>
                  <a:spcPct val="0"/>
                </a:spcBef>
                <a:spcAft>
                  <a:spcPct val="35000"/>
                </a:spcAft>
              </a:pPr>
              <a:r>
                <a:rPr lang="en-US" sz="3200" b="1" kern="1200">
                  <a:solidFill>
                    <a:srgbClr val="0070C0"/>
                  </a:solidFill>
                </a:rPr>
                <a:t>IV</a:t>
              </a:r>
            </a:p>
          </p:txBody>
        </p:sp>
        <p:sp>
          <p:nvSpPr>
            <p:cNvPr id="12" name="Freeform 11"/>
            <p:cNvSpPr/>
            <p:nvPr/>
          </p:nvSpPr>
          <p:spPr>
            <a:xfrm>
              <a:off x="934509" y="3038707"/>
              <a:ext cx="9260369" cy="524082"/>
            </a:xfrm>
            <a:custGeom>
              <a:avLst/>
              <a:gdLst>
                <a:gd name="connsiteX0" fmla="*/ 87349 w 524081"/>
                <a:gd name="connsiteY0" fmla="*/ 0 h 10996232"/>
                <a:gd name="connsiteX1" fmla="*/ 436732 w 524081"/>
                <a:gd name="connsiteY1" fmla="*/ 0 h 10996232"/>
                <a:gd name="connsiteX2" fmla="*/ 524081 w 524081"/>
                <a:gd name="connsiteY2" fmla="*/ 87349 h 10996232"/>
                <a:gd name="connsiteX3" fmla="*/ 524081 w 524081"/>
                <a:gd name="connsiteY3" fmla="*/ 10996232 h 10996232"/>
                <a:gd name="connsiteX4" fmla="*/ 524081 w 524081"/>
                <a:gd name="connsiteY4" fmla="*/ 10996232 h 10996232"/>
                <a:gd name="connsiteX5" fmla="*/ 0 w 524081"/>
                <a:gd name="connsiteY5" fmla="*/ 10996232 h 10996232"/>
                <a:gd name="connsiteX6" fmla="*/ 0 w 524081"/>
                <a:gd name="connsiteY6" fmla="*/ 10996232 h 10996232"/>
                <a:gd name="connsiteX7" fmla="*/ 0 w 524081"/>
                <a:gd name="connsiteY7" fmla="*/ 87349 h 10996232"/>
                <a:gd name="connsiteX8" fmla="*/ 87349 w 524081"/>
                <a:gd name="connsiteY8" fmla="*/ 0 h 1099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081" h="10996232">
                  <a:moveTo>
                    <a:pt x="524081" y="1832758"/>
                  </a:moveTo>
                  <a:lnTo>
                    <a:pt x="524081" y="9163474"/>
                  </a:lnTo>
                  <a:cubicBezTo>
                    <a:pt x="524081" y="10175683"/>
                    <a:pt x="522217" y="10996222"/>
                    <a:pt x="519918" y="10996222"/>
                  </a:cubicBezTo>
                  <a:lnTo>
                    <a:pt x="0" y="10996222"/>
                  </a:lnTo>
                  <a:lnTo>
                    <a:pt x="0" y="10996222"/>
                  </a:lnTo>
                  <a:lnTo>
                    <a:pt x="0" y="10"/>
                  </a:lnTo>
                  <a:lnTo>
                    <a:pt x="0" y="10"/>
                  </a:lnTo>
                  <a:lnTo>
                    <a:pt x="519918" y="10"/>
                  </a:lnTo>
                  <a:cubicBezTo>
                    <a:pt x="522217" y="10"/>
                    <a:pt x="524081" y="820549"/>
                    <a:pt x="524081" y="183275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1809" tIns="47174" rIns="47174" bIns="47175" numCol="1" spcCol="1270" anchor="ctr" anchorCtr="0">
              <a:noAutofit/>
            </a:bodyPr>
            <a:lstStyle/>
            <a:p>
              <a:pPr marL="0" lvl="1" algn="l" defTabSz="1511300">
                <a:lnSpc>
                  <a:spcPct val="90000"/>
                </a:lnSpc>
                <a:spcBef>
                  <a:spcPct val="0"/>
                </a:spcBef>
                <a:spcAft>
                  <a:spcPts val="300"/>
                </a:spcAft>
              </a:pPr>
              <a:r>
                <a:rPr lang="en-US" sz="3400" b="1" kern="1200">
                  <a:solidFill>
                    <a:srgbClr val="0070C0"/>
                  </a:solidFill>
                  <a:latin typeface="Times New Roman" panose="02020603050405020304" pitchFamily="18" charset="0"/>
                  <a:cs typeface="Times New Roman" panose="02020603050405020304" pitchFamily="18" charset="0"/>
                </a:rPr>
                <a:t>Hàng đợi (Queue)</a:t>
              </a:r>
            </a:p>
          </p:txBody>
        </p:sp>
      </p:grpSp>
      <p:grpSp>
        <p:nvGrpSpPr>
          <p:cNvPr id="25" name="Group 24"/>
          <p:cNvGrpSpPr/>
          <p:nvPr/>
        </p:nvGrpSpPr>
        <p:grpSpPr>
          <a:xfrm>
            <a:off x="1898677" y="3772473"/>
            <a:ext cx="9824763" cy="806279"/>
            <a:chOff x="370115" y="3772473"/>
            <a:chExt cx="9824763" cy="806279"/>
          </a:xfrm>
        </p:grpSpPr>
        <p:sp>
          <p:nvSpPr>
            <p:cNvPr id="13" name="Freeform 12"/>
            <p:cNvSpPr/>
            <p:nvPr/>
          </p:nvSpPr>
          <p:spPr>
            <a:xfrm>
              <a:off x="370115" y="3772473"/>
              <a:ext cx="564396" cy="806279"/>
            </a:xfrm>
            <a:custGeom>
              <a:avLst/>
              <a:gdLst>
                <a:gd name="connsiteX0" fmla="*/ 0 w 806278"/>
                <a:gd name="connsiteY0" fmla="*/ 0 h 564395"/>
                <a:gd name="connsiteX1" fmla="*/ 524081 w 806278"/>
                <a:gd name="connsiteY1" fmla="*/ 0 h 564395"/>
                <a:gd name="connsiteX2" fmla="*/ 806278 w 806278"/>
                <a:gd name="connsiteY2" fmla="*/ 282198 h 564395"/>
                <a:gd name="connsiteX3" fmla="*/ 524081 w 806278"/>
                <a:gd name="connsiteY3" fmla="*/ 564395 h 564395"/>
                <a:gd name="connsiteX4" fmla="*/ 0 w 806278"/>
                <a:gd name="connsiteY4" fmla="*/ 564395 h 564395"/>
                <a:gd name="connsiteX5" fmla="*/ 282198 w 806278"/>
                <a:gd name="connsiteY5" fmla="*/ 282198 h 564395"/>
                <a:gd name="connsiteX6" fmla="*/ 0 w 806278"/>
                <a:gd name="connsiteY6" fmla="*/ 0 h 56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278" h="564395">
                  <a:moveTo>
                    <a:pt x="806277" y="0"/>
                  </a:moveTo>
                  <a:lnTo>
                    <a:pt x="806277" y="366857"/>
                  </a:lnTo>
                  <a:lnTo>
                    <a:pt x="403138" y="564395"/>
                  </a:lnTo>
                  <a:lnTo>
                    <a:pt x="1" y="366857"/>
                  </a:lnTo>
                  <a:lnTo>
                    <a:pt x="1" y="0"/>
                  </a:lnTo>
                  <a:lnTo>
                    <a:pt x="403138" y="197539"/>
                  </a:lnTo>
                  <a:lnTo>
                    <a:pt x="806277"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321" tIns="302519" rIns="20320" bIns="302517" numCol="1" spcCol="1270" anchor="ctr" anchorCtr="0">
              <a:noAutofit/>
            </a:bodyPr>
            <a:lstStyle/>
            <a:p>
              <a:pPr lvl="0" algn="ctr" defTabSz="1422400">
                <a:lnSpc>
                  <a:spcPct val="90000"/>
                </a:lnSpc>
                <a:spcBef>
                  <a:spcPct val="0"/>
                </a:spcBef>
                <a:spcAft>
                  <a:spcPct val="35000"/>
                </a:spcAft>
              </a:pPr>
              <a:r>
                <a:rPr lang="en-US" sz="3200" b="1" kern="1200">
                  <a:solidFill>
                    <a:srgbClr val="0070C0"/>
                  </a:solidFill>
                </a:rPr>
                <a:t>V</a:t>
              </a:r>
            </a:p>
          </p:txBody>
        </p:sp>
        <p:sp>
          <p:nvSpPr>
            <p:cNvPr id="14" name="Freeform 13"/>
            <p:cNvSpPr/>
            <p:nvPr/>
          </p:nvSpPr>
          <p:spPr>
            <a:xfrm>
              <a:off x="934509" y="3772473"/>
              <a:ext cx="9260369" cy="524082"/>
            </a:xfrm>
            <a:custGeom>
              <a:avLst/>
              <a:gdLst>
                <a:gd name="connsiteX0" fmla="*/ 87349 w 524081"/>
                <a:gd name="connsiteY0" fmla="*/ 0 h 10996232"/>
                <a:gd name="connsiteX1" fmla="*/ 436732 w 524081"/>
                <a:gd name="connsiteY1" fmla="*/ 0 h 10996232"/>
                <a:gd name="connsiteX2" fmla="*/ 524081 w 524081"/>
                <a:gd name="connsiteY2" fmla="*/ 87349 h 10996232"/>
                <a:gd name="connsiteX3" fmla="*/ 524081 w 524081"/>
                <a:gd name="connsiteY3" fmla="*/ 10996232 h 10996232"/>
                <a:gd name="connsiteX4" fmla="*/ 524081 w 524081"/>
                <a:gd name="connsiteY4" fmla="*/ 10996232 h 10996232"/>
                <a:gd name="connsiteX5" fmla="*/ 0 w 524081"/>
                <a:gd name="connsiteY5" fmla="*/ 10996232 h 10996232"/>
                <a:gd name="connsiteX6" fmla="*/ 0 w 524081"/>
                <a:gd name="connsiteY6" fmla="*/ 10996232 h 10996232"/>
                <a:gd name="connsiteX7" fmla="*/ 0 w 524081"/>
                <a:gd name="connsiteY7" fmla="*/ 87349 h 10996232"/>
                <a:gd name="connsiteX8" fmla="*/ 87349 w 524081"/>
                <a:gd name="connsiteY8" fmla="*/ 0 h 1099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081" h="10996232">
                  <a:moveTo>
                    <a:pt x="524081" y="1832758"/>
                  </a:moveTo>
                  <a:lnTo>
                    <a:pt x="524081" y="9163474"/>
                  </a:lnTo>
                  <a:cubicBezTo>
                    <a:pt x="524081" y="10175683"/>
                    <a:pt x="522217" y="10996222"/>
                    <a:pt x="519918" y="10996222"/>
                  </a:cubicBezTo>
                  <a:lnTo>
                    <a:pt x="0" y="10996222"/>
                  </a:lnTo>
                  <a:lnTo>
                    <a:pt x="0" y="10996222"/>
                  </a:lnTo>
                  <a:lnTo>
                    <a:pt x="0" y="10"/>
                  </a:lnTo>
                  <a:lnTo>
                    <a:pt x="0" y="10"/>
                  </a:lnTo>
                  <a:lnTo>
                    <a:pt x="519918" y="10"/>
                  </a:lnTo>
                  <a:cubicBezTo>
                    <a:pt x="522217" y="10"/>
                    <a:pt x="524081" y="820549"/>
                    <a:pt x="524081" y="183275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1809" tIns="47174" rIns="47174" bIns="47175" numCol="1" spcCol="1270" anchor="ctr" anchorCtr="0">
              <a:noAutofit/>
            </a:bodyPr>
            <a:lstStyle/>
            <a:p>
              <a:pPr marL="57150" lvl="1" indent="-57150" algn="l" defTabSz="400050">
                <a:lnSpc>
                  <a:spcPct val="90000"/>
                </a:lnSpc>
                <a:spcBef>
                  <a:spcPct val="0"/>
                </a:spcBef>
                <a:spcAft>
                  <a:spcPct val="15000"/>
                </a:spcAft>
                <a:buChar char="••"/>
              </a:pPr>
              <a:endParaRPr lang="en-US" sz="900" kern="1200"/>
            </a:p>
            <a:p>
              <a:pPr marL="0" lvl="1" algn="l" defTabSz="1511300">
                <a:lnSpc>
                  <a:spcPct val="90000"/>
                </a:lnSpc>
                <a:spcBef>
                  <a:spcPct val="0"/>
                </a:spcBef>
                <a:spcAft>
                  <a:spcPct val="15000"/>
                </a:spcAft>
              </a:pPr>
              <a:r>
                <a:rPr lang="vi-VN" sz="3400" b="1" kern="1200">
                  <a:solidFill>
                    <a:srgbClr val="0070C0"/>
                  </a:solidFill>
                  <a:latin typeface="Times New Roman" panose="02020603050405020304" pitchFamily="18" charset="0"/>
                  <a:cs typeface="Times New Roman" panose="02020603050405020304" pitchFamily="18" charset="0"/>
                </a:rPr>
                <a:t>Danh sách móc nối đơn (</a:t>
              </a:r>
              <a:r>
                <a:rPr lang="en-US" sz="3400" b="1" kern="1200">
                  <a:solidFill>
                    <a:srgbClr val="0070C0"/>
                  </a:solidFill>
                  <a:latin typeface="Times New Roman" panose="02020603050405020304" pitchFamily="18" charset="0"/>
                  <a:cs typeface="Times New Roman" panose="02020603050405020304" pitchFamily="18" charset="0"/>
                </a:rPr>
                <a:t>S</a:t>
              </a:r>
              <a:r>
                <a:rPr lang="vi-VN" sz="3400" b="1" kern="1200">
                  <a:solidFill>
                    <a:srgbClr val="0070C0"/>
                  </a:solidFill>
                  <a:latin typeface="Times New Roman" panose="02020603050405020304" pitchFamily="18" charset="0"/>
                  <a:cs typeface="Times New Roman" panose="02020603050405020304" pitchFamily="18" charset="0"/>
                </a:rPr>
                <a:t>ingly linked list)</a:t>
              </a:r>
              <a:endParaRPr lang="en-US" sz="3400" b="1" kern="1200">
                <a:solidFill>
                  <a:srgbClr val="0070C0"/>
                </a:solidFill>
                <a:latin typeface="Times New Roman" panose="02020603050405020304" pitchFamily="18" charset="0"/>
                <a:cs typeface="Times New Roman" panose="02020603050405020304" pitchFamily="18" charset="0"/>
              </a:endParaRPr>
            </a:p>
            <a:p>
              <a:pPr marL="57150" lvl="1" indent="-57150" algn="l" defTabSz="400050">
                <a:lnSpc>
                  <a:spcPct val="90000"/>
                </a:lnSpc>
                <a:spcBef>
                  <a:spcPct val="0"/>
                </a:spcBef>
                <a:spcAft>
                  <a:spcPct val="15000"/>
                </a:spcAft>
                <a:buChar char="••"/>
              </a:pPr>
              <a:endParaRPr lang="en-US" sz="900" kern="1200"/>
            </a:p>
          </p:txBody>
        </p:sp>
      </p:grpSp>
      <p:grpSp>
        <p:nvGrpSpPr>
          <p:cNvPr id="26" name="Group 25"/>
          <p:cNvGrpSpPr/>
          <p:nvPr/>
        </p:nvGrpSpPr>
        <p:grpSpPr>
          <a:xfrm>
            <a:off x="1898677" y="4506239"/>
            <a:ext cx="9824763" cy="806279"/>
            <a:chOff x="370115" y="4506239"/>
            <a:chExt cx="9824763" cy="806279"/>
          </a:xfrm>
        </p:grpSpPr>
        <p:sp>
          <p:nvSpPr>
            <p:cNvPr id="15" name="Freeform 14"/>
            <p:cNvSpPr/>
            <p:nvPr/>
          </p:nvSpPr>
          <p:spPr>
            <a:xfrm>
              <a:off x="370115" y="4506239"/>
              <a:ext cx="564396" cy="806279"/>
            </a:xfrm>
            <a:custGeom>
              <a:avLst/>
              <a:gdLst>
                <a:gd name="connsiteX0" fmla="*/ 0 w 806278"/>
                <a:gd name="connsiteY0" fmla="*/ 0 h 564395"/>
                <a:gd name="connsiteX1" fmla="*/ 524081 w 806278"/>
                <a:gd name="connsiteY1" fmla="*/ 0 h 564395"/>
                <a:gd name="connsiteX2" fmla="*/ 806278 w 806278"/>
                <a:gd name="connsiteY2" fmla="*/ 282198 h 564395"/>
                <a:gd name="connsiteX3" fmla="*/ 524081 w 806278"/>
                <a:gd name="connsiteY3" fmla="*/ 564395 h 564395"/>
                <a:gd name="connsiteX4" fmla="*/ 0 w 806278"/>
                <a:gd name="connsiteY4" fmla="*/ 564395 h 564395"/>
                <a:gd name="connsiteX5" fmla="*/ 282198 w 806278"/>
                <a:gd name="connsiteY5" fmla="*/ 282198 h 564395"/>
                <a:gd name="connsiteX6" fmla="*/ 0 w 806278"/>
                <a:gd name="connsiteY6" fmla="*/ 0 h 56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278" h="564395">
                  <a:moveTo>
                    <a:pt x="806277" y="0"/>
                  </a:moveTo>
                  <a:lnTo>
                    <a:pt x="806277" y="366857"/>
                  </a:lnTo>
                  <a:lnTo>
                    <a:pt x="403138" y="564395"/>
                  </a:lnTo>
                  <a:lnTo>
                    <a:pt x="1" y="366857"/>
                  </a:lnTo>
                  <a:lnTo>
                    <a:pt x="1" y="0"/>
                  </a:lnTo>
                  <a:lnTo>
                    <a:pt x="403138" y="197539"/>
                  </a:lnTo>
                  <a:lnTo>
                    <a:pt x="806277"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321" tIns="302519" rIns="20320" bIns="302517" numCol="1" spcCol="1270" anchor="ctr" anchorCtr="0">
              <a:noAutofit/>
            </a:bodyPr>
            <a:lstStyle/>
            <a:p>
              <a:pPr lvl="0" algn="ctr" defTabSz="1422400">
                <a:lnSpc>
                  <a:spcPct val="90000"/>
                </a:lnSpc>
                <a:spcBef>
                  <a:spcPct val="0"/>
                </a:spcBef>
                <a:spcAft>
                  <a:spcPct val="35000"/>
                </a:spcAft>
              </a:pPr>
              <a:r>
                <a:rPr lang="en-US" sz="3200" b="1" kern="1200">
                  <a:solidFill>
                    <a:srgbClr val="0070C0"/>
                  </a:solidFill>
                </a:rPr>
                <a:t>VI</a:t>
              </a:r>
            </a:p>
          </p:txBody>
        </p:sp>
        <p:sp>
          <p:nvSpPr>
            <p:cNvPr id="16" name="Freeform 15"/>
            <p:cNvSpPr/>
            <p:nvPr/>
          </p:nvSpPr>
          <p:spPr>
            <a:xfrm>
              <a:off x="934509" y="4506240"/>
              <a:ext cx="9260369" cy="524082"/>
            </a:xfrm>
            <a:custGeom>
              <a:avLst/>
              <a:gdLst>
                <a:gd name="connsiteX0" fmla="*/ 87349 w 524081"/>
                <a:gd name="connsiteY0" fmla="*/ 0 h 10996232"/>
                <a:gd name="connsiteX1" fmla="*/ 436732 w 524081"/>
                <a:gd name="connsiteY1" fmla="*/ 0 h 10996232"/>
                <a:gd name="connsiteX2" fmla="*/ 524081 w 524081"/>
                <a:gd name="connsiteY2" fmla="*/ 87349 h 10996232"/>
                <a:gd name="connsiteX3" fmla="*/ 524081 w 524081"/>
                <a:gd name="connsiteY3" fmla="*/ 10996232 h 10996232"/>
                <a:gd name="connsiteX4" fmla="*/ 524081 w 524081"/>
                <a:gd name="connsiteY4" fmla="*/ 10996232 h 10996232"/>
                <a:gd name="connsiteX5" fmla="*/ 0 w 524081"/>
                <a:gd name="connsiteY5" fmla="*/ 10996232 h 10996232"/>
                <a:gd name="connsiteX6" fmla="*/ 0 w 524081"/>
                <a:gd name="connsiteY6" fmla="*/ 10996232 h 10996232"/>
                <a:gd name="connsiteX7" fmla="*/ 0 w 524081"/>
                <a:gd name="connsiteY7" fmla="*/ 87349 h 10996232"/>
                <a:gd name="connsiteX8" fmla="*/ 87349 w 524081"/>
                <a:gd name="connsiteY8" fmla="*/ 0 h 1099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081" h="10996232">
                  <a:moveTo>
                    <a:pt x="524081" y="1832758"/>
                  </a:moveTo>
                  <a:lnTo>
                    <a:pt x="524081" y="9163474"/>
                  </a:lnTo>
                  <a:cubicBezTo>
                    <a:pt x="524081" y="10175683"/>
                    <a:pt x="522217" y="10996222"/>
                    <a:pt x="519918" y="10996222"/>
                  </a:cubicBezTo>
                  <a:lnTo>
                    <a:pt x="0" y="10996222"/>
                  </a:lnTo>
                  <a:lnTo>
                    <a:pt x="0" y="10996222"/>
                  </a:lnTo>
                  <a:lnTo>
                    <a:pt x="0" y="10"/>
                  </a:lnTo>
                  <a:lnTo>
                    <a:pt x="0" y="10"/>
                  </a:lnTo>
                  <a:lnTo>
                    <a:pt x="519918" y="10"/>
                  </a:lnTo>
                  <a:cubicBezTo>
                    <a:pt x="522217" y="10"/>
                    <a:pt x="524081" y="820549"/>
                    <a:pt x="524081" y="183275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1809" tIns="47174" rIns="47174" bIns="47175" numCol="1" spcCol="1270" anchor="ctr" anchorCtr="0">
              <a:noAutofit/>
            </a:bodyPr>
            <a:lstStyle/>
            <a:p>
              <a:pPr marL="0" lvl="1" algn="l" defTabSz="1511300">
                <a:lnSpc>
                  <a:spcPct val="90000"/>
                </a:lnSpc>
                <a:spcBef>
                  <a:spcPct val="0"/>
                </a:spcBef>
                <a:spcAft>
                  <a:spcPct val="15000"/>
                </a:spcAft>
              </a:pPr>
              <a:r>
                <a:rPr lang="en-US" sz="3400" b="1" kern="1200">
                  <a:solidFill>
                    <a:srgbClr val="0070C0"/>
                  </a:solidFill>
                  <a:latin typeface="Times New Roman" panose="02020603050405020304" pitchFamily="18" charset="0"/>
                  <a:cs typeface="Times New Roman" panose="02020603050405020304" pitchFamily="18" charset="0"/>
                </a:rPr>
                <a:t>Danh sách móc nối vòng (Circularly linked list)</a:t>
              </a:r>
            </a:p>
          </p:txBody>
        </p:sp>
      </p:grpSp>
      <p:grpSp>
        <p:nvGrpSpPr>
          <p:cNvPr id="27" name="Group 26"/>
          <p:cNvGrpSpPr/>
          <p:nvPr/>
        </p:nvGrpSpPr>
        <p:grpSpPr>
          <a:xfrm>
            <a:off x="1898677" y="5240005"/>
            <a:ext cx="9824763" cy="806279"/>
            <a:chOff x="370115" y="5240005"/>
            <a:chExt cx="9824763" cy="806279"/>
          </a:xfrm>
        </p:grpSpPr>
        <p:sp>
          <p:nvSpPr>
            <p:cNvPr id="17" name="Freeform 16"/>
            <p:cNvSpPr/>
            <p:nvPr/>
          </p:nvSpPr>
          <p:spPr>
            <a:xfrm>
              <a:off x="370115" y="5240005"/>
              <a:ext cx="564396" cy="806279"/>
            </a:xfrm>
            <a:custGeom>
              <a:avLst/>
              <a:gdLst>
                <a:gd name="connsiteX0" fmla="*/ 0 w 806278"/>
                <a:gd name="connsiteY0" fmla="*/ 0 h 564395"/>
                <a:gd name="connsiteX1" fmla="*/ 524081 w 806278"/>
                <a:gd name="connsiteY1" fmla="*/ 0 h 564395"/>
                <a:gd name="connsiteX2" fmla="*/ 806278 w 806278"/>
                <a:gd name="connsiteY2" fmla="*/ 282198 h 564395"/>
                <a:gd name="connsiteX3" fmla="*/ 524081 w 806278"/>
                <a:gd name="connsiteY3" fmla="*/ 564395 h 564395"/>
                <a:gd name="connsiteX4" fmla="*/ 0 w 806278"/>
                <a:gd name="connsiteY4" fmla="*/ 564395 h 564395"/>
                <a:gd name="connsiteX5" fmla="*/ 282198 w 806278"/>
                <a:gd name="connsiteY5" fmla="*/ 282198 h 564395"/>
                <a:gd name="connsiteX6" fmla="*/ 0 w 806278"/>
                <a:gd name="connsiteY6" fmla="*/ 0 h 56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278" h="564395">
                  <a:moveTo>
                    <a:pt x="806277" y="0"/>
                  </a:moveTo>
                  <a:lnTo>
                    <a:pt x="806277" y="366857"/>
                  </a:lnTo>
                  <a:lnTo>
                    <a:pt x="403138" y="564395"/>
                  </a:lnTo>
                  <a:lnTo>
                    <a:pt x="1" y="366857"/>
                  </a:lnTo>
                  <a:lnTo>
                    <a:pt x="1" y="0"/>
                  </a:lnTo>
                  <a:lnTo>
                    <a:pt x="403138" y="197539"/>
                  </a:lnTo>
                  <a:lnTo>
                    <a:pt x="806277"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321" tIns="302519" rIns="20320" bIns="302517" numCol="1" spcCol="1270" anchor="ctr" anchorCtr="0">
              <a:noAutofit/>
            </a:bodyPr>
            <a:lstStyle/>
            <a:p>
              <a:pPr lvl="0" algn="ctr" defTabSz="1422400">
                <a:lnSpc>
                  <a:spcPct val="90000"/>
                </a:lnSpc>
                <a:spcBef>
                  <a:spcPct val="0"/>
                </a:spcBef>
                <a:spcAft>
                  <a:spcPct val="35000"/>
                </a:spcAft>
              </a:pPr>
              <a:r>
                <a:rPr lang="en-US" sz="3200" b="1" kern="1200">
                  <a:solidFill>
                    <a:srgbClr val="0070C0"/>
                  </a:solidFill>
                </a:rPr>
                <a:t>VII</a:t>
              </a:r>
            </a:p>
          </p:txBody>
        </p:sp>
        <p:sp>
          <p:nvSpPr>
            <p:cNvPr id="18" name="Freeform 17"/>
            <p:cNvSpPr/>
            <p:nvPr/>
          </p:nvSpPr>
          <p:spPr>
            <a:xfrm>
              <a:off x="934509" y="5240006"/>
              <a:ext cx="9260369" cy="524082"/>
            </a:xfrm>
            <a:custGeom>
              <a:avLst/>
              <a:gdLst>
                <a:gd name="connsiteX0" fmla="*/ 87349 w 524081"/>
                <a:gd name="connsiteY0" fmla="*/ 0 h 10996232"/>
                <a:gd name="connsiteX1" fmla="*/ 436732 w 524081"/>
                <a:gd name="connsiteY1" fmla="*/ 0 h 10996232"/>
                <a:gd name="connsiteX2" fmla="*/ 524081 w 524081"/>
                <a:gd name="connsiteY2" fmla="*/ 87349 h 10996232"/>
                <a:gd name="connsiteX3" fmla="*/ 524081 w 524081"/>
                <a:gd name="connsiteY3" fmla="*/ 10996232 h 10996232"/>
                <a:gd name="connsiteX4" fmla="*/ 524081 w 524081"/>
                <a:gd name="connsiteY4" fmla="*/ 10996232 h 10996232"/>
                <a:gd name="connsiteX5" fmla="*/ 0 w 524081"/>
                <a:gd name="connsiteY5" fmla="*/ 10996232 h 10996232"/>
                <a:gd name="connsiteX6" fmla="*/ 0 w 524081"/>
                <a:gd name="connsiteY6" fmla="*/ 10996232 h 10996232"/>
                <a:gd name="connsiteX7" fmla="*/ 0 w 524081"/>
                <a:gd name="connsiteY7" fmla="*/ 87349 h 10996232"/>
                <a:gd name="connsiteX8" fmla="*/ 87349 w 524081"/>
                <a:gd name="connsiteY8" fmla="*/ 0 h 1099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081" h="10996232">
                  <a:moveTo>
                    <a:pt x="524081" y="1832758"/>
                  </a:moveTo>
                  <a:lnTo>
                    <a:pt x="524081" y="9163474"/>
                  </a:lnTo>
                  <a:cubicBezTo>
                    <a:pt x="524081" y="10175683"/>
                    <a:pt x="522217" y="10996222"/>
                    <a:pt x="519918" y="10996222"/>
                  </a:cubicBezTo>
                  <a:lnTo>
                    <a:pt x="0" y="10996222"/>
                  </a:lnTo>
                  <a:lnTo>
                    <a:pt x="0" y="10996222"/>
                  </a:lnTo>
                  <a:lnTo>
                    <a:pt x="0" y="10"/>
                  </a:lnTo>
                  <a:lnTo>
                    <a:pt x="0" y="10"/>
                  </a:lnTo>
                  <a:lnTo>
                    <a:pt x="519918" y="10"/>
                  </a:lnTo>
                  <a:cubicBezTo>
                    <a:pt x="522217" y="10"/>
                    <a:pt x="524081" y="820549"/>
                    <a:pt x="524081" y="183275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1809" tIns="47174" rIns="47174" bIns="47175" numCol="1" spcCol="1270" anchor="ctr" anchorCtr="0">
              <a:noAutofit/>
            </a:bodyPr>
            <a:lstStyle/>
            <a:p>
              <a:pPr marL="0" lvl="1" algn="l" defTabSz="1511300">
                <a:lnSpc>
                  <a:spcPct val="90000"/>
                </a:lnSpc>
                <a:spcBef>
                  <a:spcPct val="0"/>
                </a:spcBef>
                <a:spcAft>
                  <a:spcPct val="15000"/>
                </a:spcAft>
              </a:pPr>
              <a:r>
                <a:rPr lang="en-US" sz="3400" b="1" kern="1200">
                  <a:solidFill>
                    <a:srgbClr val="0070C0"/>
                  </a:solidFill>
                  <a:latin typeface="Times New Roman" panose="02020603050405020304" pitchFamily="18" charset="0"/>
                  <a:cs typeface="Times New Roman" panose="02020603050405020304" pitchFamily="18" charset="0"/>
                </a:rPr>
                <a:t>Danh sách móc nối kép (Doubly linked list)</a:t>
              </a:r>
            </a:p>
          </p:txBody>
        </p:sp>
      </p:grpSp>
      <p:grpSp>
        <p:nvGrpSpPr>
          <p:cNvPr id="28" name="Group 27"/>
          <p:cNvGrpSpPr/>
          <p:nvPr/>
        </p:nvGrpSpPr>
        <p:grpSpPr>
          <a:xfrm>
            <a:off x="1898677" y="5973771"/>
            <a:ext cx="9824763" cy="806279"/>
            <a:chOff x="370115" y="5973771"/>
            <a:chExt cx="9824763" cy="806279"/>
          </a:xfrm>
        </p:grpSpPr>
        <p:sp>
          <p:nvSpPr>
            <p:cNvPr id="19" name="Freeform 18"/>
            <p:cNvSpPr/>
            <p:nvPr/>
          </p:nvSpPr>
          <p:spPr>
            <a:xfrm>
              <a:off x="370115" y="5973771"/>
              <a:ext cx="564396" cy="806279"/>
            </a:xfrm>
            <a:custGeom>
              <a:avLst/>
              <a:gdLst>
                <a:gd name="connsiteX0" fmla="*/ 0 w 806278"/>
                <a:gd name="connsiteY0" fmla="*/ 0 h 564395"/>
                <a:gd name="connsiteX1" fmla="*/ 524081 w 806278"/>
                <a:gd name="connsiteY1" fmla="*/ 0 h 564395"/>
                <a:gd name="connsiteX2" fmla="*/ 806278 w 806278"/>
                <a:gd name="connsiteY2" fmla="*/ 282198 h 564395"/>
                <a:gd name="connsiteX3" fmla="*/ 524081 w 806278"/>
                <a:gd name="connsiteY3" fmla="*/ 564395 h 564395"/>
                <a:gd name="connsiteX4" fmla="*/ 0 w 806278"/>
                <a:gd name="connsiteY4" fmla="*/ 564395 h 564395"/>
                <a:gd name="connsiteX5" fmla="*/ 282198 w 806278"/>
                <a:gd name="connsiteY5" fmla="*/ 282198 h 564395"/>
                <a:gd name="connsiteX6" fmla="*/ 0 w 806278"/>
                <a:gd name="connsiteY6" fmla="*/ 0 h 56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278" h="564395">
                  <a:moveTo>
                    <a:pt x="806277" y="0"/>
                  </a:moveTo>
                  <a:lnTo>
                    <a:pt x="806277" y="366857"/>
                  </a:lnTo>
                  <a:lnTo>
                    <a:pt x="403138" y="564395"/>
                  </a:lnTo>
                  <a:lnTo>
                    <a:pt x="1" y="366857"/>
                  </a:lnTo>
                  <a:lnTo>
                    <a:pt x="1" y="0"/>
                  </a:lnTo>
                  <a:lnTo>
                    <a:pt x="403138" y="197539"/>
                  </a:lnTo>
                  <a:lnTo>
                    <a:pt x="806277"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6511" tIns="298709" rIns="16510" bIns="298707" numCol="1" spcCol="1270" anchor="ctr" anchorCtr="0">
              <a:noAutofit/>
            </a:bodyPr>
            <a:lstStyle/>
            <a:p>
              <a:pPr lvl="0" algn="ctr" defTabSz="1155700">
                <a:lnSpc>
                  <a:spcPct val="90000"/>
                </a:lnSpc>
                <a:spcBef>
                  <a:spcPct val="0"/>
                </a:spcBef>
                <a:spcAft>
                  <a:spcPct val="35000"/>
                </a:spcAft>
              </a:pPr>
              <a:r>
                <a:rPr lang="en-US" sz="2600" b="1" kern="1200">
                  <a:solidFill>
                    <a:srgbClr val="0070C0"/>
                  </a:solidFill>
                </a:rPr>
                <a:t>VIII</a:t>
              </a:r>
            </a:p>
          </p:txBody>
        </p:sp>
        <p:sp>
          <p:nvSpPr>
            <p:cNvPr id="20" name="Freeform 19"/>
            <p:cNvSpPr/>
            <p:nvPr/>
          </p:nvSpPr>
          <p:spPr>
            <a:xfrm>
              <a:off x="934509" y="5973772"/>
              <a:ext cx="9260369" cy="524082"/>
            </a:xfrm>
            <a:custGeom>
              <a:avLst/>
              <a:gdLst>
                <a:gd name="connsiteX0" fmla="*/ 87349 w 524081"/>
                <a:gd name="connsiteY0" fmla="*/ 0 h 10996232"/>
                <a:gd name="connsiteX1" fmla="*/ 436732 w 524081"/>
                <a:gd name="connsiteY1" fmla="*/ 0 h 10996232"/>
                <a:gd name="connsiteX2" fmla="*/ 524081 w 524081"/>
                <a:gd name="connsiteY2" fmla="*/ 87349 h 10996232"/>
                <a:gd name="connsiteX3" fmla="*/ 524081 w 524081"/>
                <a:gd name="connsiteY3" fmla="*/ 10996232 h 10996232"/>
                <a:gd name="connsiteX4" fmla="*/ 524081 w 524081"/>
                <a:gd name="connsiteY4" fmla="*/ 10996232 h 10996232"/>
                <a:gd name="connsiteX5" fmla="*/ 0 w 524081"/>
                <a:gd name="connsiteY5" fmla="*/ 10996232 h 10996232"/>
                <a:gd name="connsiteX6" fmla="*/ 0 w 524081"/>
                <a:gd name="connsiteY6" fmla="*/ 10996232 h 10996232"/>
                <a:gd name="connsiteX7" fmla="*/ 0 w 524081"/>
                <a:gd name="connsiteY7" fmla="*/ 87349 h 10996232"/>
                <a:gd name="connsiteX8" fmla="*/ 87349 w 524081"/>
                <a:gd name="connsiteY8" fmla="*/ 0 h 1099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081" h="10996232">
                  <a:moveTo>
                    <a:pt x="524081" y="1832758"/>
                  </a:moveTo>
                  <a:lnTo>
                    <a:pt x="524081" y="9163474"/>
                  </a:lnTo>
                  <a:cubicBezTo>
                    <a:pt x="524081" y="10175683"/>
                    <a:pt x="522217" y="10996222"/>
                    <a:pt x="519918" y="10996222"/>
                  </a:cubicBezTo>
                  <a:lnTo>
                    <a:pt x="0" y="10996222"/>
                  </a:lnTo>
                  <a:lnTo>
                    <a:pt x="0" y="10996222"/>
                  </a:lnTo>
                  <a:lnTo>
                    <a:pt x="0" y="10"/>
                  </a:lnTo>
                  <a:lnTo>
                    <a:pt x="0" y="10"/>
                  </a:lnTo>
                  <a:lnTo>
                    <a:pt x="519918" y="10"/>
                  </a:lnTo>
                  <a:cubicBezTo>
                    <a:pt x="522217" y="10"/>
                    <a:pt x="524081" y="820549"/>
                    <a:pt x="524081" y="1832758"/>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41809" tIns="47174" rIns="47174" bIns="47175" numCol="1" spcCol="1270" anchor="ctr" anchorCtr="0">
              <a:noAutofit/>
            </a:bodyPr>
            <a:lstStyle/>
            <a:p>
              <a:pPr marL="0" lvl="1" algn="l" defTabSz="1511300">
                <a:lnSpc>
                  <a:spcPct val="90000"/>
                </a:lnSpc>
                <a:spcBef>
                  <a:spcPct val="0"/>
                </a:spcBef>
                <a:spcAft>
                  <a:spcPct val="15000"/>
                </a:spcAft>
              </a:pPr>
              <a:r>
                <a:rPr lang="en-US" sz="3400" b="1" kern="1200">
                  <a:solidFill>
                    <a:srgbClr val="0070C0"/>
                  </a:solidFill>
                  <a:latin typeface="Times New Roman" panose="02020603050405020304" pitchFamily="18" charset="0"/>
                  <a:cs typeface="Times New Roman" panose="02020603050405020304" pitchFamily="18" charset="0"/>
                </a:rPr>
                <a:t>Ngăn xếp và hàng đợi móc nối</a:t>
              </a:r>
            </a:p>
          </p:txBody>
        </p:sp>
      </p:grpSp>
    </p:spTree>
    <p:extLst>
      <p:ext uri="{BB962C8B-B14F-4D97-AF65-F5344CB8AC3E}">
        <p14:creationId xmlns:p14="http://schemas.microsoft.com/office/powerpoint/2010/main" val="25504352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DANH SÁCH</a:t>
            </a:r>
          </a:p>
        </p:txBody>
      </p:sp>
      <p:sp>
        <p:nvSpPr>
          <p:cNvPr id="12" name="Rectangle 11"/>
          <p:cNvSpPr/>
          <p:nvPr/>
        </p:nvSpPr>
        <p:spPr>
          <a:xfrm>
            <a:off x="1619328" y="653534"/>
            <a:ext cx="4514377"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Định nghĩa danh sách</a:t>
            </a:r>
          </a:p>
        </p:txBody>
      </p:sp>
      <p:sp>
        <p:nvSpPr>
          <p:cNvPr id="2" name="Rectangle 1"/>
          <p:cNvSpPr/>
          <p:nvPr/>
        </p:nvSpPr>
        <p:spPr>
          <a:xfrm>
            <a:off x="680936" y="1312148"/>
            <a:ext cx="11108986" cy="1015663"/>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Đối với danh sách thường có phép bổ sung thêm phần tử mới và phép loại bỏ một phần tử cũ, ngoài ra có thể còn có các phép như:</a:t>
            </a:r>
          </a:p>
        </p:txBody>
      </p:sp>
      <p:sp>
        <p:nvSpPr>
          <p:cNvPr id="4" name="Rectangle 3"/>
          <p:cNvSpPr/>
          <p:nvPr/>
        </p:nvSpPr>
        <p:spPr>
          <a:xfrm>
            <a:off x="1906622" y="2320643"/>
            <a:ext cx="9883299" cy="1015663"/>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-Tìm kiếm trong danh sách một phần tử mà một thành phần nào đó có một giá trị ấn định.</a:t>
            </a:r>
          </a:p>
        </p:txBody>
      </p:sp>
      <p:sp>
        <p:nvSpPr>
          <p:cNvPr id="13" name="Rectangle 12"/>
          <p:cNvSpPr/>
          <p:nvPr/>
        </p:nvSpPr>
        <p:spPr>
          <a:xfrm>
            <a:off x="1906623" y="3336306"/>
            <a:ext cx="9883298" cy="553998"/>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 Cập nhật một phần tử.</a:t>
            </a:r>
          </a:p>
        </p:txBody>
      </p:sp>
      <p:sp>
        <p:nvSpPr>
          <p:cNvPr id="14" name="Rectangle 13"/>
          <p:cNvSpPr/>
          <p:nvPr/>
        </p:nvSpPr>
        <p:spPr>
          <a:xfrm>
            <a:off x="1906623" y="3908999"/>
            <a:ext cx="9883298" cy="1015663"/>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 Sắp xếp các phần tử trong danh sách theo một thứ tự ấn định.</a:t>
            </a:r>
          </a:p>
        </p:txBody>
      </p:sp>
      <p:sp>
        <p:nvSpPr>
          <p:cNvPr id="15" name="Rectangle 14"/>
          <p:cNvSpPr/>
          <p:nvPr/>
        </p:nvSpPr>
        <p:spPr>
          <a:xfrm>
            <a:off x="1906622" y="4898799"/>
            <a:ext cx="9883298" cy="553998"/>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 Ghép hai hoặc nhiều danh sách thàmh một danh sách lớn.</a:t>
            </a:r>
          </a:p>
        </p:txBody>
      </p:sp>
      <p:sp>
        <p:nvSpPr>
          <p:cNvPr id="16" name="Rectangle 15"/>
          <p:cNvSpPr/>
          <p:nvPr/>
        </p:nvSpPr>
        <p:spPr>
          <a:xfrm>
            <a:off x="1906622" y="5452797"/>
            <a:ext cx="9883298" cy="553998"/>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 Tách một danh sách thành nhiều danh sách con.</a:t>
            </a:r>
          </a:p>
        </p:txBody>
      </p:sp>
      <p:sp>
        <p:nvSpPr>
          <p:cNvPr id="17" name="Rectangle 16"/>
          <p:cNvSpPr/>
          <p:nvPr/>
        </p:nvSpPr>
        <p:spPr>
          <a:xfrm>
            <a:off x="1906622" y="6006795"/>
            <a:ext cx="9883298" cy="553998"/>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 Sao chép một danh sách …</a:t>
            </a:r>
          </a:p>
        </p:txBody>
      </p:sp>
    </p:spTree>
    <p:extLst>
      <p:ext uri="{BB962C8B-B14F-4D97-AF65-F5344CB8AC3E}">
        <p14:creationId xmlns:p14="http://schemas.microsoft.com/office/powerpoint/2010/main" val="6489727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4" grpId="0"/>
      <p:bldP spid="13" grpId="0"/>
      <p:bldP spid="14"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DANH SÁCH</a:t>
            </a:r>
          </a:p>
        </p:txBody>
      </p:sp>
      <p:sp>
        <p:nvSpPr>
          <p:cNvPr id="12" name="Rectangle 11"/>
          <p:cNvSpPr/>
          <p:nvPr/>
        </p:nvSpPr>
        <p:spPr>
          <a:xfrm>
            <a:off x="1619328" y="653534"/>
            <a:ext cx="6029215"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2. Cài đặt danh sách bằng mảng</a:t>
            </a:r>
          </a:p>
        </p:txBody>
      </p:sp>
      <p:sp>
        <p:nvSpPr>
          <p:cNvPr id="2" name="Rectangle 1"/>
          <p:cNvSpPr/>
          <p:nvPr/>
        </p:nvSpPr>
        <p:spPr>
          <a:xfrm>
            <a:off x="1906622" y="1312148"/>
            <a:ext cx="9883300" cy="1477328"/>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Ta có thể dùng mảng một chiều làm cấu trúc lưu trữ của danh sách tuyến tính, mỗi phần tử mảng dùng để lưu trữ một phần tử của danh sách.</a:t>
            </a:r>
          </a:p>
        </p:txBody>
      </p:sp>
      <p:sp>
        <p:nvSpPr>
          <p:cNvPr id="4" name="Rectangle 3"/>
          <p:cNvSpPr/>
          <p:nvPr/>
        </p:nvSpPr>
        <p:spPr>
          <a:xfrm>
            <a:off x="1906622" y="2904299"/>
            <a:ext cx="9883299" cy="1938992"/>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Nhưng do số phần tử của danh sách tuyến tính thường biến động, nghĩa là kích thước n thường thay đổi, nên việc lưu trữ chỉ có thể đảm bảo được nếu biết được m = max(n), để ta có thể dự phòng khai báo mảng có kích thước m.</a:t>
            </a:r>
          </a:p>
        </p:txBody>
      </p:sp>
      <p:sp>
        <p:nvSpPr>
          <p:cNvPr id="18" name="Rectangle 17"/>
          <p:cNvSpPr/>
          <p:nvPr/>
        </p:nvSpPr>
        <p:spPr>
          <a:xfrm>
            <a:off x="1906622" y="4809641"/>
            <a:ext cx="9883299" cy="1938992"/>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Tuy nhiên điều này thường không dễ xác định chính xác được mà chỉ có thể dự đoán. Vì vậy nếu max(n) lớn thì khả năng lãng phí bộ nhớ càng nhiều vì có thể có hiện tượng “giữ chỗ để đấy” mà không dùng tới.  </a:t>
            </a:r>
          </a:p>
        </p:txBody>
      </p:sp>
    </p:spTree>
    <p:extLst>
      <p:ext uri="{BB962C8B-B14F-4D97-AF65-F5344CB8AC3E}">
        <p14:creationId xmlns:p14="http://schemas.microsoft.com/office/powerpoint/2010/main" val="40463812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4"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DANH SÁCH</a:t>
            </a:r>
          </a:p>
        </p:txBody>
      </p:sp>
      <p:sp>
        <p:nvSpPr>
          <p:cNvPr id="12" name="Rectangle 11"/>
          <p:cNvSpPr/>
          <p:nvPr/>
        </p:nvSpPr>
        <p:spPr>
          <a:xfrm>
            <a:off x="1619328" y="653534"/>
            <a:ext cx="668003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2. Cài đặt danh sách bằng mảng sách</a:t>
            </a:r>
          </a:p>
        </p:txBody>
      </p:sp>
      <p:sp>
        <p:nvSpPr>
          <p:cNvPr id="2" name="Rectangle 1"/>
          <p:cNvSpPr/>
          <p:nvPr/>
        </p:nvSpPr>
        <p:spPr>
          <a:xfrm>
            <a:off x="1619328" y="1312148"/>
            <a:ext cx="10170594" cy="2862322"/>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Hơn nữa, ngay khi đã dự trữ đủ rồi thì việc bổ sung hay loại bỏ phần tử trong danh sách, mà không phải là phần tử cuối sẽ đòi hỏi phải dồn hoặc dãn danh sách, nghĩa là dịch chuyển một số phần tử lùi xuống (để lấy chỗ bổ sung) hoặc tiến lên (để lấp chỗ của phần tử đã loại bỏ), và điều này sẽ gây tổn phí thời gian không ít nếu các phép toán này được thực hiện thường xuyên. </a:t>
            </a:r>
          </a:p>
        </p:txBody>
      </p:sp>
      <p:sp>
        <p:nvSpPr>
          <p:cNvPr id="18" name="Rectangle 17"/>
          <p:cNvSpPr/>
          <p:nvPr/>
        </p:nvSpPr>
        <p:spPr>
          <a:xfrm>
            <a:off x="1619328" y="4225981"/>
            <a:ext cx="10170593" cy="1015663"/>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Việc cài đặt danh sách bằng móc nối (được trình bày trong các mục bên dưới) sẽ khắc phục các nhược điểm này.  </a:t>
            </a:r>
          </a:p>
        </p:txBody>
      </p:sp>
      <p:sp>
        <p:nvSpPr>
          <p:cNvPr id="8" name="Rectangle 7"/>
          <p:cNvSpPr/>
          <p:nvPr/>
        </p:nvSpPr>
        <p:spPr>
          <a:xfrm>
            <a:off x="1619328" y="5280554"/>
            <a:ext cx="10170593" cy="1015663"/>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Tuy nhiên với cách lưu trữ bằng mảng, như đã nêu ở trên, ưu điểm về tốc độ truy nhập lại rất rõ.  </a:t>
            </a:r>
          </a:p>
        </p:txBody>
      </p:sp>
    </p:spTree>
    <p:extLst>
      <p:ext uri="{BB962C8B-B14F-4D97-AF65-F5344CB8AC3E}">
        <p14:creationId xmlns:p14="http://schemas.microsoft.com/office/powerpoint/2010/main" val="28332002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8"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254268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Định nghĩa</a:t>
            </a:r>
          </a:p>
        </p:txBody>
      </p:sp>
      <p:sp>
        <p:nvSpPr>
          <p:cNvPr id="2" name="Rectangle 1"/>
          <p:cNvSpPr/>
          <p:nvPr/>
        </p:nvSpPr>
        <p:spPr>
          <a:xfrm>
            <a:off x="1619328" y="1214873"/>
            <a:ext cx="10170594" cy="1477328"/>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Ngăn xếp là một dạng đặc biệt của danh sách tuyến tính mà việc bổ sung hay loại bỏ một phần tử đều được thực hiện ở 1 đầu của danh sách gọi là đỉnh (Top). </a:t>
            </a:r>
          </a:p>
        </p:txBody>
      </p:sp>
      <p:sp>
        <p:nvSpPr>
          <p:cNvPr id="18" name="Rectangle 17"/>
          <p:cNvSpPr/>
          <p:nvPr/>
        </p:nvSpPr>
        <p:spPr>
          <a:xfrm>
            <a:off x="1619328" y="2709180"/>
            <a:ext cx="10170592" cy="1477328"/>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Nói cách khác, ngăn xếp là 1 cấu trúc dữ liệu có 2 thao tác cơ bản: bổ sung (push) và loại bỏ phần tử (pop), trong đó việc loại bỏ sẽ tiến hành loại phần tử mới nhất được đưa vào danh sách.   </a:t>
            </a:r>
          </a:p>
        </p:txBody>
      </p:sp>
      <p:grpSp>
        <p:nvGrpSpPr>
          <p:cNvPr id="9" name="Group 8"/>
          <p:cNvGrpSpPr/>
          <p:nvPr/>
        </p:nvGrpSpPr>
        <p:grpSpPr>
          <a:xfrm>
            <a:off x="9374596" y="4241267"/>
            <a:ext cx="1271520" cy="2568090"/>
            <a:chOff x="8959951" y="4883285"/>
            <a:chExt cx="1271520" cy="2522617"/>
          </a:xfrm>
        </p:grpSpPr>
        <p:cxnSp>
          <p:nvCxnSpPr>
            <p:cNvPr id="10" name="Straight Connector 9"/>
            <p:cNvCxnSpPr/>
            <p:nvPr/>
          </p:nvCxnSpPr>
          <p:spPr>
            <a:xfrm>
              <a:off x="8959951" y="4883285"/>
              <a:ext cx="0" cy="18691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231471" y="4883285"/>
              <a:ext cx="0" cy="18577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959951" y="6752423"/>
              <a:ext cx="127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103401" y="6851904"/>
              <a:ext cx="1040671" cy="553998"/>
            </a:xfrm>
            <a:prstGeom prst="rect">
              <a:avLst/>
            </a:prstGeom>
          </p:spPr>
          <p:txBody>
            <a:bodyPr wrap="none">
              <a:spAutoFit/>
            </a:bodyPr>
            <a:lstStyle/>
            <a:p>
              <a:pPr algn="ctr"/>
              <a:r>
                <a:rPr lang="en-US" sz="3000">
                  <a:solidFill>
                    <a:srgbClr val="0070C0"/>
                  </a:solidFill>
                  <a:latin typeface="Times New Roman" panose="02020603050405020304" pitchFamily="18" charset="0"/>
                  <a:ea typeface="Times New Roman" panose="02020603050405020304" pitchFamily="18" charset="0"/>
                </a:rPr>
                <a:t>Stack</a:t>
              </a:r>
            </a:p>
          </p:txBody>
        </p:sp>
      </p:grpSp>
      <p:sp>
        <p:nvSpPr>
          <p:cNvPr id="15" name="Rectangle 14"/>
          <p:cNvSpPr/>
          <p:nvPr/>
        </p:nvSpPr>
        <p:spPr>
          <a:xfrm>
            <a:off x="9411851" y="5628021"/>
            <a:ext cx="1205231" cy="47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lgn="ctr"/>
            <a:r>
              <a:rPr lang="en-US" sz="3000">
                <a:solidFill>
                  <a:srgbClr val="0070C0"/>
                </a:solidFill>
                <a:latin typeface="Times New Roman" panose="02020603050405020304" pitchFamily="18" charset="0"/>
                <a:ea typeface="Times New Roman" panose="02020603050405020304" pitchFamily="18" charset="0"/>
              </a:rPr>
              <a:t>A</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9411851" y="5184753"/>
            <a:ext cx="1205231" cy="47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lgn="ctr"/>
            <a:r>
              <a:rPr lang="en-US" sz="3000">
                <a:solidFill>
                  <a:srgbClr val="0070C0"/>
                </a:solidFill>
                <a:latin typeface="Times New Roman" panose="02020603050405020304" pitchFamily="18" charset="0"/>
                <a:ea typeface="Times New Roman" panose="02020603050405020304" pitchFamily="18" charset="0"/>
              </a:rPr>
              <a:t>B</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7" name="Rectangle 16"/>
          <p:cNvSpPr/>
          <p:nvPr/>
        </p:nvSpPr>
        <p:spPr>
          <a:xfrm>
            <a:off x="9411851" y="4707094"/>
            <a:ext cx="1205231" cy="47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lgn="ctr"/>
            <a:r>
              <a:rPr lang="en-US" sz="3000">
                <a:solidFill>
                  <a:srgbClr val="0070C0"/>
                </a:solidFill>
                <a:latin typeface="Times New Roman" panose="02020603050405020304" pitchFamily="18" charset="0"/>
                <a:ea typeface="Times New Roman" panose="02020603050405020304" pitchFamily="18" charset="0"/>
              </a:rPr>
              <a:t>C</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21" name="Rectangle 20"/>
          <p:cNvSpPr/>
          <p:nvPr/>
        </p:nvSpPr>
        <p:spPr>
          <a:xfrm>
            <a:off x="1623312" y="4270433"/>
            <a:ext cx="5463861" cy="1938992"/>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Chính vì tính chất này mà ngăn xếp còn được gọi là danh sách kiểu LIFO (Last In First Out - Vào sau ra trước).</a:t>
            </a:r>
          </a:p>
        </p:txBody>
      </p:sp>
      <p:grpSp>
        <p:nvGrpSpPr>
          <p:cNvPr id="45" name="Group 44"/>
          <p:cNvGrpSpPr/>
          <p:nvPr/>
        </p:nvGrpSpPr>
        <p:grpSpPr>
          <a:xfrm>
            <a:off x="7647549" y="5576855"/>
            <a:ext cx="1660225" cy="553998"/>
            <a:chOff x="7647549" y="5576855"/>
            <a:chExt cx="1660225" cy="553998"/>
          </a:xfrm>
        </p:grpSpPr>
        <p:sp>
          <p:nvSpPr>
            <p:cNvPr id="22" name="TextBox 21"/>
            <p:cNvSpPr txBox="1"/>
            <p:nvPr/>
          </p:nvSpPr>
          <p:spPr>
            <a:xfrm>
              <a:off x="7647549" y="5576855"/>
              <a:ext cx="1091287" cy="553998"/>
            </a:xfrm>
            <a:prstGeom prst="rect">
              <a:avLst/>
            </a:prstGeom>
            <a:noFill/>
          </p:spPr>
          <p:txBody>
            <a:bodyPr wrap="square" rtlCol="0">
              <a:spAutoFit/>
            </a:bodyPr>
            <a:lstStyle/>
            <a:p>
              <a:pPr algn="r"/>
              <a:r>
                <a:rPr lang="en-US" sz="3000">
                  <a:solidFill>
                    <a:srgbClr val="0070C0"/>
                  </a:solidFill>
                  <a:latin typeface="Times New Roman" panose="02020603050405020304" pitchFamily="18" charset="0"/>
                  <a:cs typeface="Times New Roman" panose="02020603050405020304" pitchFamily="18" charset="0"/>
                </a:rPr>
                <a:t>Đỉnh</a:t>
              </a:r>
            </a:p>
          </p:txBody>
        </p:sp>
        <p:cxnSp>
          <p:nvCxnSpPr>
            <p:cNvPr id="24" name="Straight Connector 23"/>
            <p:cNvCxnSpPr/>
            <p:nvPr/>
          </p:nvCxnSpPr>
          <p:spPr>
            <a:xfrm>
              <a:off x="8639033" y="5896235"/>
              <a:ext cx="668741"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10673412" y="5617799"/>
            <a:ext cx="1462591" cy="553998"/>
            <a:chOff x="10673412" y="5617799"/>
            <a:chExt cx="1462591" cy="553998"/>
          </a:xfrm>
        </p:grpSpPr>
        <p:sp>
          <p:nvSpPr>
            <p:cNvPr id="6" name="TextBox 5"/>
            <p:cNvSpPr txBox="1"/>
            <p:nvPr/>
          </p:nvSpPr>
          <p:spPr>
            <a:xfrm>
              <a:off x="11262546" y="5617799"/>
              <a:ext cx="873457" cy="553998"/>
            </a:xfrm>
            <a:prstGeom prst="rect">
              <a:avLst/>
            </a:prstGeom>
            <a:noFill/>
          </p:spPr>
          <p:txBody>
            <a:bodyPr wrap="square" rtlCol="0">
              <a:spAutoFit/>
            </a:bodyPr>
            <a:lstStyle/>
            <a:p>
              <a:r>
                <a:rPr lang="en-US" sz="3000">
                  <a:solidFill>
                    <a:srgbClr val="0070C0"/>
                  </a:solidFill>
                  <a:latin typeface="Times New Roman" panose="02020603050405020304" pitchFamily="18" charset="0"/>
                  <a:cs typeface="Times New Roman" panose="02020603050405020304" pitchFamily="18" charset="0"/>
                </a:rPr>
                <a:t>Đáy</a:t>
              </a:r>
            </a:p>
          </p:txBody>
        </p:sp>
        <p:cxnSp>
          <p:nvCxnSpPr>
            <p:cNvPr id="26" name="Straight Connector 25"/>
            <p:cNvCxnSpPr/>
            <p:nvPr/>
          </p:nvCxnSpPr>
          <p:spPr>
            <a:xfrm>
              <a:off x="10673412" y="5909883"/>
              <a:ext cx="668741"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7647549" y="5098608"/>
            <a:ext cx="1660225" cy="553998"/>
            <a:chOff x="7647549" y="5098608"/>
            <a:chExt cx="1660225" cy="553998"/>
          </a:xfrm>
        </p:grpSpPr>
        <p:sp>
          <p:nvSpPr>
            <p:cNvPr id="27" name="TextBox 26"/>
            <p:cNvSpPr txBox="1"/>
            <p:nvPr/>
          </p:nvSpPr>
          <p:spPr>
            <a:xfrm>
              <a:off x="7647549" y="5098608"/>
              <a:ext cx="1091287" cy="553998"/>
            </a:xfrm>
            <a:prstGeom prst="rect">
              <a:avLst/>
            </a:prstGeom>
            <a:noFill/>
          </p:spPr>
          <p:txBody>
            <a:bodyPr wrap="square" rtlCol="0">
              <a:spAutoFit/>
            </a:bodyPr>
            <a:lstStyle/>
            <a:p>
              <a:pPr algn="r"/>
              <a:r>
                <a:rPr lang="en-US" sz="3000">
                  <a:solidFill>
                    <a:srgbClr val="0070C0"/>
                  </a:solidFill>
                  <a:latin typeface="Times New Roman" panose="02020603050405020304" pitchFamily="18" charset="0"/>
                  <a:cs typeface="Times New Roman" panose="02020603050405020304" pitchFamily="18" charset="0"/>
                </a:rPr>
                <a:t>Đỉnh</a:t>
              </a:r>
            </a:p>
          </p:txBody>
        </p:sp>
        <p:cxnSp>
          <p:nvCxnSpPr>
            <p:cNvPr id="28" name="Straight Connector 27"/>
            <p:cNvCxnSpPr/>
            <p:nvPr/>
          </p:nvCxnSpPr>
          <p:spPr>
            <a:xfrm>
              <a:off x="8639033" y="5417988"/>
              <a:ext cx="668741"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7647549" y="4626028"/>
            <a:ext cx="1660225" cy="553998"/>
            <a:chOff x="7647549" y="4626028"/>
            <a:chExt cx="1660225" cy="553998"/>
          </a:xfrm>
        </p:grpSpPr>
        <p:sp>
          <p:nvSpPr>
            <p:cNvPr id="29" name="TextBox 28"/>
            <p:cNvSpPr txBox="1"/>
            <p:nvPr/>
          </p:nvSpPr>
          <p:spPr>
            <a:xfrm>
              <a:off x="7647549" y="4626028"/>
              <a:ext cx="1091287" cy="553998"/>
            </a:xfrm>
            <a:prstGeom prst="rect">
              <a:avLst/>
            </a:prstGeom>
            <a:noFill/>
          </p:spPr>
          <p:txBody>
            <a:bodyPr wrap="square" rtlCol="0">
              <a:spAutoFit/>
            </a:bodyPr>
            <a:lstStyle/>
            <a:p>
              <a:pPr algn="r"/>
              <a:r>
                <a:rPr lang="en-US" sz="3000">
                  <a:solidFill>
                    <a:srgbClr val="0070C0"/>
                  </a:solidFill>
                  <a:latin typeface="Times New Roman" panose="02020603050405020304" pitchFamily="18" charset="0"/>
                  <a:cs typeface="Times New Roman" panose="02020603050405020304" pitchFamily="18" charset="0"/>
                </a:rPr>
                <a:t>Đỉnh</a:t>
              </a:r>
            </a:p>
          </p:txBody>
        </p:sp>
        <p:cxnSp>
          <p:nvCxnSpPr>
            <p:cNvPr id="30" name="Straight Connector 29"/>
            <p:cNvCxnSpPr/>
            <p:nvPr/>
          </p:nvCxnSpPr>
          <p:spPr>
            <a:xfrm>
              <a:off x="8639033" y="4945408"/>
              <a:ext cx="668741"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9411851" y="4243337"/>
            <a:ext cx="1205231" cy="4729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lgn="ctr"/>
            <a:r>
              <a:rPr lang="en-US" sz="3000">
                <a:solidFill>
                  <a:srgbClr val="0070C0"/>
                </a:solidFill>
                <a:latin typeface="Times New Roman" panose="02020603050405020304" pitchFamily="18" charset="0"/>
                <a:ea typeface="Times New Roman" panose="02020603050405020304" pitchFamily="18" charset="0"/>
              </a:rPr>
              <a:t>D</a:t>
            </a:r>
            <a:endParaRPr lang="en-US" sz="2800">
              <a:solidFill>
                <a:srgbClr val="0070C0"/>
              </a:solidFill>
              <a:latin typeface="Times New Roman" panose="02020603050405020304" pitchFamily="18" charset="0"/>
              <a:ea typeface="Times New Roman" panose="02020603050405020304" pitchFamily="18" charset="0"/>
            </a:endParaRPr>
          </a:p>
        </p:txBody>
      </p:sp>
      <p:grpSp>
        <p:nvGrpSpPr>
          <p:cNvPr id="48" name="Group 47"/>
          <p:cNvGrpSpPr/>
          <p:nvPr/>
        </p:nvGrpSpPr>
        <p:grpSpPr>
          <a:xfrm>
            <a:off x="7647549" y="4162271"/>
            <a:ext cx="1660225" cy="553998"/>
            <a:chOff x="7647549" y="4162271"/>
            <a:chExt cx="1660225" cy="553998"/>
          </a:xfrm>
        </p:grpSpPr>
        <p:sp>
          <p:nvSpPr>
            <p:cNvPr id="32" name="TextBox 31"/>
            <p:cNvSpPr txBox="1"/>
            <p:nvPr/>
          </p:nvSpPr>
          <p:spPr>
            <a:xfrm>
              <a:off x="7647549" y="4162271"/>
              <a:ext cx="1091287" cy="553998"/>
            </a:xfrm>
            <a:prstGeom prst="rect">
              <a:avLst/>
            </a:prstGeom>
            <a:noFill/>
          </p:spPr>
          <p:txBody>
            <a:bodyPr wrap="square" rtlCol="0">
              <a:spAutoFit/>
            </a:bodyPr>
            <a:lstStyle/>
            <a:p>
              <a:pPr algn="r"/>
              <a:r>
                <a:rPr lang="en-US" sz="3000">
                  <a:solidFill>
                    <a:srgbClr val="0070C0"/>
                  </a:solidFill>
                  <a:latin typeface="Times New Roman" panose="02020603050405020304" pitchFamily="18" charset="0"/>
                  <a:cs typeface="Times New Roman" panose="02020603050405020304" pitchFamily="18" charset="0"/>
                </a:rPr>
                <a:t>Đỉnh</a:t>
              </a:r>
            </a:p>
          </p:txBody>
        </p:sp>
        <p:cxnSp>
          <p:nvCxnSpPr>
            <p:cNvPr id="33" name="Straight Connector 32"/>
            <p:cNvCxnSpPr/>
            <p:nvPr/>
          </p:nvCxnSpPr>
          <p:spPr>
            <a:xfrm>
              <a:off x="8639033" y="4481651"/>
              <a:ext cx="668741"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7653785" y="4620374"/>
            <a:ext cx="1660225" cy="553998"/>
            <a:chOff x="5920502" y="4606726"/>
            <a:chExt cx="1660225" cy="553998"/>
          </a:xfrm>
        </p:grpSpPr>
        <p:sp>
          <p:nvSpPr>
            <p:cNvPr id="39" name="TextBox 38"/>
            <p:cNvSpPr txBox="1"/>
            <p:nvPr/>
          </p:nvSpPr>
          <p:spPr>
            <a:xfrm>
              <a:off x="5920502" y="4606726"/>
              <a:ext cx="1091287" cy="553998"/>
            </a:xfrm>
            <a:prstGeom prst="rect">
              <a:avLst/>
            </a:prstGeom>
            <a:noFill/>
          </p:spPr>
          <p:txBody>
            <a:bodyPr wrap="square" rtlCol="0">
              <a:spAutoFit/>
            </a:bodyPr>
            <a:lstStyle/>
            <a:p>
              <a:pPr algn="r"/>
              <a:r>
                <a:rPr lang="en-US" sz="3000">
                  <a:solidFill>
                    <a:srgbClr val="0070C0"/>
                  </a:solidFill>
                  <a:latin typeface="Times New Roman" panose="02020603050405020304" pitchFamily="18" charset="0"/>
                  <a:cs typeface="Times New Roman" panose="02020603050405020304" pitchFamily="18" charset="0"/>
                </a:rPr>
                <a:t>Đỉnh</a:t>
              </a:r>
            </a:p>
          </p:txBody>
        </p:sp>
        <p:cxnSp>
          <p:nvCxnSpPr>
            <p:cNvPr id="40" name="Straight Connector 39"/>
            <p:cNvCxnSpPr/>
            <p:nvPr/>
          </p:nvCxnSpPr>
          <p:spPr>
            <a:xfrm>
              <a:off x="6911986" y="4926106"/>
              <a:ext cx="668741"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7649875" y="5104745"/>
            <a:ext cx="1660225" cy="553998"/>
            <a:chOff x="5920502" y="4142969"/>
            <a:chExt cx="1660225" cy="553998"/>
          </a:xfrm>
        </p:grpSpPr>
        <p:sp>
          <p:nvSpPr>
            <p:cNvPr id="41" name="TextBox 40"/>
            <p:cNvSpPr txBox="1"/>
            <p:nvPr/>
          </p:nvSpPr>
          <p:spPr>
            <a:xfrm>
              <a:off x="5920502" y="4142969"/>
              <a:ext cx="1091287" cy="553998"/>
            </a:xfrm>
            <a:prstGeom prst="rect">
              <a:avLst/>
            </a:prstGeom>
            <a:noFill/>
          </p:spPr>
          <p:txBody>
            <a:bodyPr wrap="square" rtlCol="0">
              <a:spAutoFit/>
            </a:bodyPr>
            <a:lstStyle/>
            <a:p>
              <a:pPr algn="r"/>
              <a:r>
                <a:rPr lang="en-US" sz="3000">
                  <a:solidFill>
                    <a:srgbClr val="0070C0"/>
                  </a:solidFill>
                  <a:latin typeface="Times New Roman" panose="02020603050405020304" pitchFamily="18" charset="0"/>
                  <a:cs typeface="Times New Roman" panose="02020603050405020304" pitchFamily="18" charset="0"/>
                </a:rPr>
                <a:t>Đỉnh</a:t>
              </a:r>
            </a:p>
          </p:txBody>
        </p:sp>
        <p:cxnSp>
          <p:nvCxnSpPr>
            <p:cNvPr id="42" name="Straight Connector 41"/>
            <p:cNvCxnSpPr/>
            <p:nvPr/>
          </p:nvCxnSpPr>
          <p:spPr>
            <a:xfrm>
              <a:off x="6911986" y="4462349"/>
              <a:ext cx="668741"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60080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1000" fill="hold"/>
                                        <p:tgtEl>
                                          <p:spTgt spid="15"/>
                                        </p:tgtEl>
                                        <p:attrNameLst>
                                          <p:attrName>ppt_w</p:attrName>
                                        </p:attrNameLst>
                                      </p:cBhvr>
                                      <p:tavLst>
                                        <p:tav tm="0">
                                          <p:val>
                                            <p:fltVal val="0"/>
                                          </p:val>
                                        </p:tav>
                                        <p:tav tm="100000">
                                          <p:val>
                                            <p:strVal val="#ppt_w"/>
                                          </p:val>
                                        </p:tav>
                                      </p:tavLst>
                                    </p:anim>
                                    <p:anim calcmode="lin" valueType="num">
                                      <p:cBhvr>
                                        <p:cTn id="32" dur="1000" fill="hold"/>
                                        <p:tgtEl>
                                          <p:spTgt spid="15"/>
                                        </p:tgtEl>
                                        <p:attrNameLst>
                                          <p:attrName>ppt_h</p:attrName>
                                        </p:attrNameLst>
                                      </p:cBhvr>
                                      <p:tavLst>
                                        <p:tav tm="0">
                                          <p:val>
                                            <p:fltVal val="0"/>
                                          </p:val>
                                        </p:tav>
                                        <p:tav tm="100000">
                                          <p:val>
                                            <p:strVal val="#ppt_h"/>
                                          </p:val>
                                        </p:tav>
                                      </p:tavLst>
                                    </p:anim>
                                    <p:anim calcmode="lin" valueType="num">
                                      <p:cBhvr>
                                        <p:cTn id="33" dur="1000" fill="hold"/>
                                        <p:tgtEl>
                                          <p:spTgt spid="15"/>
                                        </p:tgtEl>
                                        <p:attrNameLst>
                                          <p:attrName>style.rotation</p:attrName>
                                        </p:attrNameLst>
                                      </p:cBhvr>
                                      <p:tavLst>
                                        <p:tav tm="0">
                                          <p:val>
                                            <p:fltVal val="90"/>
                                          </p:val>
                                        </p:tav>
                                        <p:tav tm="100000">
                                          <p:val>
                                            <p:fltVal val="0"/>
                                          </p:val>
                                        </p:tav>
                                      </p:tavLst>
                                    </p:anim>
                                    <p:animEffect transition="in" filter="fade">
                                      <p:cBhvr>
                                        <p:cTn id="34" dur="1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fltVal val="0"/>
                                          </p:val>
                                        </p:tav>
                                        <p:tav tm="100000">
                                          <p:val>
                                            <p:strVal val="#ppt_w"/>
                                          </p:val>
                                        </p:tav>
                                      </p:tavLst>
                                    </p:anim>
                                    <p:anim calcmode="lin" valueType="num">
                                      <p:cBhvr>
                                        <p:cTn id="48" dur="1000" fill="hold"/>
                                        <p:tgtEl>
                                          <p:spTgt spid="16"/>
                                        </p:tgtEl>
                                        <p:attrNameLst>
                                          <p:attrName>ppt_h</p:attrName>
                                        </p:attrNameLst>
                                      </p:cBhvr>
                                      <p:tavLst>
                                        <p:tav tm="0">
                                          <p:val>
                                            <p:fltVal val="0"/>
                                          </p:val>
                                        </p:tav>
                                        <p:tav tm="100000">
                                          <p:val>
                                            <p:strVal val="#ppt_h"/>
                                          </p:val>
                                        </p:tav>
                                      </p:tavLst>
                                    </p:anim>
                                    <p:anim calcmode="lin" valueType="num">
                                      <p:cBhvr>
                                        <p:cTn id="49" dur="1000" fill="hold"/>
                                        <p:tgtEl>
                                          <p:spTgt spid="16"/>
                                        </p:tgtEl>
                                        <p:attrNameLst>
                                          <p:attrName>style.rotation</p:attrName>
                                        </p:attrNameLst>
                                      </p:cBhvr>
                                      <p:tavLst>
                                        <p:tav tm="0">
                                          <p:val>
                                            <p:fltVal val="90"/>
                                          </p:val>
                                        </p:tav>
                                        <p:tav tm="100000">
                                          <p:val>
                                            <p:fltVal val="0"/>
                                          </p:val>
                                        </p:tav>
                                      </p:tavLst>
                                    </p:anim>
                                    <p:animEffect transition="in" filter="fade">
                                      <p:cBhvr>
                                        <p:cTn id="50" dur="10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1000" fill="hold"/>
                                        <p:tgtEl>
                                          <p:spTgt spid="17"/>
                                        </p:tgtEl>
                                        <p:attrNameLst>
                                          <p:attrName>ppt_w</p:attrName>
                                        </p:attrNameLst>
                                      </p:cBhvr>
                                      <p:tavLst>
                                        <p:tav tm="0">
                                          <p:val>
                                            <p:fltVal val="0"/>
                                          </p:val>
                                        </p:tav>
                                        <p:tav tm="100000">
                                          <p:val>
                                            <p:strVal val="#ppt_w"/>
                                          </p:val>
                                        </p:tav>
                                      </p:tavLst>
                                    </p:anim>
                                    <p:anim calcmode="lin" valueType="num">
                                      <p:cBhvr>
                                        <p:cTn id="64" dur="1000" fill="hold"/>
                                        <p:tgtEl>
                                          <p:spTgt spid="17"/>
                                        </p:tgtEl>
                                        <p:attrNameLst>
                                          <p:attrName>ppt_h</p:attrName>
                                        </p:attrNameLst>
                                      </p:cBhvr>
                                      <p:tavLst>
                                        <p:tav tm="0">
                                          <p:val>
                                            <p:fltVal val="0"/>
                                          </p:val>
                                        </p:tav>
                                        <p:tav tm="100000">
                                          <p:val>
                                            <p:strVal val="#ppt_h"/>
                                          </p:val>
                                        </p:tav>
                                      </p:tavLst>
                                    </p:anim>
                                    <p:anim calcmode="lin" valueType="num">
                                      <p:cBhvr>
                                        <p:cTn id="65" dur="1000" fill="hold"/>
                                        <p:tgtEl>
                                          <p:spTgt spid="17"/>
                                        </p:tgtEl>
                                        <p:attrNameLst>
                                          <p:attrName>style.rotation</p:attrName>
                                        </p:attrNameLst>
                                      </p:cBhvr>
                                      <p:tavLst>
                                        <p:tav tm="0">
                                          <p:val>
                                            <p:fltVal val="90"/>
                                          </p:val>
                                        </p:tav>
                                        <p:tav tm="100000">
                                          <p:val>
                                            <p:fltVal val="0"/>
                                          </p:val>
                                        </p:tav>
                                      </p:tavLst>
                                    </p:anim>
                                    <p:animEffect transition="in" filter="fade">
                                      <p:cBhvr>
                                        <p:cTn id="66" dur="10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4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p:cTn id="79" dur="1000" fill="hold"/>
                                        <p:tgtEl>
                                          <p:spTgt spid="31"/>
                                        </p:tgtEl>
                                        <p:attrNameLst>
                                          <p:attrName>ppt_w</p:attrName>
                                        </p:attrNameLst>
                                      </p:cBhvr>
                                      <p:tavLst>
                                        <p:tav tm="0">
                                          <p:val>
                                            <p:fltVal val="0"/>
                                          </p:val>
                                        </p:tav>
                                        <p:tav tm="100000">
                                          <p:val>
                                            <p:strVal val="#ppt_w"/>
                                          </p:val>
                                        </p:tav>
                                      </p:tavLst>
                                    </p:anim>
                                    <p:anim calcmode="lin" valueType="num">
                                      <p:cBhvr>
                                        <p:cTn id="80" dur="1000" fill="hold"/>
                                        <p:tgtEl>
                                          <p:spTgt spid="31"/>
                                        </p:tgtEl>
                                        <p:attrNameLst>
                                          <p:attrName>ppt_h</p:attrName>
                                        </p:attrNameLst>
                                      </p:cBhvr>
                                      <p:tavLst>
                                        <p:tav tm="0">
                                          <p:val>
                                            <p:fltVal val="0"/>
                                          </p:val>
                                        </p:tav>
                                        <p:tav tm="100000">
                                          <p:val>
                                            <p:strVal val="#ppt_h"/>
                                          </p:val>
                                        </p:tav>
                                      </p:tavLst>
                                    </p:anim>
                                    <p:anim calcmode="lin" valueType="num">
                                      <p:cBhvr>
                                        <p:cTn id="81" dur="1000" fill="hold"/>
                                        <p:tgtEl>
                                          <p:spTgt spid="31"/>
                                        </p:tgtEl>
                                        <p:attrNameLst>
                                          <p:attrName>style.rotation</p:attrName>
                                        </p:attrNameLst>
                                      </p:cBhvr>
                                      <p:tavLst>
                                        <p:tav tm="0">
                                          <p:val>
                                            <p:fltVal val="90"/>
                                          </p:val>
                                        </p:tav>
                                        <p:tav tm="100000">
                                          <p:val>
                                            <p:fltVal val="0"/>
                                          </p:val>
                                        </p:tav>
                                      </p:tavLst>
                                    </p:anim>
                                    <p:animEffect transition="in" filter="fade">
                                      <p:cBhvr>
                                        <p:cTn id="82" dur="10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4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3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4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47"/>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50"/>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21"/>
                                        </p:tgtEl>
                                        <p:attrNameLst>
                                          <p:attrName>style.visibility</p:attrName>
                                        </p:attrNameLst>
                                      </p:cBhvr>
                                      <p:to>
                                        <p:strVal val="visible"/>
                                      </p:to>
                                    </p:set>
                                    <p:anim calcmode="lin" valueType="num">
                                      <p:cBhvr additive="base">
                                        <p:cTn id="123" dur="500" fill="hold"/>
                                        <p:tgtEl>
                                          <p:spTgt spid="21"/>
                                        </p:tgtEl>
                                        <p:attrNameLst>
                                          <p:attrName>ppt_x</p:attrName>
                                        </p:attrNameLst>
                                      </p:cBhvr>
                                      <p:tavLst>
                                        <p:tav tm="0">
                                          <p:val>
                                            <p:strVal val="#ppt_x"/>
                                          </p:val>
                                        </p:tav>
                                        <p:tav tm="100000">
                                          <p:val>
                                            <p:strVal val="#ppt_x"/>
                                          </p:val>
                                        </p:tav>
                                      </p:tavLst>
                                    </p:anim>
                                    <p:anim calcmode="lin" valueType="num">
                                      <p:cBhvr additive="base">
                                        <p:cTn id="1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8" grpId="0"/>
      <p:bldP spid="15" grpId="0" animBg="1"/>
      <p:bldP spid="16" grpId="0" animBg="1"/>
      <p:bldP spid="17" grpId="0" animBg="1"/>
      <p:bldP spid="17" grpId="1" animBg="1"/>
      <p:bldP spid="21" grpId="0"/>
      <p:bldP spid="31" grpId="0" animBg="1"/>
      <p:bldP spid="3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5824030"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2. Cài đặt ngăn xếp bằng mảng</a:t>
            </a:r>
          </a:p>
        </p:txBody>
      </p:sp>
      <p:sp>
        <p:nvSpPr>
          <p:cNvPr id="2" name="Rectangle 1"/>
          <p:cNvSpPr/>
          <p:nvPr/>
        </p:nvSpPr>
        <p:spPr>
          <a:xfrm>
            <a:off x="1619328" y="1214873"/>
            <a:ext cx="10170594" cy="1015663"/>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Ngăn xếp có thể được cài đặt bằng mảng hoặc móc nối (sẽ được trình bày ở phần sau).  </a:t>
            </a:r>
          </a:p>
        </p:txBody>
      </p:sp>
      <p:sp>
        <p:nvSpPr>
          <p:cNvPr id="18" name="Rectangle 17"/>
          <p:cNvSpPr/>
          <p:nvPr/>
        </p:nvSpPr>
        <p:spPr>
          <a:xfrm>
            <a:off x="1619327" y="2243947"/>
            <a:ext cx="10170592" cy="1477328"/>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Để cài đặt ngăn xếp bằng mảng, ta sử dụng một mảng 1 chiều S có n phần tử để biểu diễn ngăn xếp. Thiết lập phần tử đầu tiên của mảng S[0] làm đáy ngăn xếp. </a:t>
            </a:r>
          </a:p>
        </p:txBody>
      </p:sp>
      <p:sp>
        <p:nvSpPr>
          <p:cNvPr id="21" name="Rectangle 20"/>
          <p:cNvSpPr/>
          <p:nvPr/>
        </p:nvSpPr>
        <p:spPr>
          <a:xfrm>
            <a:off x="1619327" y="3745511"/>
            <a:ext cx="10170592" cy="1015663"/>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Để lưu giữ đỉnh hiện tại của ngăn xếp, ta sử dụng 1 biến T, được gọi là biến trỏ để trỏ vào đỉnh ngăn xếp.</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597" y="4822095"/>
            <a:ext cx="10644756" cy="1994961"/>
          </a:xfrm>
          <a:prstGeom prst="rect">
            <a:avLst/>
          </a:prstGeom>
          <a:ln>
            <a:solidFill>
              <a:schemeClr val="accent1"/>
            </a:solidFill>
          </a:ln>
        </p:spPr>
      </p:pic>
      <p:cxnSp>
        <p:nvCxnSpPr>
          <p:cNvPr id="8" name="Straight Connector 7"/>
          <p:cNvCxnSpPr/>
          <p:nvPr/>
        </p:nvCxnSpPr>
        <p:spPr>
          <a:xfrm>
            <a:off x="11382233" y="4250984"/>
            <a:ext cx="21716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619165" y="6728052"/>
            <a:ext cx="21716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3779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8"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5824030"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2. Cài đặt ngăn xếp bằng mảng</a:t>
            </a:r>
          </a:p>
        </p:txBody>
      </p:sp>
      <p:sp>
        <p:nvSpPr>
          <p:cNvPr id="8" name="Rectangle 7"/>
          <p:cNvSpPr/>
          <p:nvPr/>
        </p:nvSpPr>
        <p:spPr>
          <a:xfrm>
            <a:off x="191069" y="712402"/>
            <a:ext cx="12000931" cy="13612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Nếu có 1 phần tử mới được đưa vào ngăn xếp thì nó sẽ được lưu tại vị trí kế tiếp trong mảng và giá trị của biến trỏ T sẽ tăng lên 1. Khi lấy 1 phần tử ra khỏi ngăn xếp, phần tử của mảng tại vị trí T sẽ được lấy ra và biến trỏ T sẽ giảm đi 1.</a:t>
            </a:r>
          </a:p>
        </p:txBody>
      </p:sp>
      <p:sp>
        <p:nvSpPr>
          <p:cNvPr id="9" name="Rectangle 8"/>
          <p:cNvSpPr/>
          <p:nvPr/>
        </p:nvSpPr>
        <p:spPr>
          <a:xfrm>
            <a:off x="191068" y="2083937"/>
            <a:ext cx="12000931" cy="6120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Có 2 vấn đề xảy ra khi thực hiện các thao tác trên trong ngăn xếp là:</a:t>
            </a:r>
          </a:p>
        </p:txBody>
      </p:sp>
      <p:sp>
        <p:nvSpPr>
          <p:cNvPr id="10" name="Rectangle 9"/>
          <p:cNvSpPr/>
          <p:nvPr/>
        </p:nvSpPr>
        <p:spPr>
          <a:xfrm>
            <a:off x="191069" y="2666234"/>
            <a:ext cx="12000931" cy="9533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 Khi ngăn xếp TRÀN, tức là khi biến T đạt tới phần tử cuối cùng của mảng thì không thể tiếp tục thêm phần tử mới vào mảng. </a:t>
            </a:r>
          </a:p>
        </p:txBody>
      </p:sp>
      <p:sp>
        <p:nvSpPr>
          <p:cNvPr id="11" name="Rectangle 10"/>
          <p:cNvSpPr/>
          <p:nvPr/>
        </p:nvSpPr>
        <p:spPr>
          <a:xfrm>
            <a:off x="191069" y="3625115"/>
            <a:ext cx="12000931" cy="9655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 Khi ngăn xếp CẠN, tức là không có phần tử nào, thì ta không thể lấy được phần tử ra từ ngăn xếp.  </a:t>
            </a:r>
          </a:p>
        </p:txBody>
      </p:sp>
      <p:sp>
        <p:nvSpPr>
          <p:cNvPr id="13" name="Rectangle 12"/>
          <p:cNvSpPr/>
          <p:nvPr/>
        </p:nvSpPr>
        <p:spPr>
          <a:xfrm>
            <a:off x="191069" y="4598802"/>
            <a:ext cx="12000931" cy="10206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Như vậy, trước khi thực hiện các thao tác đưa vào và lấy phần tử ra khỏi ngăn xếp, cần có thao tác kiểm tra xem ngăn xếp có TRÀN hoặc CẠN hay không.  </a:t>
            </a:r>
          </a:p>
        </p:txBody>
      </p:sp>
      <p:sp>
        <p:nvSpPr>
          <p:cNvPr id="14" name="Rectangle 13"/>
          <p:cNvSpPr/>
          <p:nvPr/>
        </p:nvSpPr>
        <p:spPr>
          <a:xfrm>
            <a:off x="191067" y="5622876"/>
            <a:ext cx="12000931" cy="9962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Sau đây là các phép bổ sung và loại bỏ đối với ngăn xếp được mô tả bằng các hàm:  </a:t>
            </a:r>
          </a:p>
        </p:txBody>
      </p:sp>
    </p:spTree>
    <p:extLst>
      <p:ext uri="{BB962C8B-B14F-4D97-AF65-F5344CB8AC3E}">
        <p14:creationId xmlns:p14="http://schemas.microsoft.com/office/powerpoint/2010/main" val="42894971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animBg="1"/>
      <p:bldP spid="9" grpId="0" animBg="1"/>
      <p:bldP spid="10" grpId="0" animBg="1"/>
      <p:bldP spid="11"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5824030"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2. Cài đặt ngăn xếp bằng mảng</a:t>
            </a:r>
          </a:p>
        </p:txBody>
      </p:sp>
      <p:sp>
        <p:nvSpPr>
          <p:cNvPr id="9" name="Rectangle 8"/>
          <p:cNvSpPr/>
          <p:nvPr/>
        </p:nvSpPr>
        <p:spPr>
          <a:xfrm>
            <a:off x="212840" y="1256630"/>
            <a:ext cx="4751045" cy="27493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Hàm PUSH thực hiện bổ sung phần tử X vào ngăn xếp lưu trữ bởi mảng S có n phần tử. </a:t>
            </a:r>
            <a:r>
              <a:rPr lang="fr-FR" sz="3200">
                <a:solidFill>
                  <a:srgbClr val="0070C0"/>
                </a:solidFill>
                <a:latin typeface="Times New Roman" panose="02020603050405020304" pitchFamily="18" charset="0"/>
                <a:ea typeface="Times New Roman" panose="02020603050405020304" pitchFamily="18" charset="0"/>
              </a:rPr>
              <a:t>T là biến trỏ tới đỉnh ngăn xếp.</a:t>
            </a:r>
            <a:r>
              <a:rPr lang="en-US" sz="3200">
                <a:solidFill>
                  <a:srgbClr val="0070C0"/>
                </a:solidFill>
                <a:latin typeface="Times New Roman" panose="02020603050405020304" pitchFamily="18" charset="0"/>
                <a:ea typeface="Times New Roman" panose="02020603050405020304" pitchFamily="18" charset="0"/>
              </a:rPr>
              <a:t>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533" y="1306077"/>
            <a:ext cx="6942695" cy="5449300"/>
          </a:xfrm>
          <a:prstGeom prst="rect">
            <a:avLst/>
          </a:prstGeom>
          <a:ln>
            <a:solidFill>
              <a:schemeClr val="accent1"/>
            </a:solidFill>
          </a:ln>
        </p:spPr>
      </p:pic>
    </p:spTree>
    <p:extLst>
      <p:ext uri="{BB962C8B-B14F-4D97-AF65-F5344CB8AC3E}">
        <p14:creationId xmlns:p14="http://schemas.microsoft.com/office/powerpoint/2010/main" val="25417492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5824030"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2. Cài đặt ngăn xếp bằng mảng</a:t>
            </a:r>
          </a:p>
        </p:txBody>
      </p:sp>
      <p:sp>
        <p:nvSpPr>
          <p:cNvPr id="9" name="Rectangle 8"/>
          <p:cNvSpPr/>
          <p:nvPr/>
        </p:nvSpPr>
        <p:spPr>
          <a:xfrm>
            <a:off x="212841" y="1256631"/>
            <a:ext cx="4181738" cy="30833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Hàm này thực hiện việc loại bỏ phần tử ở đỉnh ngăn xếp S đang được trỏ bởi T. Phần tử bị loại sẽ được thu nhận và đưa ra</a:t>
            </a:r>
            <a:r>
              <a:rPr lang="fr-FR" sz="3200">
                <a:solidFill>
                  <a:srgbClr val="0070C0"/>
                </a:solidFill>
                <a:latin typeface="Times New Roman" panose="02020603050405020304" pitchFamily="18" charset="0"/>
                <a:ea typeface="Times New Roman" panose="02020603050405020304" pitchFamily="18" charset="0"/>
              </a:rPr>
              <a:t>.</a:t>
            </a:r>
            <a:r>
              <a:rPr lang="en-US" sz="3200">
                <a:solidFill>
                  <a:srgbClr val="0070C0"/>
                </a:solidFill>
                <a:latin typeface="Times New Roman" panose="02020603050405020304" pitchFamily="18" charset="0"/>
                <a:ea typeface="Times New Roman" panose="02020603050405020304" pitchFamily="18" charset="0"/>
              </a:rPr>
              <a:t>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353" y="1234086"/>
            <a:ext cx="7547396" cy="5550038"/>
          </a:xfrm>
          <a:prstGeom prst="rect">
            <a:avLst/>
          </a:prstGeom>
          <a:ln>
            <a:solidFill>
              <a:schemeClr val="accent1"/>
            </a:solidFill>
          </a:ln>
        </p:spPr>
      </p:pic>
    </p:spTree>
    <p:extLst>
      <p:ext uri="{BB962C8B-B14F-4D97-AF65-F5344CB8AC3E}">
        <p14:creationId xmlns:p14="http://schemas.microsoft.com/office/powerpoint/2010/main" val="22253925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4567276"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Xử lý với nhiều ngăn xếp</a:t>
            </a:r>
          </a:p>
        </p:txBody>
      </p:sp>
      <p:sp>
        <p:nvSpPr>
          <p:cNvPr id="6" name="Rectangle 5"/>
          <p:cNvSpPr/>
          <p:nvPr/>
        </p:nvSpPr>
        <p:spPr>
          <a:xfrm>
            <a:off x="212840" y="1278934"/>
            <a:ext cx="11979159" cy="13973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Có những trường hợp cùng một lúc ta phải xử lý nhiều ngăn xếp. Như vậy có thể xảy ra tình trạng một ngăn xếp này đã bị TRÀN trong khi không gian dự trữ cho ngăn xếp khác vẫn còn chỗ trống (TRÀN cục bộ).</a:t>
            </a:r>
          </a:p>
        </p:txBody>
      </p:sp>
      <p:sp>
        <p:nvSpPr>
          <p:cNvPr id="8" name="Rectangle 7"/>
          <p:cNvSpPr/>
          <p:nvPr/>
        </p:nvSpPr>
        <p:spPr>
          <a:xfrm>
            <a:off x="212840" y="2684947"/>
            <a:ext cx="11979159" cy="16280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Nếu là hai ngăn xếp thì có thể giải quyết dễ dàng. Ta không qui định kích thước tối đa cho từng ngăn xếp nữa mà không gian nhớ dành ra sẽ được sử dụng chung. Ta sẽ đặt hai ngăn xếp ở hai đầu sao cho hướng phát triển của chúng ngược nhau.</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68" y="4371275"/>
            <a:ext cx="9823540" cy="2129882"/>
          </a:xfrm>
          <a:prstGeom prst="rect">
            <a:avLst/>
          </a:prstGeom>
          <a:ln>
            <a:solidFill>
              <a:schemeClr val="accent1"/>
            </a:solidFill>
          </a:ln>
        </p:spPr>
      </p:pic>
    </p:spTree>
    <p:extLst>
      <p:ext uri="{BB962C8B-B14F-4D97-AF65-F5344CB8AC3E}">
        <p14:creationId xmlns:p14="http://schemas.microsoft.com/office/powerpoint/2010/main" val="8063332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2048" y="69624"/>
            <a:ext cx="766748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 Một số ví dụ về ứng dụng của ngăn xếp</a:t>
            </a:r>
          </a:p>
        </p:txBody>
      </p:sp>
      <p:sp>
        <p:nvSpPr>
          <p:cNvPr id="6" name="Rectangle 5"/>
          <p:cNvSpPr/>
          <p:nvPr/>
        </p:nvSpPr>
        <p:spPr>
          <a:xfrm>
            <a:off x="212840" y="1256639"/>
            <a:ext cx="11979159" cy="13973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Ngăn xếp được sử dụng nhiều trong các chương trình dịch (compiler). Trong mục này chúng ta sẽ trình bày vấn đề: sử dụng ngăn xếp để kiểm tra tính cân xứng của các dấu ngoặc trong chương trình nguồn.</a:t>
            </a:r>
          </a:p>
        </p:txBody>
      </p:sp>
      <p:sp>
        <p:nvSpPr>
          <p:cNvPr id="8" name="Rectangle 7"/>
          <p:cNvSpPr/>
          <p:nvPr/>
        </p:nvSpPr>
        <p:spPr>
          <a:xfrm>
            <a:off x="212840" y="2662651"/>
            <a:ext cx="11979159" cy="19316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Trong một biểu thức, nếu chúng ta loại bỏ tất cả các ký hiệu khác, chỉ giữ lại các dấu mở ngoặc và đóng ngoặc thì chúng ta sẽ có một dãy các dấu mở ngoặc và đóng ngoặc mà ta gọi là biểu thức dấu ngoặc và nó cần phải cân xứng, ví dụ xét biểu thức số học:</a:t>
            </a:r>
          </a:p>
        </p:txBody>
      </p:sp>
      <p:sp>
        <p:nvSpPr>
          <p:cNvPr id="10" name="Rectangle 9"/>
          <p:cNvSpPr/>
          <p:nvPr/>
        </p:nvSpPr>
        <p:spPr>
          <a:xfrm>
            <a:off x="1595589" y="654399"/>
            <a:ext cx="619432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3.1. Biểu thức dấu ngoặc cân xứng</a:t>
            </a:r>
          </a:p>
        </p:txBody>
      </p:sp>
      <p:sp>
        <p:nvSpPr>
          <p:cNvPr id="7" name="Rectangle 6"/>
          <p:cNvSpPr/>
          <p:nvPr/>
        </p:nvSpPr>
        <p:spPr>
          <a:xfrm>
            <a:off x="212841" y="4585647"/>
            <a:ext cx="6078777" cy="6381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914400" algn="just"/>
            <a:r>
              <a:rPr lang="en-US" sz="2800">
                <a:solidFill>
                  <a:srgbClr val="0070C0"/>
                </a:solidFill>
                <a:latin typeface="Times New Roman" panose="02020603050405020304" pitchFamily="18" charset="0"/>
                <a:ea typeface="Times New Roman" panose="02020603050405020304" pitchFamily="18" charset="0"/>
              </a:rPr>
              <a:t>((( a – b) * (5 + c) + x) / (x + y))</a:t>
            </a:r>
          </a:p>
        </p:txBody>
      </p:sp>
      <p:sp>
        <p:nvSpPr>
          <p:cNvPr id="9" name="Rectangle 8"/>
          <p:cNvSpPr/>
          <p:nvPr/>
        </p:nvSpPr>
        <p:spPr>
          <a:xfrm>
            <a:off x="212841" y="5218773"/>
            <a:ext cx="6078777" cy="15302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Nếu loại bỏ đi tất cả các toán hạng và các dấu phép toán thì ta nhận được biểu thức dấu ngoặc</a:t>
            </a:r>
            <a:r>
              <a:rPr lang="en-US"/>
              <a:t>:</a:t>
            </a:r>
          </a:p>
        </p:txBody>
      </p:sp>
      <p:sp>
        <p:nvSpPr>
          <p:cNvPr id="11" name="Rectangle 10"/>
          <p:cNvSpPr/>
          <p:nvPr/>
        </p:nvSpPr>
        <p:spPr>
          <a:xfrm>
            <a:off x="6402597" y="5177828"/>
            <a:ext cx="3478382" cy="1222971"/>
          </a:xfrm>
          <a:prstGeom prst="rect">
            <a:avLst/>
          </a:prstGeom>
          <a:ln w="31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r>
              <a:rPr lang="en-US" sz="2800">
                <a:solidFill>
                  <a:srgbClr val="0070C0"/>
                </a:solidFill>
                <a:latin typeface="Times New Roman" panose="02020603050405020304" pitchFamily="18" charset="0"/>
                <a:ea typeface="Times New Roman" panose="02020603050405020304" pitchFamily="18" charset="0"/>
              </a:rPr>
              <a:t>(  (  (  )  (  )  )  (  )  )</a:t>
            </a:r>
          </a:p>
          <a:p>
            <a:pPr indent="231775" algn="just"/>
            <a:endParaRPr lang="en-US" sz="2800">
              <a:solidFill>
                <a:srgbClr val="0070C0"/>
              </a:solidFill>
              <a:latin typeface="Times New Roman" panose="02020603050405020304" pitchFamily="18" charset="0"/>
              <a:ea typeface="Times New Roman" panose="02020603050405020304" pitchFamily="18" charset="0"/>
            </a:endParaRPr>
          </a:p>
        </p:txBody>
      </p:sp>
      <p:grpSp>
        <p:nvGrpSpPr>
          <p:cNvPr id="14" name="Group 13"/>
          <p:cNvGrpSpPr/>
          <p:nvPr/>
        </p:nvGrpSpPr>
        <p:grpSpPr>
          <a:xfrm>
            <a:off x="10508776" y="4967785"/>
            <a:ext cx="846162" cy="1528549"/>
            <a:chOff x="10508776" y="4967785"/>
            <a:chExt cx="846162" cy="1528549"/>
          </a:xfrm>
        </p:grpSpPr>
        <p:cxnSp>
          <p:nvCxnSpPr>
            <p:cNvPr id="3" name="Straight Connector 2"/>
            <p:cNvCxnSpPr/>
            <p:nvPr/>
          </p:nvCxnSpPr>
          <p:spPr>
            <a:xfrm>
              <a:off x="10508776" y="4967785"/>
              <a:ext cx="0" cy="1528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0508776" y="6496334"/>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354938" y="4967785"/>
              <a:ext cx="0" cy="15285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10563366" y="6059605"/>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cxnSp>
        <p:nvCxnSpPr>
          <p:cNvPr id="17" name="Straight Arrow Connector 16"/>
          <p:cNvCxnSpPr/>
          <p:nvPr/>
        </p:nvCxnSpPr>
        <p:spPr>
          <a:xfrm flipV="1">
            <a:off x="6810233" y="5813948"/>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096836" y="5813948"/>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399559" y="5813948"/>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658867" y="5825268"/>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010476" y="5822602"/>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256135" y="5822602"/>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542738" y="5822602"/>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883932" y="5822602"/>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9129592" y="5811620"/>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416194" y="5831256"/>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0563368" y="5655743"/>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28" name="Rectangle 27"/>
          <p:cNvSpPr/>
          <p:nvPr/>
        </p:nvSpPr>
        <p:spPr>
          <a:xfrm>
            <a:off x="10563365" y="5246312"/>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29" name="Rectangle 28"/>
          <p:cNvSpPr/>
          <p:nvPr/>
        </p:nvSpPr>
        <p:spPr>
          <a:xfrm>
            <a:off x="10563356" y="5241019"/>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30" name="Rectangle 29"/>
          <p:cNvSpPr/>
          <p:nvPr/>
        </p:nvSpPr>
        <p:spPr>
          <a:xfrm>
            <a:off x="10563356" y="5652958"/>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cxnSp>
        <p:nvCxnSpPr>
          <p:cNvPr id="31" name="Straight Arrow Connector 30"/>
          <p:cNvCxnSpPr/>
          <p:nvPr/>
        </p:nvCxnSpPr>
        <p:spPr>
          <a:xfrm flipV="1">
            <a:off x="9648206" y="580895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3761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1000" fill="hold"/>
                                        <p:tgtEl>
                                          <p:spTgt spid="15"/>
                                        </p:tgtEl>
                                        <p:attrNameLst>
                                          <p:attrName>ppt_w</p:attrName>
                                        </p:attrNameLst>
                                      </p:cBhvr>
                                      <p:tavLst>
                                        <p:tav tm="0">
                                          <p:val>
                                            <p:fltVal val="0"/>
                                          </p:val>
                                        </p:tav>
                                        <p:tav tm="100000">
                                          <p:val>
                                            <p:strVal val="#ppt_w"/>
                                          </p:val>
                                        </p:tav>
                                      </p:tavLst>
                                    </p:anim>
                                    <p:anim calcmode="lin" valueType="num">
                                      <p:cBhvr>
                                        <p:cTn id="62" dur="1000" fill="hold"/>
                                        <p:tgtEl>
                                          <p:spTgt spid="15"/>
                                        </p:tgtEl>
                                        <p:attrNameLst>
                                          <p:attrName>ppt_h</p:attrName>
                                        </p:attrNameLst>
                                      </p:cBhvr>
                                      <p:tavLst>
                                        <p:tav tm="0">
                                          <p:val>
                                            <p:fltVal val="0"/>
                                          </p:val>
                                        </p:tav>
                                        <p:tav tm="100000">
                                          <p:val>
                                            <p:strVal val="#ppt_h"/>
                                          </p:val>
                                        </p:tav>
                                      </p:tavLst>
                                    </p:anim>
                                    <p:anim calcmode="lin" valueType="num">
                                      <p:cBhvr>
                                        <p:cTn id="63" dur="1000" fill="hold"/>
                                        <p:tgtEl>
                                          <p:spTgt spid="15"/>
                                        </p:tgtEl>
                                        <p:attrNameLst>
                                          <p:attrName>style.rotation</p:attrName>
                                        </p:attrNameLst>
                                      </p:cBhvr>
                                      <p:tavLst>
                                        <p:tav tm="0">
                                          <p:val>
                                            <p:fltVal val="90"/>
                                          </p:val>
                                        </p:tav>
                                        <p:tav tm="100000">
                                          <p:val>
                                            <p:fltVal val="0"/>
                                          </p:val>
                                        </p:tav>
                                      </p:tavLst>
                                    </p:anim>
                                    <p:animEffect transition="in" filter="fade">
                                      <p:cBhvr>
                                        <p:cTn id="64" dur="10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p:cTn id="77" dur="1000" fill="hold"/>
                                        <p:tgtEl>
                                          <p:spTgt spid="27"/>
                                        </p:tgtEl>
                                        <p:attrNameLst>
                                          <p:attrName>ppt_w</p:attrName>
                                        </p:attrNameLst>
                                      </p:cBhvr>
                                      <p:tavLst>
                                        <p:tav tm="0">
                                          <p:val>
                                            <p:fltVal val="0"/>
                                          </p:val>
                                        </p:tav>
                                        <p:tav tm="100000">
                                          <p:val>
                                            <p:strVal val="#ppt_w"/>
                                          </p:val>
                                        </p:tav>
                                      </p:tavLst>
                                    </p:anim>
                                    <p:anim calcmode="lin" valueType="num">
                                      <p:cBhvr>
                                        <p:cTn id="78" dur="1000" fill="hold"/>
                                        <p:tgtEl>
                                          <p:spTgt spid="27"/>
                                        </p:tgtEl>
                                        <p:attrNameLst>
                                          <p:attrName>ppt_h</p:attrName>
                                        </p:attrNameLst>
                                      </p:cBhvr>
                                      <p:tavLst>
                                        <p:tav tm="0">
                                          <p:val>
                                            <p:fltVal val="0"/>
                                          </p:val>
                                        </p:tav>
                                        <p:tav tm="100000">
                                          <p:val>
                                            <p:strVal val="#ppt_h"/>
                                          </p:val>
                                        </p:tav>
                                      </p:tavLst>
                                    </p:anim>
                                    <p:anim calcmode="lin" valueType="num">
                                      <p:cBhvr>
                                        <p:cTn id="79" dur="1000" fill="hold"/>
                                        <p:tgtEl>
                                          <p:spTgt spid="27"/>
                                        </p:tgtEl>
                                        <p:attrNameLst>
                                          <p:attrName>style.rotation</p:attrName>
                                        </p:attrNameLst>
                                      </p:cBhvr>
                                      <p:tavLst>
                                        <p:tav tm="0">
                                          <p:val>
                                            <p:fltVal val="90"/>
                                          </p:val>
                                        </p:tav>
                                        <p:tav tm="100000">
                                          <p:val>
                                            <p:fltVal val="0"/>
                                          </p:val>
                                        </p:tav>
                                      </p:tavLst>
                                    </p:anim>
                                    <p:animEffect transition="in" filter="fade">
                                      <p:cBhvr>
                                        <p:cTn id="80" dur="1000"/>
                                        <p:tgtEl>
                                          <p:spTgt spid="27"/>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1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31" presetClass="entr" presetSubtype="0"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p:cTn id="93" dur="1000" fill="hold"/>
                                        <p:tgtEl>
                                          <p:spTgt spid="28"/>
                                        </p:tgtEl>
                                        <p:attrNameLst>
                                          <p:attrName>ppt_w</p:attrName>
                                        </p:attrNameLst>
                                      </p:cBhvr>
                                      <p:tavLst>
                                        <p:tav tm="0">
                                          <p:val>
                                            <p:fltVal val="0"/>
                                          </p:val>
                                        </p:tav>
                                        <p:tav tm="100000">
                                          <p:val>
                                            <p:strVal val="#ppt_w"/>
                                          </p:val>
                                        </p:tav>
                                      </p:tavLst>
                                    </p:anim>
                                    <p:anim calcmode="lin" valueType="num">
                                      <p:cBhvr>
                                        <p:cTn id="94" dur="1000" fill="hold"/>
                                        <p:tgtEl>
                                          <p:spTgt spid="28"/>
                                        </p:tgtEl>
                                        <p:attrNameLst>
                                          <p:attrName>ppt_h</p:attrName>
                                        </p:attrNameLst>
                                      </p:cBhvr>
                                      <p:tavLst>
                                        <p:tav tm="0">
                                          <p:val>
                                            <p:fltVal val="0"/>
                                          </p:val>
                                        </p:tav>
                                        <p:tav tm="100000">
                                          <p:val>
                                            <p:strVal val="#ppt_h"/>
                                          </p:val>
                                        </p:tav>
                                      </p:tavLst>
                                    </p:anim>
                                    <p:anim calcmode="lin" valueType="num">
                                      <p:cBhvr>
                                        <p:cTn id="95" dur="1000" fill="hold"/>
                                        <p:tgtEl>
                                          <p:spTgt spid="28"/>
                                        </p:tgtEl>
                                        <p:attrNameLst>
                                          <p:attrName>style.rotation</p:attrName>
                                        </p:attrNameLst>
                                      </p:cBhvr>
                                      <p:tavLst>
                                        <p:tav tm="0">
                                          <p:val>
                                            <p:fltVal val="90"/>
                                          </p:val>
                                        </p:tav>
                                        <p:tav tm="100000">
                                          <p:val>
                                            <p:fltVal val="0"/>
                                          </p:val>
                                        </p:tav>
                                      </p:tavLst>
                                    </p:anim>
                                    <p:animEffect transition="in" filter="fade">
                                      <p:cBhvr>
                                        <p:cTn id="96" dur="10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28"/>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2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31" presetClass="entr" presetSubtype="0" fill="hold" grpId="0" nodeType="click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 calcmode="lin" valueType="num">
                                      <p:cBhvr>
                                        <p:cTn id="123" dur="1000" fill="hold"/>
                                        <p:tgtEl>
                                          <p:spTgt spid="29"/>
                                        </p:tgtEl>
                                        <p:attrNameLst>
                                          <p:attrName>style.rotation</p:attrName>
                                        </p:attrNameLst>
                                      </p:cBhvr>
                                      <p:tavLst>
                                        <p:tav tm="0">
                                          <p:val>
                                            <p:fltVal val="90"/>
                                          </p:val>
                                        </p:tav>
                                        <p:tav tm="100000">
                                          <p:val>
                                            <p:fltVal val="0"/>
                                          </p:val>
                                        </p:tav>
                                      </p:tavLst>
                                    </p:anim>
                                    <p:animEffect transition="in" filter="fade">
                                      <p:cBhvr>
                                        <p:cTn id="124" dur="1000"/>
                                        <p:tgtEl>
                                          <p:spTgt spid="29"/>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21"/>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22"/>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27"/>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0"/>
                                          </p:stCondLst>
                                        </p:cTn>
                                        <p:tgtEl>
                                          <p:spTgt spid="2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24"/>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31" presetClass="entr" presetSubtype="0" fill="hold" grpId="0" nodeType="clickEffect">
                                  <p:stCondLst>
                                    <p:cond delay="0"/>
                                  </p:stCondLst>
                                  <p:childTnLst>
                                    <p:set>
                                      <p:cBhvr>
                                        <p:cTn id="160" dur="1" fill="hold">
                                          <p:stCondLst>
                                            <p:cond delay="0"/>
                                          </p:stCondLst>
                                        </p:cTn>
                                        <p:tgtEl>
                                          <p:spTgt spid="30"/>
                                        </p:tgtEl>
                                        <p:attrNameLst>
                                          <p:attrName>style.visibility</p:attrName>
                                        </p:attrNameLst>
                                      </p:cBhvr>
                                      <p:to>
                                        <p:strVal val="visible"/>
                                      </p:to>
                                    </p:set>
                                    <p:anim calcmode="lin" valueType="num">
                                      <p:cBhvr>
                                        <p:cTn id="161" dur="1000" fill="hold"/>
                                        <p:tgtEl>
                                          <p:spTgt spid="30"/>
                                        </p:tgtEl>
                                        <p:attrNameLst>
                                          <p:attrName>ppt_w</p:attrName>
                                        </p:attrNameLst>
                                      </p:cBhvr>
                                      <p:tavLst>
                                        <p:tav tm="0">
                                          <p:val>
                                            <p:fltVal val="0"/>
                                          </p:val>
                                        </p:tav>
                                        <p:tav tm="100000">
                                          <p:val>
                                            <p:strVal val="#ppt_w"/>
                                          </p:val>
                                        </p:tav>
                                      </p:tavLst>
                                    </p:anim>
                                    <p:anim calcmode="lin" valueType="num">
                                      <p:cBhvr>
                                        <p:cTn id="162" dur="1000" fill="hold"/>
                                        <p:tgtEl>
                                          <p:spTgt spid="30"/>
                                        </p:tgtEl>
                                        <p:attrNameLst>
                                          <p:attrName>ppt_h</p:attrName>
                                        </p:attrNameLst>
                                      </p:cBhvr>
                                      <p:tavLst>
                                        <p:tav tm="0">
                                          <p:val>
                                            <p:fltVal val="0"/>
                                          </p:val>
                                        </p:tav>
                                        <p:tav tm="100000">
                                          <p:val>
                                            <p:strVal val="#ppt_h"/>
                                          </p:val>
                                        </p:tav>
                                      </p:tavLst>
                                    </p:anim>
                                    <p:anim calcmode="lin" valueType="num">
                                      <p:cBhvr>
                                        <p:cTn id="163" dur="1000" fill="hold"/>
                                        <p:tgtEl>
                                          <p:spTgt spid="30"/>
                                        </p:tgtEl>
                                        <p:attrNameLst>
                                          <p:attrName>style.rotation</p:attrName>
                                        </p:attrNameLst>
                                      </p:cBhvr>
                                      <p:tavLst>
                                        <p:tav tm="0">
                                          <p:val>
                                            <p:fltVal val="90"/>
                                          </p:val>
                                        </p:tav>
                                        <p:tav tm="100000">
                                          <p:val>
                                            <p:fltVal val="0"/>
                                          </p:val>
                                        </p:tav>
                                      </p:tavLst>
                                    </p:anim>
                                    <p:animEffect transition="in" filter="fade">
                                      <p:cBhvr>
                                        <p:cTn id="164" dur="1000"/>
                                        <p:tgtEl>
                                          <p:spTgt spid="30"/>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nodeType="clickEffect">
                                  <p:stCondLst>
                                    <p:cond delay="0"/>
                                  </p:stCondLst>
                                  <p:childTnLst>
                                    <p:set>
                                      <p:cBhvr>
                                        <p:cTn id="168" dur="1" fill="hold">
                                          <p:stCondLst>
                                            <p:cond delay="0"/>
                                          </p:stCondLst>
                                        </p:cTn>
                                        <p:tgtEl>
                                          <p:spTgt spid="24"/>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25"/>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0"/>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nodeType="clickEffect">
                                  <p:stCondLst>
                                    <p:cond delay="0"/>
                                  </p:stCondLst>
                                  <p:childTnLst>
                                    <p:set>
                                      <p:cBhvr>
                                        <p:cTn id="180" dur="1" fill="hold">
                                          <p:stCondLst>
                                            <p:cond delay="0"/>
                                          </p:stCondLst>
                                        </p:cTn>
                                        <p:tgtEl>
                                          <p:spTgt spid="25"/>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2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1" nodeType="clickEffect">
                                  <p:stCondLst>
                                    <p:cond delay="0"/>
                                  </p:stCondLst>
                                  <p:childTnLst>
                                    <p:set>
                                      <p:cBhvr>
                                        <p:cTn id="188" dur="1" fill="hold">
                                          <p:stCondLst>
                                            <p:cond delay="0"/>
                                          </p:stCondLst>
                                        </p:cTn>
                                        <p:tgtEl>
                                          <p:spTgt spid="15"/>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2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animBg="1"/>
      <p:bldP spid="8" grpId="0" animBg="1"/>
      <p:bldP spid="10" grpId="0"/>
      <p:bldP spid="7" grpId="0" animBg="1"/>
      <p:bldP spid="9" grpId="0" animBg="1"/>
      <p:bldP spid="11" grpId="0" animBg="1"/>
      <p:bldP spid="15" grpId="0" animBg="1"/>
      <p:bldP spid="15" grpId="1" animBg="1"/>
      <p:bldP spid="27" grpId="0" animBg="1"/>
      <p:bldP spid="27" grpId="1" animBg="1"/>
      <p:bldP spid="28" grpId="0" animBg="1"/>
      <p:bldP spid="28" grpId="1" animBg="1"/>
      <p:bldP spid="29" grpId="0" animBg="1"/>
      <p:bldP spid="29" grpId="1" animBg="1"/>
      <p:bldP spid="30" grpId="0" animBg="1"/>
      <p:bldP spid="3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MẢNG</a:t>
            </a:r>
          </a:p>
        </p:txBody>
      </p:sp>
      <p:sp>
        <p:nvSpPr>
          <p:cNvPr id="12" name="Rectangle 11"/>
          <p:cNvSpPr/>
          <p:nvPr/>
        </p:nvSpPr>
        <p:spPr>
          <a:xfrm>
            <a:off x="1619328" y="653534"/>
            <a:ext cx="3624710"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Định nghĩa mảng</a:t>
            </a:r>
          </a:p>
        </p:txBody>
      </p:sp>
      <p:sp>
        <p:nvSpPr>
          <p:cNvPr id="2" name="Rectangle 1"/>
          <p:cNvSpPr/>
          <p:nvPr/>
        </p:nvSpPr>
        <p:spPr>
          <a:xfrm>
            <a:off x="2101173" y="1389968"/>
            <a:ext cx="9688749" cy="1569660"/>
          </a:xfrm>
          <a:prstGeom prst="rect">
            <a:avLst/>
          </a:prstGeom>
        </p:spPr>
        <p:txBody>
          <a:bodyPr wrap="square">
            <a:spAutoFit/>
          </a:bodyPr>
          <a:lstStyle/>
          <a:p>
            <a:pPr indent="563563" algn="just"/>
            <a:r>
              <a:rPr lang="en-US" sz="3200">
                <a:solidFill>
                  <a:srgbClr val="0070C0"/>
                </a:solidFill>
                <a:latin typeface="Times New Roman" panose="02020603050405020304" pitchFamily="18" charset="0"/>
                <a:cs typeface="Times New Roman" panose="02020603050405020304" pitchFamily="18" charset="0"/>
              </a:rPr>
              <a:t>Cấu trúc dữ liệu đầu tiên mà ta nói tới là cấu trúc mảng, đây là một cấu trúc rất quen thuộc, nó có mặt hầu hết trong các ngôn ngữ lập trình</a:t>
            </a:r>
            <a:r>
              <a:rPr lang="en-US" sz="3200">
                <a:latin typeface="Times New Roman" panose="02020603050405020304" pitchFamily="18" charset="0"/>
                <a:cs typeface="Times New Roman" panose="02020603050405020304" pitchFamily="18" charset="0"/>
              </a:rPr>
              <a:t>. </a:t>
            </a:r>
          </a:p>
        </p:txBody>
      </p:sp>
      <p:sp>
        <p:nvSpPr>
          <p:cNvPr id="3" name="Rectangle 2"/>
          <p:cNvSpPr/>
          <p:nvPr/>
        </p:nvSpPr>
        <p:spPr>
          <a:xfrm>
            <a:off x="2101172" y="3111287"/>
            <a:ext cx="9688749" cy="1569660"/>
          </a:xfrm>
          <a:prstGeom prst="rect">
            <a:avLst/>
          </a:prstGeom>
        </p:spPr>
        <p:txBody>
          <a:bodyPr wrap="square">
            <a:spAutoFit/>
          </a:bodyPr>
          <a:lstStyle/>
          <a:p>
            <a:pPr indent="563563" algn="just"/>
            <a:r>
              <a:rPr lang="vi-VN" sz="3200">
                <a:solidFill>
                  <a:srgbClr val="0070C0"/>
                </a:solidFill>
                <a:latin typeface="Times New Roman" panose="02020603050405020304" pitchFamily="18" charset="0"/>
                <a:cs typeface="Times New Roman" panose="02020603050405020304" pitchFamily="18" charset="0"/>
              </a:rPr>
              <a:t>Mảng là một tập có thứ tự gồm một số cố định n phần tử thuộc cùng một kiểu dữ liệu (n được gọi là độ dài hay kích thước của mảng). </a:t>
            </a:r>
          </a:p>
        </p:txBody>
      </p:sp>
      <p:sp>
        <p:nvSpPr>
          <p:cNvPr id="4" name="Rectangle 3"/>
          <p:cNvSpPr/>
          <p:nvPr/>
        </p:nvSpPr>
        <p:spPr>
          <a:xfrm>
            <a:off x="2101171" y="4832606"/>
            <a:ext cx="9688749" cy="1569660"/>
          </a:xfrm>
          <a:prstGeom prst="rect">
            <a:avLst/>
          </a:prstGeom>
        </p:spPr>
        <p:txBody>
          <a:bodyPr wrap="square">
            <a:spAutoFit/>
          </a:bodyPr>
          <a:lstStyle/>
          <a:p>
            <a:pPr indent="563563" algn="just"/>
            <a:r>
              <a:rPr lang="vi-VN" sz="3200">
                <a:solidFill>
                  <a:srgbClr val="0070C0"/>
                </a:solidFill>
                <a:latin typeface="Times New Roman" panose="02020603050405020304" pitchFamily="18" charset="0"/>
                <a:cs typeface="Times New Roman" panose="02020603050405020304" pitchFamily="18" charset="0"/>
              </a:rPr>
              <a:t>Ngoài giá trị, mỗi phần tử của mảng còn được đặc trưng bởi chỉ số (index), thể hiện thứ tự của phần tử đó trong mảng.</a:t>
            </a:r>
          </a:p>
        </p:txBody>
      </p:sp>
    </p:spTree>
    <p:extLst>
      <p:ext uri="{BB962C8B-B14F-4D97-AF65-F5344CB8AC3E}">
        <p14:creationId xmlns:p14="http://schemas.microsoft.com/office/powerpoint/2010/main" val="16799587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2048" y="69624"/>
            <a:ext cx="766748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 Một số ví dụ về ứng dụng của ngăn xếp</a:t>
            </a:r>
          </a:p>
        </p:txBody>
      </p:sp>
      <p:sp>
        <p:nvSpPr>
          <p:cNvPr id="6" name="Rectangle 5"/>
          <p:cNvSpPr/>
          <p:nvPr/>
        </p:nvSpPr>
        <p:spPr>
          <a:xfrm>
            <a:off x="212840" y="1256638"/>
            <a:ext cx="11979159" cy="18966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Trong các ngôn ngữ lập trình, biểu thức số học được viết như dạng thông thường của toán học nghĩa là: mỗi ký hiệu của phép toán hai ngôi được đặt giữa hai toán hạng, có thể thêm dấu ngoặc để chỉ sự ưu tiên. Bởi vậy dạng biểu thức số học này được gọi là dạng trung tố (infix).</a:t>
            </a:r>
          </a:p>
        </p:txBody>
      </p:sp>
      <p:sp>
        <p:nvSpPr>
          <p:cNvPr id="8" name="Rectangle 7"/>
          <p:cNvSpPr/>
          <p:nvPr/>
        </p:nvSpPr>
        <p:spPr>
          <a:xfrm>
            <a:off x="212840" y="3153301"/>
            <a:ext cx="11979159" cy="6022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Chẳng hạn biểu thức: 5 * (7 - 3)</a:t>
            </a:r>
          </a:p>
        </p:txBody>
      </p:sp>
      <p:sp>
        <p:nvSpPr>
          <p:cNvPr id="10" name="Rectangle 9"/>
          <p:cNvSpPr/>
          <p:nvPr/>
        </p:nvSpPr>
        <p:spPr>
          <a:xfrm>
            <a:off x="1595589" y="654399"/>
            <a:ext cx="5331909"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3.2. Định giá biểu thức số học</a:t>
            </a:r>
          </a:p>
        </p:txBody>
      </p:sp>
      <p:sp>
        <p:nvSpPr>
          <p:cNvPr id="32" name="Rectangle 31"/>
          <p:cNvSpPr/>
          <p:nvPr/>
        </p:nvSpPr>
        <p:spPr>
          <a:xfrm>
            <a:off x="212841" y="3755539"/>
            <a:ext cx="11979159" cy="15301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Dấu ngoặc là cần thiết vì nếu viết: 5 * 7 - 3 thì theo qui ước về thứ tự ưu tiên của phép toán (mà các ngôn ngữ lập trình đều chấp nhận), biểu thức trên nghĩa là: (5 * 7) - 3</a:t>
            </a:r>
          </a:p>
        </p:txBody>
      </p:sp>
      <p:sp>
        <p:nvSpPr>
          <p:cNvPr id="33" name="Rectangle 32"/>
          <p:cNvSpPr/>
          <p:nvPr/>
        </p:nvSpPr>
        <p:spPr>
          <a:xfrm>
            <a:off x="212840" y="5196468"/>
            <a:ext cx="8328994" cy="16392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Nhà lôgic học Ba Lan Luksiewicz đã đưa ra thêm hai dạng biểu thức số học là: dạng hậu tố (postfix) và dạng tiền tố (prefix), mà được gọi là dạng ký pháp Ba Lan.</a:t>
            </a:r>
          </a:p>
        </p:txBody>
      </p:sp>
      <p:sp>
        <p:nvSpPr>
          <p:cNvPr id="35" name="Rectangle 34"/>
          <p:cNvSpPr/>
          <p:nvPr/>
        </p:nvSpPr>
        <p:spPr>
          <a:xfrm>
            <a:off x="8652100" y="5579347"/>
            <a:ext cx="3498956" cy="602239"/>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indent="111125">
              <a:tabLst>
                <a:tab pos="1828800" algn="l"/>
              </a:tabLst>
            </a:pPr>
            <a:r>
              <a:rPr lang="en-US" sz="2800">
                <a:solidFill>
                  <a:srgbClr val="0070C0"/>
                </a:solidFill>
                <a:latin typeface="Times New Roman" panose="02020603050405020304" pitchFamily="18" charset="0"/>
                <a:ea typeface="Times New Roman" panose="02020603050405020304" pitchFamily="18" charset="0"/>
              </a:rPr>
              <a:t>5  7  3 - *	: Hậu tố</a:t>
            </a:r>
          </a:p>
        </p:txBody>
      </p:sp>
      <p:sp>
        <p:nvSpPr>
          <p:cNvPr id="36" name="Rectangle 35"/>
          <p:cNvSpPr/>
          <p:nvPr/>
        </p:nvSpPr>
        <p:spPr>
          <a:xfrm>
            <a:off x="8652100" y="4973448"/>
            <a:ext cx="3498956" cy="602239"/>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indent="111125">
              <a:tabLst>
                <a:tab pos="1828800" algn="l"/>
              </a:tabLst>
            </a:pPr>
            <a:r>
              <a:rPr lang="en-US" sz="2800">
                <a:solidFill>
                  <a:srgbClr val="0070C0"/>
                </a:solidFill>
                <a:latin typeface="Times New Roman" panose="02020603050405020304" pitchFamily="18" charset="0"/>
                <a:ea typeface="Times New Roman" panose="02020603050405020304" pitchFamily="18" charset="0"/>
              </a:rPr>
              <a:t>5 * (7 - 3)	: Trung tố</a:t>
            </a:r>
          </a:p>
        </p:txBody>
      </p:sp>
      <p:sp>
        <p:nvSpPr>
          <p:cNvPr id="37" name="Rectangle 36"/>
          <p:cNvSpPr/>
          <p:nvPr/>
        </p:nvSpPr>
        <p:spPr>
          <a:xfrm>
            <a:off x="8652100" y="6178866"/>
            <a:ext cx="3498956" cy="602239"/>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indent="111125">
              <a:tabLst>
                <a:tab pos="1828800" algn="l"/>
              </a:tabLst>
            </a:pPr>
            <a:r>
              <a:rPr lang="en-US" sz="2800">
                <a:solidFill>
                  <a:srgbClr val="0070C0"/>
                </a:solidFill>
                <a:latin typeface="Times New Roman" panose="02020603050405020304" pitchFamily="18" charset="0"/>
                <a:ea typeface="Times New Roman" panose="02020603050405020304" pitchFamily="18" charset="0"/>
              </a:rPr>
              <a:t>*  5 - 7  3 	: Tiền tố</a:t>
            </a:r>
          </a:p>
        </p:txBody>
      </p:sp>
      <p:cxnSp>
        <p:nvCxnSpPr>
          <p:cNvPr id="4" name="Straight Connector 3"/>
          <p:cNvCxnSpPr/>
          <p:nvPr/>
        </p:nvCxnSpPr>
        <p:spPr>
          <a:xfrm>
            <a:off x="3930555" y="3667666"/>
            <a:ext cx="13101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895833" y="4254520"/>
            <a:ext cx="11873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21881" y="5192679"/>
            <a:ext cx="12010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149175" y="6219810"/>
            <a:ext cx="16511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234520" y="3067165"/>
            <a:ext cx="18015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15696" y="6219810"/>
            <a:ext cx="8091326" cy="409432"/>
            <a:chOff x="315696" y="6219810"/>
            <a:chExt cx="8091326" cy="409432"/>
          </a:xfrm>
        </p:grpSpPr>
        <p:cxnSp>
          <p:nvCxnSpPr>
            <p:cNvPr id="49" name="Straight Connector 48"/>
            <p:cNvCxnSpPr/>
            <p:nvPr/>
          </p:nvCxnSpPr>
          <p:spPr>
            <a:xfrm>
              <a:off x="7792872" y="6219810"/>
              <a:ext cx="6141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5696" y="6629242"/>
              <a:ext cx="8443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38706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ppt_x"/>
                                          </p:val>
                                        </p:tav>
                                        <p:tav tm="100000">
                                          <p:val>
                                            <p:strVal val="#ppt_x"/>
                                          </p:val>
                                        </p:tav>
                                      </p:tavLst>
                                    </p:anim>
                                    <p:anim calcmode="lin" valueType="num">
                                      <p:cBhvr additive="base">
                                        <p:cTn id="2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ppt_x"/>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fill="hold"/>
                                        <p:tgtEl>
                                          <p:spTgt spid="38"/>
                                        </p:tgtEl>
                                        <p:attrNameLst>
                                          <p:attrName>ppt_x</p:attrName>
                                        </p:attrNameLst>
                                      </p:cBhvr>
                                      <p:tavLst>
                                        <p:tav tm="0">
                                          <p:val>
                                            <p:strVal val="#ppt_x"/>
                                          </p:val>
                                        </p:tav>
                                        <p:tav tm="100000">
                                          <p:val>
                                            <p:strVal val="#ppt_x"/>
                                          </p:val>
                                        </p:tav>
                                      </p:tavLst>
                                    </p:anim>
                                    <p:anim calcmode="lin" valueType="num">
                                      <p:cBhvr additive="base">
                                        <p:cTn id="5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ppt_x"/>
                                          </p:val>
                                        </p:tav>
                                        <p:tav tm="100000">
                                          <p:val>
                                            <p:strVal val="#ppt_x"/>
                                          </p:val>
                                        </p:tav>
                                      </p:tavLst>
                                    </p:anim>
                                    <p:anim calcmode="lin" valueType="num">
                                      <p:cBhvr additive="base">
                                        <p:cTn id="5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500" fill="hold"/>
                                        <p:tgtEl>
                                          <p:spTgt spid="33"/>
                                        </p:tgtEl>
                                        <p:attrNameLst>
                                          <p:attrName>ppt_x</p:attrName>
                                        </p:attrNameLst>
                                      </p:cBhvr>
                                      <p:tavLst>
                                        <p:tav tm="0">
                                          <p:val>
                                            <p:strVal val="#ppt_x"/>
                                          </p:val>
                                        </p:tav>
                                        <p:tav tm="100000">
                                          <p:val>
                                            <p:strVal val="#ppt_x"/>
                                          </p:val>
                                        </p:tav>
                                      </p:tavLst>
                                    </p:anim>
                                    <p:anim calcmode="lin" valueType="num">
                                      <p:cBhvr additive="base">
                                        <p:cTn id="6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fill="hold"/>
                                        <p:tgtEl>
                                          <p:spTgt spid="43"/>
                                        </p:tgtEl>
                                        <p:attrNameLst>
                                          <p:attrName>ppt_x</p:attrName>
                                        </p:attrNameLst>
                                      </p:cBhvr>
                                      <p:tavLst>
                                        <p:tav tm="0">
                                          <p:val>
                                            <p:strVal val="#ppt_x"/>
                                          </p:val>
                                        </p:tav>
                                        <p:tav tm="100000">
                                          <p:val>
                                            <p:strVal val="#ppt_x"/>
                                          </p:val>
                                        </p:tav>
                                      </p:tavLst>
                                    </p:anim>
                                    <p:anim calcmode="lin" valueType="num">
                                      <p:cBhvr additive="base">
                                        <p:cTn id="6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additive="base">
                                        <p:cTn id="73" dur="500" fill="hold"/>
                                        <p:tgtEl>
                                          <p:spTgt spid="53"/>
                                        </p:tgtEl>
                                        <p:attrNameLst>
                                          <p:attrName>ppt_x</p:attrName>
                                        </p:attrNameLst>
                                      </p:cBhvr>
                                      <p:tavLst>
                                        <p:tav tm="0">
                                          <p:val>
                                            <p:strVal val="#ppt_x"/>
                                          </p:val>
                                        </p:tav>
                                        <p:tav tm="100000">
                                          <p:val>
                                            <p:strVal val="#ppt_x"/>
                                          </p:val>
                                        </p:tav>
                                      </p:tavLst>
                                    </p:anim>
                                    <p:anim calcmode="lin" valueType="num">
                                      <p:cBhvr additive="base">
                                        <p:cTn id="7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anim calcmode="lin" valueType="num">
                                      <p:cBhvr additive="base">
                                        <p:cTn id="79" dur="500" fill="hold"/>
                                        <p:tgtEl>
                                          <p:spTgt spid="36"/>
                                        </p:tgtEl>
                                        <p:attrNameLst>
                                          <p:attrName>ppt_x</p:attrName>
                                        </p:attrNameLst>
                                      </p:cBhvr>
                                      <p:tavLst>
                                        <p:tav tm="0">
                                          <p:val>
                                            <p:strVal val="#ppt_x"/>
                                          </p:val>
                                        </p:tav>
                                        <p:tav tm="100000">
                                          <p:val>
                                            <p:strVal val="#ppt_x"/>
                                          </p:val>
                                        </p:tav>
                                      </p:tavLst>
                                    </p:anim>
                                    <p:anim calcmode="lin" valueType="num">
                                      <p:cBhvr additive="base">
                                        <p:cTn id="8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additive="base">
                                        <p:cTn id="91" dur="500" fill="hold"/>
                                        <p:tgtEl>
                                          <p:spTgt spid="37"/>
                                        </p:tgtEl>
                                        <p:attrNameLst>
                                          <p:attrName>ppt_x</p:attrName>
                                        </p:attrNameLst>
                                      </p:cBhvr>
                                      <p:tavLst>
                                        <p:tav tm="0">
                                          <p:val>
                                            <p:strVal val="#ppt_x"/>
                                          </p:val>
                                        </p:tav>
                                        <p:tav tm="100000">
                                          <p:val>
                                            <p:strVal val="#ppt_x"/>
                                          </p:val>
                                        </p:tav>
                                      </p:tavLst>
                                    </p:anim>
                                    <p:anim calcmode="lin" valueType="num">
                                      <p:cBhvr additive="base">
                                        <p:cTn id="9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animBg="1"/>
      <p:bldP spid="8" grpId="0" animBg="1"/>
      <p:bldP spid="10" grpId="0"/>
      <p:bldP spid="32" grpId="0" animBg="1"/>
      <p:bldP spid="33" grpId="0" animBg="1"/>
      <p:bldP spid="35" grpId="0" animBg="1"/>
      <p:bldP spid="36"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2048" y="69624"/>
            <a:ext cx="766748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 Một số ví dụ về ứng dụng của ngăn xếp</a:t>
            </a:r>
          </a:p>
        </p:txBody>
      </p:sp>
      <p:sp>
        <p:nvSpPr>
          <p:cNvPr id="6" name="Rectangle 5"/>
          <p:cNvSpPr/>
          <p:nvPr/>
        </p:nvSpPr>
        <p:spPr>
          <a:xfrm>
            <a:off x="1315845" y="1256638"/>
            <a:ext cx="10549054" cy="11946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Ông cũng khẳng định rằng đối với các dạng ký pháp này thì dấu ngoặc là không cần thiết.</a:t>
            </a:r>
          </a:p>
        </p:txBody>
      </p:sp>
      <p:sp>
        <p:nvSpPr>
          <p:cNvPr id="8" name="Rectangle 7"/>
          <p:cNvSpPr/>
          <p:nvPr/>
        </p:nvSpPr>
        <p:spPr>
          <a:xfrm>
            <a:off x="1315844" y="2473580"/>
            <a:ext cx="10549055" cy="224095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Nhiều bộ dịch khi định giá biểu thức số học thường thực hiện: trước hết chuyển các biểu thức dạng trung tố có dấu ngoặc sang hậu tố, sau đó mới tạo ra các chỉ thị máy để định giá biểu thức ở dạng hậu tố. </a:t>
            </a:r>
          </a:p>
        </p:txBody>
      </p:sp>
      <p:sp>
        <p:nvSpPr>
          <p:cNvPr id="10" name="Rectangle 9"/>
          <p:cNvSpPr/>
          <p:nvPr/>
        </p:nvSpPr>
        <p:spPr>
          <a:xfrm>
            <a:off x="1595589" y="654399"/>
            <a:ext cx="5331909"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3.2. Định giá biểu thức số học</a:t>
            </a:r>
          </a:p>
        </p:txBody>
      </p:sp>
      <p:sp>
        <p:nvSpPr>
          <p:cNvPr id="32" name="Rectangle 31"/>
          <p:cNvSpPr/>
          <p:nvPr/>
        </p:nvSpPr>
        <p:spPr>
          <a:xfrm>
            <a:off x="1315844" y="4723189"/>
            <a:ext cx="8087463" cy="21348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Việc biến đổi từ dạng trung tố sang hậu tố không quá khó khăn (ta sẽ trình bày dưới đây), còn việc định giá theo dạng hậu tố thì dễ dàng hơn, “máy móc” hơn so với dạng trung tố.</a:t>
            </a:r>
          </a:p>
        </p:txBody>
      </p:sp>
      <p:grpSp>
        <p:nvGrpSpPr>
          <p:cNvPr id="7" name="Group 6"/>
          <p:cNvGrpSpPr/>
          <p:nvPr/>
        </p:nvGrpSpPr>
        <p:grpSpPr>
          <a:xfrm>
            <a:off x="10849976" y="5186153"/>
            <a:ext cx="846162" cy="1528549"/>
            <a:chOff x="10508776" y="4967785"/>
            <a:chExt cx="846162" cy="1528549"/>
          </a:xfrm>
        </p:grpSpPr>
        <p:cxnSp>
          <p:nvCxnSpPr>
            <p:cNvPr id="9" name="Straight Connector 8"/>
            <p:cNvCxnSpPr/>
            <p:nvPr/>
          </p:nvCxnSpPr>
          <p:spPr>
            <a:xfrm>
              <a:off x="10508776" y="4967785"/>
              <a:ext cx="0" cy="1528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508776" y="6496334"/>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354938" y="4967785"/>
              <a:ext cx="0" cy="15285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10904566" y="6277973"/>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5</a:t>
            </a:r>
          </a:p>
        </p:txBody>
      </p:sp>
      <p:sp>
        <p:nvSpPr>
          <p:cNvPr id="15" name="Rectangle 14"/>
          <p:cNvSpPr/>
          <p:nvPr/>
        </p:nvSpPr>
        <p:spPr>
          <a:xfrm>
            <a:off x="10904568" y="5874111"/>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7</a:t>
            </a:r>
          </a:p>
        </p:txBody>
      </p:sp>
      <p:sp>
        <p:nvSpPr>
          <p:cNvPr id="16" name="Rectangle 15"/>
          <p:cNvSpPr/>
          <p:nvPr/>
        </p:nvSpPr>
        <p:spPr>
          <a:xfrm>
            <a:off x="10904565" y="5464680"/>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3</a:t>
            </a:r>
          </a:p>
        </p:txBody>
      </p:sp>
      <p:sp>
        <p:nvSpPr>
          <p:cNvPr id="17" name="Rectangle 16"/>
          <p:cNvSpPr/>
          <p:nvPr/>
        </p:nvSpPr>
        <p:spPr>
          <a:xfrm>
            <a:off x="10904562" y="6280481"/>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20</a:t>
            </a:r>
          </a:p>
        </p:txBody>
      </p:sp>
      <p:sp>
        <p:nvSpPr>
          <p:cNvPr id="18" name="Rectangle 17"/>
          <p:cNvSpPr/>
          <p:nvPr/>
        </p:nvSpPr>
        <p:spPr>
          <a:xfrm>
            <a:off x="10904565" y="5887759"/>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4</a:t>
            </a:r>
          </a:p>
        </p:txBody>
      </p:sp>
      <p:sp>
        <p:nvSpPr>
          <p:cNvPr id="19" name="Rectangle 18"/>
          <p:cNvSpPr/>
          <p:nvPr/>
        </p:nvSpPr>
        <p:spPr>
          <a:xfrm>
            <a:off x="9839746" y="4179893"/>
            <a:ext cx="2020460" cy="78896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buAutoNum type="arabicPlain" startAt="5"/>
              <a:tabLst>
                <a:tab pos="1828800" algn="l"/>
              </a:tabLst>
            </a:pPr>
            <a:r>
              <a:rPr lang="en-US" sz="2800">
                <a:solidFill>
                  <a:srgbClr val="0070C0"/>
                </a:solidFill>
                <a:latin typeface="Times New Roman" panose="02020603050405020304" pitchFamily="18" charset="0"/>
                <a:ea typeface="Times New Roman" panose="02020603050405020304" pitchFamily="18" charset="0"/>
              </a:rPr>
              <a:t>  7  3 -  *</a:t>
            </a:r>
          </a:p>
          <a:p>
            <a:pPr marL="514350" indent="-514350" algn="ctr">
              <a:buAutoNum type="arabicPlain" startAt="5"/>
              <a:tabLst>
                <a:tab pos="1828800" algn="l"/>
              </a:tabLst>
            </a:pPr>
            <a:endParaRPr lang="en-US" sz="2800">
              <a:solidFill>
                <a:srgbClr val="0070C0"/>
              </a:solidFill>
              <a:latin typeface="Times New Roman" panose="02020603050405020304" pitchFamily="18" charset="0"/>
              <a:ea typeface="Times New Roman" panose="02020603050405020304" pitchFamily="18" charset="0"/>
            </a:endParaRPr>
          </a:p>
        </p:txBody>
      </p:sp>
      <p:cxnSp>
        <p:nvCxnSpPr>
          <p:cNvPr id="20" name="Straight Arrow Connector 19"/>
          <p:cNvCxnSpPr/>
          <p:nvPr/>
        </p:nvCxnSpPr>
        <p:spPr>
          <a:xfrm flipV="1">
            <a:off x="10207765" y="4564906"/>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0562598" y="4557316"/>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0917444" y="456337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1163104" y="4569432"/>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1477002" y="457096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1094103" y="648196"/>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3</a:t>
            </a:r>
          </a:p>
        </p:txBody>
      </p:sp>
      <p:sp>
        <p:nvSpPr>
          <p:cNvPr id="26" name="Rectangle 25"/>
          <p:cNvSpPr/>
          <p:nvPr/>
        </p:nvSpPr>
        <p:spPr>
          <a:xfrm>
            <a:off x="9988625" y="644119"/>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7</a:t>
            </a:r>
          </a:p>
        </p:txBody>
      </p:sp>
      <p:sp>
        <p:nvSpPr>
          <p:cNvPr id="27" name="Rectangle 26"/>
          <p:cNvSpPr/>
          <p:nvPr/>
        </p:nvSpPr>
        <p:spPr>
          <a:xfrm>
            <a:off x="8869499" y="644119"/>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4</a:t>
            </a:r>
          </a:p>
        </p:txBody>
      </p:sp>
      <p:sp>
        <p:nvSpPr>
          <p:cNvPr id="28" name="Rectangle 27"/>
          <p:cNvSpPr/>
          <p:nvPr/>
        </p:nvSpPr>
        <p:spPr>
          <a:xfrm>
            <a:off x="9675565" y="654291"/>
            <a:ext cx="257621" cy="3982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29" name="Rectangle 28"/>
          <p:cNvSpPr/>
          <p:nvPr/>
        </p:nvSpPr>
        <p:spPr>
          <a:xfrm>
            <a:off x="10780753" y="654291"/>
            <a:ext cx="257621" cy="3982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30" name="Rectangle 29"/>
          <p:cNvSpPr/>
          <p:nvPr/>
        </p:nvSpPr>
        <p:spPr>
          <a:xfrm>
            <a:off x="11094103" y="654683"/>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4</a:t>
            </a:r>
          </a:p>
        </p:txBody>
      </p:sp>
      <p:sp>
        <p:nvSpPr>
          <p:cNvPr id="31" name="Rectangle 30"/>
          <p:cNvSpPr/>
          <p:nvPr/>
        </p:nvSpPr>
        <p:spPr>
          <a:xfrm>
            <a:off x="9988625" y="650606"/>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5</a:t>
            </a:r>
          </a:p>
        </p:txBody>
      </p:sp>
      <p:sp>
        <p:nvSpPr>
          <p:cNvPr id="33" name="Rectangle 32"/>
          <p:cNvSpPr/>
          <p:nvPr/>
        </p:nvSpPr>
        <p:spPr>
          <a:xfrm>
            <a:off x="8869499" y="650606"/>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20</a:t>
            </a:r>
          </a:p>
        </p:txBody>
      </p:sp>
      <p:sp>
        <p:nvSpPr>
          <p:cNvPr id="34" name="Rectangle 33"/>
          <p:cNvSpPr/>
          <p:nvPr/>
        </p:nvSpPr>
        <p:spPr>
          <a:xfrm>
            <a:off x="9675565" y="660778"/>
            <a:ext cx="257621" cy="3982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35" name="Rectangle 34"/>
          <p:cNvSpPr/>
          <p:nvPr/>
        </p:nvSpPr>
        <p:spPr>
          <a:xfrm>
            <a:off x="10780753" y="660778"/>
            <a:ext cx="257621" cy="3982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cxnSp>
        <p:nvCxnSpPr>
          <p:cNvPr id="37" name="Straight Arrow Connector 36"/>
          <p:cNvCxnSpPr/>
          <p:nvPr/>
        </p:nvCxnSpPr>
        <p:spPr>
          <a:xfrm flipV="1">
            <a:off x="11722667" y="4575679"/>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332126" y="72338"/>
            <a:ext cx="3498956" cy="428456"/>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indent="111125">
              <a:tabLst>
                <a:tab pos="1828800" algn="l"/>
              </a:tabLst>
            </a:pPr>
            <a:r>
              <a:rPr lang="en-US" sz="2800">
                <a:solidFill>
                  <a:srgbClr val="0070C0"/>
                </a:solidFill>
                <a:latin typeface="Times New Roman" panose="02020603050405020304" pitchFamily="18" charset="0"/>
                <a:ea typeface="Times New Roman" panose="02020603050405020304" pitchFamily="18" charset="0"/>
              </a:rPr>
              <a:t>5 * (7 - 3)	: Trung tố</a:t>
            </a:r>
          </a:p>
        </p:txBody>
      </p:sp>
    </p:spTree>
    <p:extLst>
      <p:ext uri="{BB962C8B-B14F-4D97-AF65-F5344CB8AC3E}">
        <p14:creationId xmlns:p14="http://schemas.microsoft.com/office/powerpoint/2010/main" val="42207210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p:cTn id="59" dur="1000" fill="hold"/>
                                        <p:tgtEl>
                                          <p:spTgt spid="14"/>
                                        </p:tgtEl>
                                        <p:attrNameLst>
                                          <p:attrName>ppt_w</p:attrName>
                                        </p:attrNameLst>
                                      </p:cBhvr>
                                      <p:tavLst>
                                        <p:tav tm="0">
                                          <p:val>
                                            <p:fltVal val="0"/>
                                          </p:val>
                                        </p:tav>
                                        <p:tav tm="100000">
                                          <p:val>
                                            <p:strVal val="#ppt_w"/>
                                          </p:val>
                                        </p:tav>
                                      </p:tavLst>
                                    </p:anim>
                                    <p:anim calcmode="lin" valueType="num">
                                      <p:cBhvr>
                                        <p:cTn id="60" dur="1000" fill="hold"/>
                                        <p:tgtEl>
                                          <p:spTgt spid="14"/>
                                        </p:tgtEl>
                                        <p:attrNameLst>
                                          <p:attrName>ppt_h</p:attrName>
                                        </p:attrNameLst>
                                      </p:cBhvr>
                                      <p:tavLst>
                                        <p:tav tm="0">
                                          <p:val>
                                            <p:fltVal val="0"/>
                                          </p:val>
                                        </p:tav>
                                        <p:tav tm="100000">
                                          <p:val>
                                            <p:strVal val="#ppt_h"/>
                                          </p:val>
                                        </p:tav>
                                      </p:tavLst>
                                    </p:anim>
                                    <p:anim calcmode="lin" valueType="num">
                                      <p:cBhvr>
                                        <p:cTn id="61" dur="1000" fill="hold"/>
                                        <p:tgtEl>
                                          <p:spTgt spid="14"/>
                                        </p:tgtEl>
                                        <p:attrNameLst>
                                          <p:attrName>style.rotation</p:attrName>
                                        </p:attrNameLst>
                                      </p:cBhvr>
                                      <p:tavLst>
                                        <p:tav tm="0">
                                          <p:val>
                                            <p:fltVal val="90"/>
                                          </p:val>
                                        </p:tav>
                                        <p:tav tm="100000">
                                          <p:val>
                                            <p:fltVal val="0"/>
                                          </p:val>
                                        </p:tav>
                                      </p:tavLst>
                                    </p:anim>
                                    <p:animEffect transition="in" filter="fade">
                                      <p:cBhvr>
                                        <p:cTn id="62" dur="10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6"/>
                                        </p:tgtEl>
                                        <p:attrNameLst>
                                          <p:attrName>style.visibility</p:attrName>
                                        </p:attrNameLst>
                                      </p:cBhvr>
                                      <p:to>
                                        <p:strVal val="visible"/>
                                      </p:to>
                                    </p:set>
                                    <p:anim calcmode="lin" valueType="num">
                                      <p:cBhvr additive="base">
                                        <p:cTn id="89" dur="500" fill="hold"/>
                                        <p:tgtEl>
                                          <p:spTgt spid="16"/>
                                        </p:tgtEl>
                                        <p:attrNameLst>
                                          <p:attrName>ppt_x</p:attrName>
                                        </p:attrNameLst>
                                      </p:cBhvr>
                                      <p:tavLst>
                                        <p:tav tm="0">
                                          <p:val>
                                            <p:strVal val="#ppt_x"/>
                                          </p:val>
                                        </p:tav>
                                        <p:tav tm="100000">
                                          <p:val>
                                            <p:strVal val="#ppt_x"/>
                                          </p:val>
                                        </p:tav>
                                      </p:tavLst>
                                    </p:anim>
                                    <p:anim calcmode="lin" valueType="num">
                                      <p:cBhvr additive="base">
                                        <p:cTn id="9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2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1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1"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p:cTn id="107" dur="1000" fill="hold"/>
                                        <p:tgtEl>
                                          <p:spTgt spid="25"/>
                                        </p:tgtEl>
                                        <p:attrNameLst>
                                          <p:attrName>ppt_w</p:attrName>
                                        </p:attrNameLst>
                                      </p:cBhvr>
                                      <p:tavLst>
                                        <p:tav tm="0">
                                          <p:val>
                                            <p:fltVal val="0"/>
                                          </p:val>
                                        </p:tav>
                                        <p:tav tm="100000">
                                          <p:val>
                                            <p:strVal val="#ppt_w"/>
                                          </p:val>
                                        </p:tav>
                                      </p:tavLst>
                                    </p:anim>
                                    <p:anim calcmode="lin" valueType="num">
                                      <p:cBhvr>
                                        <p:cTn id="108" dur="1000" fill="hold"/>
                                        <p:tgtEl>
                                          <p:spTgt spid="25"/>
                                        </p:tgtEl>
                                        <p:attrNameLst>
                                          <p:attrName>ppt_h</p:attrName>
                                        </p:attrNameLst>
                                      </p:cBhvr>
                                      <p:tavLst>
                                        <p:tav tm="0">
                                          <p:val>
                                            <p:fltVal val="0"/>
                                          </p:val>
                                        </p:tav>
                                        <p:tav tm="100000">
                                          <p:val>
                                            <p:strVal val="#ppt_h"/>
                                          </p:val>
                                        </p:tav>
                                      </p:tavLst>
                                    </p:anim>
                                    <p:anim calcmode="lin" valueType="num">
                                      <p:cBhvr>
                                        <p:cTn id="109" dur="1000" fill="hold"/>
                                        <p:tgtEl>
                                          <p:spTgt spid="25"/>
                                        </p:tgtEl>
                                        <p:attrNameLst>
                                          <p:attrName>style.rotation</p:attrName>
                                        </p:attrNameLst>
                                      </p:cBhvr>
                                      <p:tavLst>
                                        <p:tav tm="0">
                                          <p:val>
                                            <p:fltVal val="90"/>
                                          </p:val>
                                        </p:tav>
                                        <p:tav tm="100000">
                                          <p:val>
                                            <p:fltVal val="0"/>
                                          </p:val>
                                        </p:tav>
                                      </p:tavLst>
                                    </p:anim>
                                    <p:animEffect transition="in" filter="fade">
                                      <p:cBhvr>
                                        <p:cTn id="110" dur="1000"/>
                                        <p:tgtEl>
                                          <p:spTgt spid="25"/>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5"/>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grpId="0" nodeType="clickEffect">
                                  <p:stCondLst>
                                    <p:cond delay="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1000" fill="hold"/>
                                        <p:tgtEl>
                                          <p:spTgt spid="26"/>
                                        </p:tgtEl>
                                        <p:attrNameLst>
                                          <p:attrName>ppt_w</p:attrName>
                                        </p:attrNameLst>
                                      </p:cBhvr>
                                      <p:tavLst>
                                        <p:tav tm="0">
                                          <p:val>
                                            <p:fltVal val="0"/>
                                          </p:val>
                                        </p:tav>
                                        <p:tav tm="100000">
                                          <p:val>
                                            <p:strVal val="#ppt_w"/>
                                          </p:val>
                                        </p:tav>
                                      </p:tavLst>
                                    </p:anim>
                                    <p:anim calcmode="lin" valueType="num">
                                      <p:cBhvr>
                                        <p:cTn id="120" dur="1000" fill="hold"/>
                                        <p:tgtEl>
                                          <p:spTgt spid="26"/>
                                        </p:tgtEl>
                                        <p:attrNameLst>
                                          <p:attrName>ppt_h</p:attrName>
                                        </p:attrNameLst>
                                      </p:cBhvr>
                                      <p:tavLst>
                                        <p:tav tm="0">
                                          <p:val>
                                            <p:fltVal val="0"/>
                                          </p:val>
                                        </p:tav>
                                        <p:tav tm="100000">
                                          <p:val>
                                            <p:strVal val="#ppt_h"/>
                                          </p:val>
                                        </p:tav>
                                      </p:tavLst>
                                    </p:anim>
                                    <p:anim calcmode="lin" valueType="num">
                                      <p:cBhvr>
                                        <p:cTn id="121" dur="1000" fill="hold"/>
                                        <p:tgtEl>
                                          <p:spTgt spid="26"/>
                                        </p:tgtEl>
                                        <p:attrNameLst>
                                          <p:attrName>style.rotation</p:attrName>
                                        </p:attrNameLst>
                                      </p:cBhvr>
                                      <p:tavLst>
                                        <p:tav tm="0">
                                          <p:val>
                                            <p:fltVal val="90"/>
                                          </p:val>
                                        </p:tav>
                                        <p:tav tm="100000">
                                          <p:val>
                                            <p:fltVal val="0"/>
                                          </p:val>
                                        </p:tav>
                                      </p:tavLst>
                                    </p:anim>
                                    <p:animEffect transition="in" filter="fade">
                                      <p:cBhvr>
                                        <p:cTn id="122" dur="1000"/>
                                        <p:tgtEl>
                                          <p:spTgt spid="26"/>
                                        </p:tgtEl>
                                      </p:cBhvr>
                                    </p:animEffect>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anim calcmode="lin" valueType="num">
                                      <p:cBhvr>
                                        <p:cTn id="127" dur="1000" fill="hold"/>
                                        <p:tgtEl>
                                          <p:spTgt spid="29"/>
                                        </p:tgtEl>
                                        <p:attrNameLst>
                                          <p:attrName>ppt_w</p:attrName>
                                        </p:attrNameLst>
                                      </p:cBhvr>
                                      <p:tavLst>
                                        <p:tav tm="0">
                                          <p:val>
                                            <p:fltVal val="0"/>
                                          </p:val>
                                        </p:tav>
                                        <p:tav tm="100000">
                                          <p:val>
                                            <p:strVal val="#ppt_w"/>
                                          </p:val>
                                        </p:tav>
                                      </p:tavLst>
                                    </p:anim>
                                    <p:anim calcmode="lin" valueType="num">
                                      <p:cBhvr>
                                        <p:cTn id="128" dur="1000" fill="hold"/>
                                        <p:tgtEl>
                                          <p:spTgt spid="29"/>
                                        </p:tgtEl>
                                        <p:attrNameLst>
                                          <p:attrName>ppt_h</p:attrName>
                                        </p:attrNameLst>
                                      </p:cBhvr>
                                      <p:tavLst>
                                        <p:tav tm="0">
                                          <p:val>
                                            <p:fltVal val="0"/>
                                          </p:val>
                                        </p:tav>
                                        <p:tav tm="100000">
                                          <p:val>
                                            <p:strVal val="#ppt_h"/>
                                          </p:val>
                                        </p:tav>
                                      </p:tavLst>
                                    </p:anim>
                                    <p:anim calcmode="lin" valueType="num">
                                      <p:cBhvr>
                                        <p:cTn id="129" dur="1000" fill="hold"/>
                                        <p:tgtEl>
                                          <p:spTgt spid="29"/>
                                        </p:tgtEl>
                                        <p:attrNameLst>
                                          <p:attrName>style.rotation</p:attrName>
                                        </p:attrNameLst>
                                      </p:cBhvr>
                                      <p:tavLst>
                                        <p:tav tm="0">
                                          <p:val>
                                            <p:fltVal val="90"/>
                                          </p:val>
                                        </p:tav>
                                        <p:tav tm="100000">
                                          <p:val>
                                            <p:fltVal val="0"/>
                                          </p:val>
                                        </p:tav>
                                      </p:tavLst>
                                    </p:anim>
                                    <p:animEffect transition="in" filter="fade">
                                      <p:cBhvr>
                                        <p:cTn id="130" dur="1000"/>
                                        <p:tgtEl>
                                          <p:spTgt spid="29"/>
                                        </p:tgtEl>
                                      </p:cBhvr>
                                    </p:animEffect>
                                  </p:childTnLst>
                                </p:cTn>
                              </p:par>
                            </p:childTnLst>
                          </p:cTn>
                        </p:par>
                      </p:childTnLst>
                    </p:cTn>
                  </p:par>
                  <p:par>
                    <p:cTn id="131" fill="hold">
                      <p:stCondLst>
                        <p:cond delay="indefinite"/>
                      </p:stCondLst>
                      <p:childTnLst>
                        <p:par>
                          <p:cTn id="132" fill="hold">
                            <p:stCondLst>
                              <p:cond delay="0"/>
                            </p:stCondLst>
                            <p:childTnLst>
                              <p:par>
                                <p:cTn id="133" presetID="31" presetClass="entr" presetSubtype="0" fill="hold" grpId="0" nodeType="clickEffect">
                                  <p:stCondLst>
                                    <p:cond delay="0"/>
                                  </p:stCondLst>
                                  <p:childTnLst>
                                    <p:set>
                                      <p:cBhvr>
                                        <p:cTn id="134" dur="1" fill="hold">
                                          <p:stCondLst>
                                            <p:cond delay="0"/>
                                          </p:stCondLst>
                                        </p:cTn>
                                        <p:tgtEl>
                                          <p:spTgt spid="28"/>
                                        </p:tgtEl>
                                        <p:attrNameLst>
                                          <p:attrName>style.visibility</p:attrName>
                                        </p:attrNameLst>
                                      </p:cBhvr>
                                      <p:to>
                                        <p:strVal val="visible"/>
                                      </p:to>
                                    </p:set>
                                    <p:anim calcmode="lin" valueType="num">
                                      <p:cBhvr>
                                        <p:cTn id="135" dur="1000" fill="hold"/>
                                        <p:tgtEl>
                                          <p:spTgt spid="28"/>
                                        </p:tgtEl>
                                        <p:attrNameLst>
                                          <p:attrName>ppt_w</p:attrName>
                                        </p:attrNameLst>
                                      </p:cBhvr>
                                      <p:tavLst>
                                        <p:tav tm="0">
                                          <p:val>
                                            <p:fltVal val="0"/>
                                          </p:val>
                                        </p:tav>
                                        <p:tav tm="100000">
                                          <p:val>
                                            <p:strVal val="#ppt_w"/>
                                          </p:val>
                                        </p:tav>
                                      </p:tavLst>
                                    </p:anim>
                                    <p:anim calcmode="lin" valueType="num">
                                      <p:cBhvr>
                                        <p:cTn id="136" dur="1000" fill="hold"/>
                                        <p:tgtEl>
                                          <p:spTgt spid="28"/>
                                        </p:tgtEl>
                                        <p:attrNameLst>
                                          <p:attrName>ppt_h</p:attrName>
                                        </p:attrNameLst>
                                      </p:cBhvr>
                                      <p:tavLst>
                                        <p:tav tm="0">
                                          <p:val>
                                            <p:fltVal val="0"/>
                                          </p:val>
                                        </p:tav>
                                        <p:tav tm="100000">
                                          <p:val>
                                            <p:strVal val="#ppt_h"/>
                                          </p:val>
                                        </p:tav>
                                      </p:tavLst>
                                    </p:anim>
                                    <p:anim calcmode="lin" valueType="num">
                                      <p:cBhvr>
                                        <p:cTn id="137" dur="1000" fill="hold"/>
                                        <p:tgtEl>
                                          <p:spTgt spid="28"/>
                                        </p:tgtEl>
                                        <p:attrNameLst>
                                          <p:attrName>style.rotation</p:attrName>
                                        </p:attrNameLst>
                                      </p:cBhvr>
                                      <p:tavLst>
                                        <p:tav tm="0">
                                          <p:val>
                                            <p:fltVal val="90"/>
                                          </p:val>
                                        </p:tav>
                                        <p:tav tm="100000">
                                          <p:val>
                                            <p:fltVal val="0"/>
                                          </p:val>
                                        </p:tav>
                                      </p:tavLst>
                                    </p:anim>
                                    <p:animEffect transition="in" filter="fade">
                                      <p:cBhvr>
                                        <p:cTn id="138" dur="1000"/>
                                        <p:tgtEl>
                                          <p:spTgt spid="28"/>
                                        </p:tgtEl>
                                      </p:cBhvr>
                                    </p:animEffect>
                                  </p:childTnLst>
                                </p:cTn>
                              </p:par>
                            </p:childTnLst>
                          </p:cTn>
                        </p:par>
                      </p:childTnLst>
                    </p:cTn>
                  </p:par>
                  <p:par>
                    <p:cTn id="139" fill="hold">
                      <p:stCondLst>
                        <p:cond delay="indefinite"/>
                      </p:stCondLst>
                      <p:childTnLst>
                        <p:par>
                          <p:cTn id="140" fill="hold">
                            <p:stCondLst>
                              <p:cond delay="0"/>
                            </p:stCondLst>
                            <p:childTnLst>
                              <p:par>
                                <p:cTn id="141" presetID="31" presetClass="entr" presetSubtype="0" fill="hold" grpId="0" nodeType="clickEffect">
                                  <p:stCondLst>
                                    <p:cond delay="0"/>
                                  </p:stCondLst>
                                  <p:childTnLst>
                                    <p:set>
                                      <p:cBhvr>
                                        <p:cTn id="142" dur="1" fill="hold">
                                          <p:stCondLst>
                                            <p:cond delay="0"/>
                                          </p:stCondLst>
                                        </p:cTn>
                                        <p:tgtEl>
                                          <p:spTgt spid="27"/>
                                        </p:tgtEl>
                                        <p:attrNameLst>
                                          <p:attrName>style.visibility</p:attrName>
                                        </p:attrNameLst>
                                      </p:cBhvr>
                                      <p:to>
                                        <p:strVal val="visible"/>
                                      </p:to>
                                    </p:set>
                                    <p:anim calcmode="lin" valueType="num">
                                      <p:cBhvr>
                                        <p:cTn id="143" dur="1000" fill="hold"/>
                                        <p:tgtEl>
                                          <p:spTgt spid="27"/>
                                        </p:tgtEl>
                                        <p:attrNameLst>
                                          <p:attrName>ppt_w</p:attrName>
                                        </p:attrNameLst>
                                      </p:cBhvr>
                                      <p:tavLst>
                                        <p:tav tm="0">
                                          <p:val>
                                            <p:fltVal val="0"/>
                                          </p:val>
                                        </p:tav>
                                        <p:tav tm="100000">
                                          <p:val>
                                            <p:strVal val="#ppt_w"/>
                                          </p:val>
                                        </p:tav>
                                      </p:tavLst>
                                    </p:anim>
                                    <p:anim calcmode="lin" valueType="num">
                                      <p:cBhvr>
                                        <p:cTn id="144" dur="1000" fill="hold"/>
                                        <p:tgtEl>
                                          <p:spTgt spid="27"/>
                                        </p:tgtEl>
                                        <p:attrNameLst>
                                          <p:attrName>ppt_h</p:attrName>
                                        </p:attrNameLst>
                                      </p:cBhvr>
                                      <p:tavLst>
                                        <p:tav tm="0">
                                          <p:val>
                                            <p:fltVal val="0"/>
                                          </p:val>
                                        </p:tav>
                                        <p:tav tm="100000">
                                          <p:val>
                                            <p:strVal val="#ppt_h"/>
                                          </p:val>
                                        </p:tav>
                                      </p:tavLst>
                                    </p:anim>
                                    <p:anim calcmode="lin" valueType="num">
                                      <p:cBhvr>
                                        <p:cTn id="145" dur="1000" fill="hold"/>
                                        <p:tgtEl>
                                          <p:spTgt spid="27"/>
                                        </p:tgtEl>
                                        <p:attrNameLst>
                                          <p:attrName>style.rotation</p:attrName>
                                        </p:attrNameLst>
                                      </p:cBhvr>
                                      <p:tavLst>
                                        <p:tav tm="0">
                                          <p:val>
                                            <p:fltVal val="90"/>
                                          </p:val>
                                        </p:tav>
                                        <p:tav tm="100000">
                                          <p:val>
                                            <p:fltVal val="0"/>
                                          </p:val>
                                        </p:tav>
                                      </p:tavLst>
                                    </p:anim>
                                    <p:animEffect transition="in" filter="fade">
                                      <p:cBhvr>
                                        <p:cTn id="146" dur="1000"/>
                                        <p:tgtEl>
                                          <p:spTgt spid="27"/>
                                        </p:tgtEl>
                                      </p:cBhvr>
                                    </p:animEffect>
                                  </p:childTnLst>
                                </p:cTn>
                              </p:par>
                            </p:childTnLst>
                          </p:cTn>
                        </p:par>
                      </p:childTnLst>
                    </p:cTn>
                  </p:par>
                  <p:par>
                    <p:cTn id="147" fill="hold">
                      <p:stCondLst>
                        <p:cond delay="indefinite"/>
                      </p:stCondLst>
                      <p:childTnLst>
                        <p:par>
                          <p:cTn id="148" fill="hold">
                            <p:stCondLst>
                              <p:cond delay="0"/>
                            </p:stCondLst>
                            <p:childTnLst>
                              <p:par>
                                <p:cTn id="149" presetID="31" presetClass="entr" presetSubtype="0" fill="hold" grpId="0" nodeType="clickEffect">
                                  <p:stCondLst>
                                    <p:cond delay="0"/>
                                  </p:stCondLst>
                                  <p:childTnLst>
                                    <p:set>
                                      <p:cBhvr>
                                        <p:cTn id="150" dur="1" fill="hold">
                                          <p:stCondLst>
                                            <p:cond delay="0"/>
                                          </p:stCondLst>
                                        </p:cTn>
                                        <p:tgtEl>
                                          <p:spTgt spid="18"/>
                                        </p:tgtEl>
                                        <p:attrNameLst>
                                          <p:attrName>style.visibility</p:attrName>
                                        </p:attrNameLst>
                                      </p:cBhvr>
                                      <p:to>
                                        <p:strVal val="visible"/>
                                      </p:to>
                                    </p:set>
                                    <p:anim calcmode="lin" valueType="num">
                                      <p:cBhvr>
                                        <p:cTn id="151" dur="1000" fill="hold"/>
                                        <p:tgtEl>
                                          <p:spTgt spid="18"/>
                                        </p:tgtEl>
                                        <p:attrNameLst>
                                          <p:attrName>ppt_w</p:attrName>
                                        </p:attrNameLst>
                                      </p:cBhvr>
                                      <p:tavLst>
                                        <p:tav tm="0">
                                          <p:val>
                                            <p:fltVal val="0"/>
                                          </p:val>
                                        </p:tav>
                                        <p:tav tm="100000">
                                          <p:val>
                                            <p:strVal val="#ppt_w"/>
                                          </p:val>
                                        </p:tav>
                                      </p:tavLst>
                                    </p:anim>
                                    <p:anim calcmode="lin" valueType="num">
                                      <p:cBhvr>
                                        <p:cTn id="152" dur="1000" fill="hold"/>
                                        <p:tgtEl>
                                          <p:spTgt spid="18"/>
                                        </p:tgtEl>
                                        <p:attrNameLst>
                                          <p:attrName>ppt_h</p:attrName>
                                        </p:attrNameLst>
                                      </p:cBhvr>
                                      <p:tavLst>
                                        <p:tav tm="0">
                                          <p:val>
                                            <p:fltVal val="0"/>
                                          </p:val>
                                        </p:tav>
                                        <p:tav tm="100000">
                                          <p:val>
                                            <p:strVal val="#ppt_h"/>
                                          </p:val>
                                        </p:tav>
                                      </p:tavLst>
                                    </p:anim>
                                    <p:anim calcmode="lin" valueType="num">
                                      <p:cBhvr>
                                        <p:cTn id="153" dur="1000" fill="hold"/>
                                        <p:tgtEl>
                                          <p:spTgt spid="18"/>
                                        </p:tgtEl>
                                        <p:attrNameLst>
                                          <p:attrName>style.rotation</p:attrName>
                                        </p:attrNameLst>
                                      </p:cBhvr>
                                      <p:tavLst>
                                        <p:tav tm="0">
                                          <p:val>
                                            <p:fltVal val="90"/>
                                          </p:val>
                                        </p:tav>
                                        <p:tav tm="100000">
                                          <p:val>
                                            <p:fltVal val="0"/>
                                          </p:val>
                                        </p:tav>
                                      </p:tavLst>
                                    </p:anim>
                                    <p:animEffect transition="in" filter="fade">
                                      <p:cBhvr>
                                        <p:cTn id="154" dur="1000"/>
                                        <p:tgtEl>
                                          <p:spTgt spid="18"/>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2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25"/>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29"/>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26"/>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grpId="1" nodeType="clickEffect">
                                  <p:stCondLst>
                                    <p:cond delay="0"/>
                                  </p:stCondLst>
                                  <p:childTnLst>
                                    <p:set>
                                      <p:cBhvr>
                                        <p:cTn id="178" dur="1" fill="hold">
                                          <p:stCondLst>
                                            <p:cond delay="0"/>
                                          </p:stCondLst>
                                        </p:cTn>
                                        <p:tgtEl>
                                          <p:spTgt spid="28"/>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1" nodeType="clickEffect">
                                  <p:stCondLst>
                                    <p:cond delay="0"/>
                                  </p:stCondLst>
                                  <p:childTnLst>
                                    <p:set>
                                      <p:cBhvr>
                                        <p:cTn id="182" dur="1" fill="hold">
                                          <p:stCondLst>
                                            <p:cond delay="0"/>
                                          </p:stCondLst>
                                        </p:cTn>
                                        <p:tgtEl>
                                          <p:spTgt spid="27"/>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18"/>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1" presetClass="entr" presetSubtype="0" fill="hold" grpId="0" nodeType="clickEffect">
                                  <p:stCondLst>
                                    <p:cond delay="0"/>
                                  </p:stCondLst>
                                  <p:childTnLst>
                                    <p:set>
                                      <p:cBhvr>
                                        <p:cTn id="190" dur="1" fill="hold">
                                          <p:stCondLst>
                                            <p:cond delay="0"/>
                                          </p:stCondLst>
                                        </p:cTn>
                                        <p:tgtEl>
                                          <p:spTgt spid="30"/>
                                        </p:tgtEl>
                                        <p:attrNameLst>
                                          <p:attrName>style.visibility</p:attrName>
                                        </p:attrNameLst>
                                      </p:cBhvr>
                                      <p:to>
                                        <p:strVal val="visible"/>
                                      </p:to>
                                    </p:set>
                                    <p:anim calcmode="lin" valueType="num">
                                      <p:cBhvr>
                                        <p:cTn id="191" dur="1000" fill="hold"/>
                                        <p:tgtEl>
                                          <p:spTgt spid="30"/>
                                        </p:tgtEl>
                                        <p:attrNameLst>
                                          <p:attrName>ppt_w</p:attrName>
                                        </p:attrNameLst>
                                      </p:cBhvr>
                                      <p:tavLst>
                                        <p:tav tm="0">
                                          <p:val>
                                            <p:fltVal val="0"/>
                                          </p:val>
                                        </p:tav>
                                        <p:tav tm="100000">
                                          <p:val>
                                            <p:strVal val="#ppt_w"/>
                                          </p:val>
                                        </p:tav>
                                      </p:tavLst>
                                    </p:anim>
                                    <p:anim calcmode="lin" valueType="num">
                                      <p:cBhvr>
                                        <p:cTn id="192" dur="1000" fill="hold"/>
                                        <p:tgtEl>
                                          <p:spTgt spid="30"/>
                                        </p:tgtEl>
                                        <p:attrNameLst>
                                          <p:attrName>ppt_h</p:attrName>
                                        </p:attrNameLst>
                                      </p:cBhvr>
                                      <p:tavLst>
                                        <p:tav tm="0">
                                          <p:val>
                                            <p:fltVal val="0"/>
                                          </p:val>
                                        </p:tav>
                                        <p:tav tm="100000">
                                          <p:val>
                                            <p:strVal val="#ppt_h"/>
                                          </p:val>
                                        </p:tav>
                                      </p:tavLst>
                                    </p:anim>
                                    <p:anim calcmode="lin" valueType="num">
                                      <p:cBhvr>
                                        <p:cTn id="193" dur="1000" fill="hold"/>
                                        <p:tgtEl>
                                          <p:spTgt spid="30"/>
                                        </p:tgtEl>
                                        <p:attrNameLst>
                                          <p:attrName>style.rotation</p:attrName>
                                        </p:attrNameLst>
                                      </p:cBhvr>
                                      <p:tavLst>
                                        <p:tav tm="0">
                                          <p:val>
                                            <p:fltVal val="90"/>
                                          </p:val>
                                        </p:tav>
                                        <p:tav tm="100000">
                                          <p:val>
                                            <p:fltVal val="0"/>
                                          </p:val>
                                        </p:tav>
                                      </p:tavLst>
                                    </p:anim>
                                    <p:animEffect transition="in" filter="fade">
                                      <p:cBhvr>
                                        <p:cTn id="194" dur="1000"/>
                                        <p:tgtEl>
                                          <p:spTgt spid="30"/>
                                        </p:tgtEl>
                                      </p:cBhvr>
                                    </p:animEffec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1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grpId="2" nodeType="clickEffect">
                                  <p:stCondLst>
                                    <p:cond delay="0"/>
                                  </p:stCondLst>
                                  <p:childTnLst>
                                    <p:set>
                                      <p:cBhvr>
                                        <p:cTn id="202" dur="1" fill="hold">
                                          <p:stCondLst>
                                            <p:cond delay="0"/>
                                          </p:stCondLst>
                                        </p:cTn>
                                        <p:tgtEl>
                                          <p:spTgt spid="14"/>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31" presetClass="entr" presetSubtype="0" fill="hold" grpId="0" nodeType="clickEffect">
                                  <p:stCondLst>
                                    <p:cond delay="0"/>
                                  </p:stCondLst>
                                  <p:childTnLst>
                                    <p:set>
                                      <p:cBhvr>
                                        <p:cTn id="206" dur="1" fill="hold">
                                          <p:stCondLst>
                                            <p:cond delay="0"/>
                                          </p:stCondLst>
                                        </p:cTn>
                                        <p:tgtEl>
                                          <p:spTgt spid="31"/>
                                        </p:tgtEl>
                                        <p:attrNameLst>
                                          <p:attrName>style.visibility</p:attrName>
                                        </p:attrNameLst>
                                      </p:cBhvr>
                                      <p:to>
                                        <p:strVal val="visible"/>
                                      </p:to>
                                    </p:set>
                                    <p:anim calcmode="lin" valueType="num">
                                      <p:cBhvr>
                                        <p:cTn id="207" dur="1000" fill="hold"/>
                                        <p:tgtEl>
                                          <p:spTgt spid="31"/>
                                        </p:tgtEl>
                                        <p:attrNameLst>
                                          <p:attrName>ppt_w</p:attrName>
                                        </p:attrNameLst>
                                      </p:cBhvr>
                                      <p:tavLst>
                                        <p:tav tm="0">
                                          <p:val>
                                            <p:fltVal val="0"/>
                                          </p:val>
                                        </p:tav>
                                        <p:tav tm="100000">
                                          <p:val>
                                            <p:strVal val="#ppt_w"/>
                                          </p:val>
                                        </p:tav>
                                      </p:tavLst>
                                    </p:anim>
                                    <p:anim calcmode="lin" valueType="num">
                                      <p:cBhvr>
                                        <p:cTn id="208" dur="1000" fill="hold"/>
                                        <p:tgtEl>
                                          <p:spTgt spid="31"/>
                                        </p:tgtEl>
                                        <p:attrNameLst>
                                          <p:attrName>ppt_h</p:attrName>
                                        </p:attrNameLst>
                                      </p:cBhvr>
                                      <p:tavLst>
                                        <p:tav tm="0">
                                          <p:val>
                                            <p:fltVal val="0"/>
                                          </p:val>
                                        </p:tav>
                                        <p:tav tm="100000">
                                          <p:val>
                                            <p:strVal val="#ppt_h"/>
                                          </p:val>
                                        </p:tav>
                                      </p:tavLst>
                                    </p:anim>
                                    <p:anim calcmode="lin" valueType="num">
                                      <p:cBhvr>
                                        <p:cTn id="209" dur="1000" fill="hold"/>
                                        <p:tgtEl>
                                          <p:spTgt spid="31"/>
                                        </p:tgtEl>
                                        <p:attrNameLst>
                                          <p:attrName>style.rotation</p:attrName>
                                        </p:attrNameLst>
                                      </p:cBhvr>
                                      <p:tavLst>
                                        <p:tav tm="0">
                                          <p:val>
                                            <p:fltVal val="90"/>
                                          </p:val>
                                        </p:tav>
                                        <p:tav tm="100000">
                                          <p:val>
                                            <p:fltVal val="0"/>
                                          </p:val>
                                        </p:tav>
                                      </p:tavLst>
                                    </p:anim>
                                    <p:animEffect transition="in" filter="fade">
                                      <p:cBhvr>
                                        <p:cTn id="210" dur="1000"/>
                                        <p:tgtEl>
                                          <p:spTgt spid="31"/>
                                        </p:tgtEl>
                                      </p:cBhvr>
                                    </p:animEffect>
                                  </p:childTnLst>
                                </p:cTn>
                              </p:par>
                            </p:childTnLst>
                          </p:cTn>
                        </p:par>
                      </p:childTnLst>
                    </p:cTn>
                  </p:par>
                  <p:par>
                    <p:cTn id="211" fill="hold">
                      <p:stCondLst>
                        <p:cond delay="indefinite"/>
                      </p:stCondLst>
                      <p:childTnLst>
                        <p:par>
                          <p:cTn id="212" fill="hold">
                            <p:stCondLst>
                              <p:cond delay="0"/>
                            </p:stCondLst>
                            <p:childTnLst>
                              <p:par>
                                <p:cTn id="213" presetID="31" presetClass="entr" presetSubtype="0" fill="hold" grpId="0" nodeType="clickEffect">
                                  <p:stCondLst>
                                    <p:cond delay="0"/>
                                  </p:stCondLst>
                                  <p:childTnLst>
                                    <p:set>
                                      <p:cBhvr>
                                        <p:cTn id="214" dur="1" fill="hold">
                                          <p:stCondLst>
                                            <p:cond delay="0"/>
                                          </p:stCondLst>
                                        </p:cTn>
                                        <p:tgtEl>
                                          <p:spTgt spid="35"/>
                                        </p:tgtEl>
                                        <p:attrNameLst>
                                          <p:attrName>style.visibility</p:attrName>
                                        </p:attrNameLst>
                                      </p:cBhvr>
                                      <p:to>
                                        <p:strVal val="visible"/>
                                      </p:to>
                                    </p:set>
                                    <p:anim calcmode="lin" valueType="num">
                                      <p:cBhvr>
                                        <p:cTn id="215" dur="1000" fill="hold"/>
                                        <p:tgtEl>
                                          <p:spTgt spid="35"/>
                                        </p:tgtEl>
                                        <p:attrNameLst>
                                          <p:attrName>ppt_w</p:attrName>
                                        </p:attrNameLst>
                                      </p:cBhvr>
                                      <p:tavLst>
                                        <p:tav tm="0">
                                          <p:val>
                                            <p:fltVal val="0"/>
                                          </p:val>
                                        </p:tav>
                                        <p:tav tm="100000">
                                          <p:val>
                                            <p:strVal val="#ppt_w"/>
                                          </p:val>
                                        </p:tav>
                                      </p:tavLst>
                                    </p:anim>
                                    <p:anim calcmode="lin" valueType="num">
                                      <p:cBhvr>
                                        <p:cTn id="216" dur="1000" fill="hold"/>
                                        <p:tgtEl>
                                          <p:spTgt spid="35"/>
                                        </p:tgtEl>
                                        <p:attrNameLst>
                                          <p:attrName>ppt_h</p:attrName>
                                        </p:attrNameLst>
                                      </p:cBhvr>
                                      <p:tavLst>
                                        <p:tav tm="0">
                                          <p:val>
                                            <p:fltVal val="0"/>
                                          </p:val>
                                        </p:tav>
                                        <p:tav tm="100000">
                                          <p:val>
                                            <p:strVal val="#ppt_h"/>
                                          </p:val>
                                        </p:tav>
                                      </p:tavLst>
                                    </p:anim>
                                    <p:anim calcmode="lin" valueType="num">
                                      <p:cBhvr>
                                        <p:cTn id="217" dur="1000" fill="hold"/>
                                        <p:tgtEl>
                                          <p:spTgt spid="35"/>
                                        </p:tgtEl>
                                        <p:attrNameLst>
                                          <p:attrName>style.rotation</p:attrName>
                                        </p:attrNameLst>
                                      </p:cBhvr>
                                      <p:tavLst>
                                        <p:tav tm="0">
                                          <p:val>
                                            <p:fltVal val="90"/>
                                          </p:val>
                                        </p:tav>
                                        <p:tav tm="100000">
                                          <p:val>
                                            <p:fltVal val="0"/>
                                          </p:val>
                                        </p:tav>
                                      </p:tavLst>
                                    </p:anim>
                                    <p:animEffect transition="in" filter="fade">
                                      <p:cBhvr>
                                        <p:cTn id="218" dur="1000"/>
                                        <p:tgtEl>
                                          <p:spTgt spid="35"/>
                                        </p:tgtEl>
                                      </p:cBhvr>
                                    </p:animEffect>
                                  </p:childTnLst>
                                </p:cTn>
                              </p:par>
                            </p:childTnLst>
                          </p:cTn>
                        </p:par>
                      </p:childTnLst>
                    </p:cTn>
                  </p:par>
                  <p:par>
                    <p:cTn id="219" fill="hold">
                      <p:stCondLst>
                        <p:cond delay="indefinite"/>
                      </p:stCondLst>
                      <p:childTnLst>
                        <p:par>
                          <p:cTn id="220" fill="hold">
                            <p:stCondLst>
                              <p:cond delay="0"/>
                            </p:stCondLst>
                            <p:childTnLst>
                              <p:par>
                                <p:cTn id="221" presetID="31" presetClass="entr" presetSubtype="0" fill="hold" grpId="0" nodeType="clickEffect">
                                  <p:stCondLst>
                                    <p:cond delay="0"/>
                                  </p:stCondLst>
                                  <p:childTnLst>
                                    <p:set>
                                      <p:cBhvr>
                                        <p:cTn id="222" dur="1" fill="hold">
                                          <p:stCondLst>
                                            <p:cond delay="0"/>
                                          </p:stCondLst>
                                        </p:cTn>
                                        <p:tgtEl>
                                          <p:spTgt spid="34"/>
                                        </p:tgtEl>
                                        <p:attrNameLst>
                                          <p:attrName>style.visibility</p:attrName>
                                        </p:attrNameLst>
                                      </p:cBhvr>
                                      <p:to>
                                        <p:strVal val="visible"/>
                                      </p:to>
                                    </p:set>
                                    <p:anim calcmode="lin" valueType="num">
                                      <p:cBhvr>
                                        <p:cTn id="223" dur="1000" fill="hold"/>
                                        <p:tgtEl>
                                          <p:spTgt spid="34"/>
                                        </p:tgtEl>
                                        <p:attrNameLst>
                                          <p:attrName>ppt_w</p:attrName>
                                        </p:attrNameLst>
                                      </p:cBhvr>
                                      <p:tavLst>
                                        <p:tav tm="0">
                                          <p:val>
                                            <p:fltVal val="0"/>
                                          </p:val>
                                        </p:tav>
                                        <p:tav tm="100000">
                                          <p:val>
                                            <p:strVal val="#ppt_w"/>
                                          </p:val>
                                        </p:tav>
                                      </p:tavLst>
                                    </p:anim>
                                    <p:anim calcmode="lin" valueType="num">
                                      <p:cBhvr>
                                        <p:cTn id="224" dur="1000" fill="hold"/>
                                        <p:tgtEl>
                                          <p:spTgt spid="34"/>
                                        </p:tgtEl>
                                        <p:attrNameLst>
                                          <p:attrName>ppt_h</p:attrName>
                                        </p:attrNameLst>
                                      </p:cBhvr>
                                      <p:tavLst>
                                        <p:tav tm="0">
                                          <p:val>
                                            <p:fltVal val="0"/>
                                          </p:val>
                                        </p:tav>
                                        <p:tav tm="100000">
                                          <p:val>
                                            <p:strVal val="#ppt_h"/>
                                          </p:val>
                                        </p:tav>
                                      </p:tavLst>
                                    </p:anim>
                                    <p:anim calcmode="lin" valueType="num">
                                      <p:cBhvr>
                                        <p:cTn id="225" dur="1000" fill="hold"/>
                                        <p:tgtEl>
                                          <p:spTgt spid="34"/>
                                        </p:tgtEl>
                                        <p:attrNameLst>
                                          <p:attrName>style.rotation</p:attrName>
                                        </p:attrNameLst>
                                      </p:cBhvr>
                                      <p:tavLst>
                                        <p:tav tm="0">
                                          <p:val>
                                            <p:fltVal val="90"/>
                                          </p:val>
                                        </p:tav>
                                        <p:tav tm="100000">
                                          <p:val>
                                            <p:fltVal val="0"/>
                                          </p:val>
                                        </p:tav>
                                      </p:tavLst>
                                    </p:anim>
                                    <p:animEffect transition="in" filter="fade">
                                      <p:cBhvr>
                                        <p:cTn id="226" dur="1000"/>
                                        <p:tgtEl>
                                          <p:spTgt spid="34"/>
                                        </p:tgtEl>
                                      </p:cBhvr>
                                    </p:animEffect>
                                  </p:childTnLst>
                                </p:cTn>
                              </p:par>
                            </p:childTnLst>
                          </p:cTn>
                        </p:par>
                      </p:childTnLst>
                    </p:cTn>
                  </p:par>
                  <p:par>
                    <p:cTn id="227" fill="hold">
                      <p:stCondLst>
                        <p:cond delay="indefinite"/>
                      </p:stCondLst>
                      <p:childTnLst>
                        <p:par>
                          <p:cTn id="228" fill="hold">
                            <p:stCondLst>
                              <p:cond delay="0"/>
                            </p:stCondLst>
                            <p:childTnLst>
                              <p:par>
                                <p:cTn id="229" presetID="31" presetClass="entr" presetSubtype="0" fill="hold" grpId="0" nodeType="clickEffect">
                                  <p:stCondLst>
                                    <p:cond delay="0"/>
                                  </p:stCondLst>
                                  <p:childTnLst>
                                    <p:set>
                                      <p:cBhvr>
                                        <p:cTn id="230" dur="1" fill="hold">
                                          <p:stCondLst>
                                            <p:cond delay="0"/>
                                          </p:stCondLst>
                                        </p:cTn>
                                        <p:tgtEl>
                                          <p:spTgt spid="33"/>
                                        </p:tgtEl>
                                        <p:attrNameLst>
                                          <p:attrName>style.visibility</p:attrName>
                                        </p:attrNameLst>
                                      </p:cBhvr>
                                      <p:to>
                                        <p:strVal val="visible"/>
                                      </p:to>
                                    </p:set>
                                    <p:anim calcmode="lin" valueType="num">
                                      <p:cBhvr>
                                        <p:cTn id="231" dur="1000" fill="hold"/>
                                        <p:tgtEl>
                                          <p:spTgt spid="33"/>
                                        </p:tgtEl>
                                        <p:attrNameLst>
                                          <p:attrName>ppt_w</p:attrName>
                                        </p:attrNameLst>
                                      </p:cBhvr>
                                      <p:tavLst>
                                        <p:tav tm="0">
                                          <p:val>
                                            <p:fltVal val="0"/>
                                          </p:val>
                                        </p:tav>
                                        <p:tav tm="100000">
                                          <p:val>
                                            <p:strVal val="#ppt_w"/>
                                          </p:val>
                                        </p:tav>
                                      </p:tavLst>
                                    </p:anim>
                                    <p:anim calcmode="lin" valueType="num">
                                      <p:cBhvr>
                                        <p:cTn id="232" dur="1000" fill="hold"/>
                                        <p:tgtEl>
                                          <p:spTgt spid="33"/>
                                        </p:tgtEl>
                                        <p:attrNameLst>
                                          <p:attrName>ppt_h</p:attrName>
                                        </p:attrNameLst>
                                      </p:cBhvr>
                                      <p:tavLst>
                                        <p:tav tm="0">
                                          <p:val>
                                            <p:fltVal val="0"/>
                                          </p:val>
                                        </p:tav>
                                        <p:tav tm="100000">
                                          <p:val>
                                            <p:strVal val="#ppt_h"/>
                                          </p:val>
                                        </p:tav>
                                      </p:tavLst>
                                    </p:anim>
                                    <p:anim calcmode="lin" valueType="num">
                                      <p:cBhvr>
                                        <p:cTn id="233" dur="1000" fill="hold"/>
                                        <p:tgtEl>
                                          <p:spTgt spid="33"/>
                                        </p:tgtEl>
                                        <p:attrNameLst>
                                          <p:attrName>style.rotation</p:attrName>
                                        </p:attrNameLst>
                                      </p:cBhvr>
                                      <p:tavLst>
                                        <p:tav tm="0">
                                          <p:val>
                                            <p:fltVal val="90"/>
                                          </p:val>
                                        </p:tav>
                                        <p:tav tm="100000">
                                          <p:val>
                                            <p:fltVal val="0"/>
                                          </p:val>
                                        </p:tav>
                                      </p:tavLst>
                                    </p:anim>
                                    <p:animEffect transition="in" filter="fade">
                                      <p:cBhvr>
                                        <p:cTn id="234" dur="1000"/>
                                        <p:tgtEl>
                                          <p:spTgt spid="33"/>
                                        </p:tgtEl>
                                      </p:cBhvr>
                                    </p:animEffect>
                                  </p:childTnLst>
                                </p:cTn>
                              </p:par>
                            </p:childTnLst>
                          </p:cTn>
                        </p:par>
                      </p:childTnLst>
                    </p:cTn>
                  </p:par>
                  <p:par>
                    <p:cTn id="235" fill="hold">
                      <p:stCondLst>
                        <p:cond delay="indefinite"/>
                      </p:stCondLst>
                      <p:childTnLst>
                        <p:par>
                          <p:cTn id="236" fill="hold">
                            <p:stCondLst>
                              <p:cond delay="0"/>
                            </p:stCondLst>
                            <p:childTnLst>
                              <p:par>
                                <p:cTn id="237" presetID="31" presetClass="entr" presetSubtype="0" fill="hold" grpId="0" nodeType="clickEffect">
                                  <p:stCondLst>
                                    <p:cond delay="0"/>
                                  </p:stCondLst>
                                  <p:childTnLst>
                                    <p:set>
                                      <p:cBhvr>
                                        <p:cTn id="238" dur="1" fill="hold">
                                          <p:stCondLst>
                                            <p:cond delay="0"/>
                                          </p:stCondLst>
                                        </p:cTn>
                                        <p:tgtEl>
                                          <p:spTgt spid="17"/>
                                        </p:tgtEl>
                                        <p:attrNameLst>
                                          <p:attrName>style.visibility</p:attrName>
                                        </p:attrNameLst>
                                      </p:cBhvr>
                                      <p:to>
                                        <p:strVal val="visible"/>
                                      </p:to>
                                    </p:set>
                                    <p:anim calcmode="lin" valueType="num">
                                      <p:cBhvr>
                                        <p:cTn id="239" dur="1000" fill="hold"/>
                                        <p:tgtEl>
                                          <p:spTgt spid="17"/>
                                        </p:tgtEl>
                                        <p:attrNameLst>
                                          <p:attrName>ppt_w</p:attrName>
                                        </p:attrNameLst>
                                      </p:cBhvr>
                                      <p:tavLst>
                                        <p:tav tm="0">
                                          <p:val>
                                            <p:fltVal val="0"/>
                                          </p:val>
                                        </p:tav>
                                        <p:tav tm="100000">
                                          <p:val>
                                            <p:strVal val="#ppt_w"/>
                                          </p:val>
                                        </p:tav>
                                      </p:tavLst>
                                    </p:anim>
                                    <p:anim calcmode="lin" valueType="num">
                                      <p:cBhvr>
                                        <p:cTn id="240" dur="1000" fill="hold"/>
                                        <p:tgtEl>
                                          <p:spTgt spid="17"/>
                                        </p:tgtEl>
                                        <p:attrNameLst>
                                          <p:attrName>ppt_h</p:attrName>
                                        </p:attrNameLst>
                                      </p:cBhvr>
                                      <p:tavLst>
                                        <p:tav tm="0">
                                          <p:val>
                                            <p:fltVal val="0"/>
                                          </p:val>
                                        </p:tav>
                                        <p:tav tm="100000">
                                          <p:val>
                                            <p:strVal val="#ppt_h"/>
                                          </p:val>
                                        </p:tav>
                                      </p:tavLst>
                                    </p:anim>
                                    <p:anim calcmode="lin" valueType="num">
                                      <p:cBhvr>
                                        <p:cTn id="241" dur="1000" fill="hold"/>
                                        <p:tgtEl>
                                          <p:spTgt spid="17"/>
                                        </p:tgtEl>
                                        <p:attrNameLst>
                                          <p:attrName>style.rotation</p:attrName>
                                        </p:attrNameLst>
                                      </p:cBhvr>
                                      <p:tavLst>
                                        <p:tav tm="0">
                                          <p:val>
                                            <p:fltVal val="90"/>
                                          </p:val>
                                        </p:tav>
                                        <p:tav tm="100000">
                                          <p:val>
                                            <p:fltVal val="0"/>
                                          </p:val>
                                        </p:tav>
                                      </p:tavLst>
                                    </p:anim>
                                    <p:animEffect transition="in" filter="fade">
                                      <p:cBhvr>
                                        <p:cTn id="242" dur="1000"/>
                                        <p:tgtEl>
                                          <p:spTgt spid="17"/>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24"/>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animBg="1"/>
      <p:bldP spid="8" grpId="0" animBg="1"/>
      <p:bldP spid="10" grpId="0"/>
      <p:bldP spid="32" grpId="0" animBg="1"/>
      <p:bldP spid="14" grpId="0" animBg="1"/>
      <p:bldP spid="14" grpId="1" animBg="1"/>
      <p:bldP spid="14" grpId="2" animBg="1"/>
      <p:bldP spid="15" grpId="0" animBg="1"/>
      <p:bldP spid="15" grpId="1" animBg="1"/>
      <p:bldP spid="16" grpId="0" animBg="1"/>
      <p:bldP spid="16" grpId="1" animBg="1"/>
      <p:bldP spid="17" grpId="0" animBg="1"/>
      <p:bldP spid="18" grpId="0" animBg="1"/>
      <p:bldP spid="18" grpId="1" animBg="1"/>
      <p:bldP spid="19"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3" grpId="0" animBg="1"/>
      <p:bldP spid="34" grpId="0" animBg="1"/>
      <p:bldP spid="35" grpId="0" animBg="1"/>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2048" y="69624"/>
            <a:ext cx="766748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 Một số ví dụ về ứng dụng của ngăn xếp</a:t>
            </a:r>
          </a:p>
        </p:txBody>
      </p:sp>
      <p:sp>
        <p:nvSpPr>
          <p:cNvPr id="6" name="Rectangle 5"/>
          <p:cNvSpPr/>
          <p:nvPr/>
        </p:nvSpPr>
        <p:spPr>
          <a:xfrm>
            <a:off x="212840" y="1256638"/>
            <a:ext cx="11979159" cy="5673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b="1">
                <a:solidFill>
                  <a:srgbClr val="0070C0"/>
                </a:solidFill>
                <a:latin typeface="Times New Roman" panose="02020603050405020304" pitchFamily="18" charset="0"/>
                <a:ea typeface="Times New Roman" panose="02020603050405020304" pitchFamily="18" charset="0"/>
              </a:rPr>
              <a:t>Ví dụ: </a:t>
            </a:r>
            <a:r>
              <a:rPr lang="en-US" sz="2800">
                <a:solidFill>
                  <a:srgbClr val="0070C0"/>
                </a:solidFill>
                <a:latin typeface="Times New Roman" panose="02020603050405020304" pitchFamily="18" charset="0"/>
                <a:ea typeface="Times New Roman" panose="02020603050405020304" pitchFamily="18" charset="0"/>
              </a:rPr>
              <a:t>định giá biểu thức hậu tố:    1 5 + 8 4 1 - - *</a:t>
            </a:r>
          </a:p>
        </p:txBody>
      </p:sp>
      <p:sp>
        <p:nvSpPr>
          <p:cNvPr id="10" name="Rectangle 9"/>
          <p:cNvSpPr/>
          <p:nvPr/>
        </p:nvSpPr>
        <p:spPr>
          <a:xfrm>
            <a:off x="1595589" y="654399"/>
            <a:ext cx="5331909"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3.2. Định giá biểu thức số học</a:t>
            </a:r>
          </a:p>
        </p:txBody>
      </p:sp>
      <p:sp>
        <p:nvSpPr>
          <p:cNvPr id="32" name="Rectangle 31"/>
          <p:cNvSpPr/>
          <p:nvPr/>
        </p:nvSpPr>
        <p:spPr>
          <a:xfrm>
            <a:off x="212841" y="2372789"/>
            <a:ext cx="11979159" cy="10544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Biểu thức hậu tố sẽ được đọc từ trái qua phải. Hình ảnh diễn biến việc thực hiện giải thuật đinh giá biểu thức hậu tố với biểu thức này như sau:</a:t>
            </a:r>
          </a:p>
        </p:txBody>
      </p:sp>
      <p:sp>
        <p:nvSpPr>
          <p:cNvPr id="9" name="Rectangle 8"/>
          <p:cNvSpPr/>
          <p:nvPr/>
        </p:nvSpPr>
        <p:spPr>
          <a:xfrm>
            <a:off x="212839" y="1789370"/>
            <a:ext cx="11979159" cy="5673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Tương ứng với biểu thức trung tố: (1 + 5) * (8- (4 – 1))</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122" y="3445262"/>
            <a:ext cx="10239367" cy="1643355"/>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121" y="5094285"/>
            <a:ext cx="10239367" cy="1226494"/>
          </a:xfrm>
          <a:prstGeom prst="rect">
            <a:avLst/>
          </a:prstGeom>
        </p:spPr>
      </p:pic>
    </p:spTree>
    <p:extLst>
      <p:ext uri="{BB962C8B-B14F-4D97-AF65-F5344CB8AC3E}">
        <p14:creationId xmlns:p14="http://schemas.microsoft.com/office/powerpoint/2010/main" val="32401369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animBg="1"/>
      <p:bldP spid="10" grpId="0"/>
      <p:bldP spid="32"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2048" y="69624"/>
            <a:ext cx="766748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 Một số ví dụ về ứng dụng của ngăn xếp</a:t>
            </a:r>
          </a:p>
        </p:txBody>
      </p:sp>
      <p:sp>
        <p:nvSpPr>
          <p:cNvPr id="10" name="Rectangle 9"/>
          <p:cNvSpPr/>
          <p:nvPr/>
        </p:nvSpPr>
        <p:spPr>
          <a:xfrm>
            <a:off x="1595589" y="654399"/>
            <a:ext cx="5331909"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3.2. Định giá biểu thức số học</a:t>
            </a:r>
          </a:p>
        </p:txBody>
      </p:sp>
      <p:grpSp>
        <p:nvGrpSpPr>
          <p:cNvPr id="8" name="Group 7"/>
          <p:cNvGrpSpPr/>
          <p:nvPr/>
        </p:nvGrpSpPr>
        <p:grpSpPr>
          <a:xfrm>
            <a:off x="1351128" y="1255594"/>
            <a:ext cx="10194878" cy="2064942"/>
            <a:chOff x="1351128" y="1255594"/>
            <a:chExt cx="10194878" cy="2064942"/>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776" y="1847623"/>
              <a:ext cx="10178003" cy="1472913"/>
            </a:xfrm>
            <a:prstGeom prst="rect">
              <a:avLst/>
            </a:prstGeom>
          </p:spPr>
        </p:pic>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l="1727" t="-1178" r="2339" b="-1"/>
            <a:stretch/>
          </p:blipFill>
          <p:spPr>
            <a:xfrm>
              <a:off x="1351128" y="1255594"/>
              <a:ext cx="10194878" cy="622593"/>
            </a:xfrm>
            <a:prstGeom prst="rect">
              <a:avLst/>
            </a:prstGeom>
          </p:spPr>
        </p:pic>
      </p:grpSp>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l="2601" t="-717" r="2939"/>
          <a:stretch/>
        </p:blipFill>
        <p:spPr>
          <a:xfrm>
            <a:off x="1337481" y="3220872"/>
            <a:ext cx="10222174" cy="1466893"/>
          </a:xfrm>
          <a:prstGeom prst="rect">
            <a:avLst/>
          </a:prstGeom>
        </p:spPr>
      </p:pic>
      <p:pic>
        <p:nvPicPr>
          <p:cNvPr id="7" name="Picture 6" descr="Screen Clipping"/>
          <p:cNvPicPr>
            <a:picLocks noChangeAspect="1"/>
          </p:cNvPicPr>
          <p:nvPr/>
        </p:nvPicPr>
        <p:blipFill rotWithShape="1">
          <a:blip r:embed="rId5">
            <a:extLst>
              <a:ext uri="{28A0092B-C50C-407E-A947-70E740481C1C}">
                <a14:useLocalDpi xmlns:a14="http://schemas.microsoft.com/office/drawing/2010/main" val="0"/>
              </a:ext>
            </a:extLst>
          </a:blip>
          <a:srcRect r="6831"/>
          <a:stretch/>
        </p:blipFill>
        <p:spPr>
          <a:xfrm>
            <a:off x="1325360" y="4667537"/>
            <a:ext cx="10234294" cy="1992573"/>
          </a:xfrm>
          <a:prstGeom prst="rect">
            <a:avLst/>
          </a:prstGeom>
        </p:spPr>
      </p:pic>
    </p:spTree>
    <p:extLst>
      <p:ext uri="{BB962C8B-B14F-4D97-AF65-F5344CB8AC3E}">
        <p14:creationId xmlns:p14="http://schemas.microsoft.com/office/powerpoint/2010/main" val="22675415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2048" y="69624"/>
            <a:ext cx="766748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 Một số ví dụ về ứng dụng của ngăn xếp</a:t>
            </a:r>
          </a:p>
        </p:txBody>
      </p:sp>
      <p:sp>
        <p:nvSpPr>
          <p:cNvPr id="10" name="Rectangle 9"/>
          <p:cNvSpPr/>
          <p:nvPr/>
        </p:nvSpPr>
        <p:spPr>
          <a:xfrm>
            <a:off x="1595589" y="654399"/>
            <a:ext cx="5331909"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3.2. Định giá biểu thức số học</a:t>
            </a:r>
          </a:p>
        </p:txBody>
      </p:sp>
      <p:grpSp>
        <p:nvGrpSpPr>
          <p:cNvPr id="8" name="Group 7"/>
          <p:cNvGrpSpPr/>
          <p:nvPr/>
        </p:nvGrpSpPr>
        <p:grpSpPr>
          <a:xfrm>
            <a:off x="1337481" y="1255594"/>
            <a:ext cx="10208525" cy="3119792"/>
            <a:chOff x="1337481" y="1255594"/>
            <a:chExt cx="10208525" cy="3119792"/>
          </a:xfrm>
        </p:grpSpPr>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1727" t="-1178" r="2339" b="-1"/>
            <a:stretch/>
          </p:blipFill>
          <p:spPr>
            <a:xfrm>
              <a:off x="1351128" y="1255594"/>
              <a:ext cx="10194878" cy="622593"/>
            </a:xfrm>
            <a:prstGeom prst="rect">
              <a:avLst/>
            </a:prstGeom>
          </p:spPr>
        </p:pic>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l="1336" r="5009"/>
            <a:stretch/>
          </p:blipFill>
          <p:spPr>
            <a:xfrm>
              <a:off x="1337481" y="1810640"/>
              <a:ext cx="10208525" cy="2564746"/>
            </a:xfrm>
            <a:prstGeom prst="rect">
              <a:avLst/>
            </a:prstGeom>
          </p:spPr>
        </p:pic>
      </p:grpSp>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l="3971" r="7668"/>
          <a:stretch/>
        </p:blipFill>
        <p:spPr>
          <a:xfrm>
            <a:off x="1323832" y="4370308"/>
            <a:ext cx="10222173" cy="2057787"/>
          </a:xfrm>
          <a:prstGeom prst="rect">
            <a:avLst/>
          </a:prstGeom>
        </p:spPr>
      </p:pic>
      <p:sp>
        <p:nvSpPr>
          <p:cNvPr id="9" name="Rectangle 8"/>
          <p:cNvSpPr/>
          <p:nvPr/>
        </p:nvSpPr>
        <p:spPr>
          <a:xfrm>
            <a:off x="7240165" y="679738"/>
            <a:ext cx="4305839" cy="584775"/>
          </a:xfrm>
          <a:prstGeom prst="rect">
            <a:avLst/>
          </a:prstGeom>
        </p:spPr>
        <p:txBody>
          <a:bodyPr wrap="square">
            <a:spAutoFit/>
          </a:bodyPr>
          <a:lstStyle/>
          <a:p>
            <a:pPr indent="463550" algn="r"/>
            <a:r>
              <a:rPr lang="en-US" sz="3200">
                <a:solidFill>
                  <a:srgbClr val="0070C0"/>
                </a:solidFill>
                <a:latin typeface="Times New Roman" panose="02020603050405020304" pitchFamily="18" charset="0"/>
                <a:ea typeface="Times New Roman" panose="02020603050405020304" pitchFamily="18" charset="0"/>
              </a:rPr>
              <a:t>(1 + 5) * (8- (4 – 1))</a:t>
            </a:r>
          </a:p>
        </p:txBody>
      </p:sp>
      <p:sp>
        <p:nvSpPr>
          <p:cNvPr id="11" name="Rectangle 10"/>
          <p:cNvSpPr/>
          <p:nvPr/>
        </p:nvSpPr>
        <p:spPr>
          <a:xfrm>
            <a:off x="7779225" y="58575"/>
            <a:ext cx="3766780" cy="584775"/>
          </a:xfrm>
          <a:prstGeom prst="rect">
            <a:avLst/>
          </a:prstGeom>
        </p:spPr>
        <p:txBody>
          <a:bodyPr wrap="square">
            <a:spAutoFit/>
          </a:bodyPr>
          <a:lstStyle/>
          <a:p>
            <a:pPr algn="r"/>
            <a:r>
              <a:rPr lang="en-US" sz="3200">
                <a:solidFill>
                  <a:srgbClr val="0070C0"/>
                </a:solidFill>
                <a:latin typeface="Times New Roman" panose="02020603050405020304" pitchFamily="18" charset="0"/>
                <a:ea typeface="Times New Roman" panose="02020603050405020304" pitchFamily="18" charset="0"/>
              </a:rPr>
              <a:t>1  5  +  8  4  1  -  -  *</a:t>
            </a:r>
          </a:p>
        </p:txBody>
      </p:sp>
      <p:cxnSp>
        <p:nvCxnSpPr>
          <p:cNvPr id="5" name="Straight Connector 4"/>
          <p:cNvCxnSpPr/>
          <p:nvPr/>
        </p:nvCxnSpPr>
        <p:spPr>
          <a:xfrm flipH="1">
            <a:off x="9758154" y="561462"/>
            <a:ext cx="8871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0331360" y="1186487"/>
            <a:ext cx="8871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7703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9"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2048" y="69624"/>
            <a:ext cx="766748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 Một số ví dụ về ứng dụng của ngăn xếp</a:t>
            </a:r>
          </a:p>
        </p:txBody>
      </p:sp>
      <p:sp>
        <p:nvSpPr>
          <p:cNvPr id="10" name="Rectangle 9"/>
          <p:cNvSpPr/>
          <p:nvPr/>
        </p:nvSpPr>
        <p:spPr>
          <a:xfrm>
            <a:off x="1595589" y="654399"/>
            <a:ext cx="5331909"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3.2. Định giá biểu thức số học</a:t>
            </a:r>
          </a:p>
        </p:txBody>
      </p:sp>
      <p:grpSp>
        <p:nvGrpSpPr>
          <p:cNvPr id="7" name="Group 6"/>
          <p:cNvGrpSpPr/>
          <p:nvPr/>
        </p:nvGrpSpPr>
        <p:grpSpPr>
          <a:xfrm>
            <a:off x="1351128" y="1255594"/>
            <a:ext cx="10201535" cy="2499458"/>
            <a:chOff x="1351128" y="1255594"/>
            <a:chExt cx="10201535" cy="2499458"/>
          </a:xfrm>
        </p:grpSpPr>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1727" t="-1178" r="2339" b="-1"/>
            <a:stretch/>
          </p:blipFill>
          <p:spPr>
            <a:xfrm>
              <a:off x="1351128" y="1255594"/>
              <a:ext cx="10194878" cy="622593"/>
            </a:xfrm>
            <a:prstGeom prst="rect">
              <a:avLst/>
            </a:prstGeom>
          </p:spPr>
        </p:pic>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l="2820" r="10042"/>
            <a:stretch/>
          </p:blipFill>
          <p:spPr>
            <a:xfrm>
              <a:off x="1360448" y="1873412"/>
              <a:ext cx="10192215" cy="1881640"/>
            </a:xfrm>
            <a:prstGeom prst="rect">
              <a:avLst/>
            </a:prstGeom>
          </p:spPr>
        </p:pic>
      </p:grpSp>
      <p:pic>
        <p:nvPicPr>
          <p:cNvPr id="4" name="Picture 3" descr="Screen Clipping"/>
          <p:cNvPicPr>
            <a:picLocks noChangeAspect="1"/>
          </p:cNvPicPr>
          <p:nvPr/>
        </p:nvPicPr>
        <p:blipFill rotWithShape="1">
          <a:blip r:embed="rId4">
            <a:extLst>
              <a:ext uri="{28A0092B-C50C-407E-A947-70E740481C1C}">
                <a14:useLocalDpi xmlns:a14="http://schemas.microsoft.com/office/drawing/2010/main" val="0"/>
              </a:ext>
            </a:extLst>
          </a:blip>
          <a:srcRect l="11106" r="1289"/>
          <a:stretch/>
        </p:blipFill>
        <p:spPr>
          <a:xfrm>
            <a:off x="1351128" y="3749440"/>
            <a:ext cx="10194878" cy="1383339"/>
          </a:xfrm>
          <a:prstGeom prst="rect">
            <a:avLst/>
          </a:prstGeom>
        </p:spPr>
      </p:pic>
    </p:spTree>
    <p:extLst>
      <p:ext uri="{BB962C8B-B14F-4D97-AF65-F5344CB8AC3E}">
        <p14:creationId xmlns:p14="http://schemas.microsoft.com/office/powerpoint/2010/main" val="39864080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2840" y="40944"/>
            <a:ext cx="4645763" cy="20345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ea typeface="Times New Roman" panose="02020603050405020304" pitchFamily="18" charset="0"/>
              </a:rPr>
              <a:t>Giải thuật định giá biểu thức hậu tố sử dụng 1 ngăn xếp S, trỏ bởi T, lúc đầu </a:t>
            </a:r>
            <a:br>
              <a:rPr lang="en-US" sz="3000">
                <a:solidFill>
                  <a:srgbClr val="0070C0"/>
                </a:solidFill>
                <a:latin typeface="Times New Roman" panose="02020603050405020304" pitchFamily="18" charset="0"/>
                <a:ea typeface="Times New Roman" panose="02020603050405020304" pitchFamily="18" charset="0"/>
              </a:rPr>
            </a:br>
            <a:r>
              <a:rPr lang="en-US" sz="3000">
                <a:solidFill>
                  <a:srgbClr val="0070C0"/>
                </a:solidFill>
                <a:latin typeface="Times New Roman" panose="02020603050405020304" pitchFamily="18" charset="0"/>
                <a:ea typeface="Times New Roman" panose="02020603050405020304" pitchFamily="18" charset="0"/>
              </a:rPr>
              <a:t>T = -1</a:t>
            </a:r>
          </a:p>
        </p:txBody>
      </p:sp>
      <p:pic>
        <p:nvPicPr>
          <p:cNvPr id="11" name="Picture 10" descr="Screen Clipping"/>
          <p:cNvPicPr>
            <a:picLocks noChangeAspect="1"/>
          </p:cNvPicPr>
          <p:nvPr/>
        </p:nvPicPr>
        <p:blipFill rotWithShape="1">
          <a:blip r:embed="rId2">
            <a:extLst>
              <a:ext uri="{28A0092B-C50C-407E-A947-70E740481C1C}">
                <a14:useLocalDpi xmlns:a14="http://schemas.microsoft.com/office/drawing/2010/main" val="0"/>
              </a:ext>
            </a:extLst>
          </a:blip>
          <a:srcRect l="9187" r="52473"/>
          <a:stretch/>
        </p:blipFill>
        <p:spPr>
          <a:xfrm>
            <a:off x="218356" y="4640253"/>
            <a:ext cx="4435531" cy="2057787"/>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358" y="84741"/>
            <a:ext cx="7084472" cy="6704462"/>
          </a:xfrm>
          <a:prstGeom prst="rect">
            <a:avLst/>
          </a:prstGeom>
          <a:ln>
            <a:solidFill>
              <a:srgbClr val="FFC000"/>
            </a:solidFill>
          </a:ln>
        </p:spPr>
      </p:pic>
      <p:pic>
        <p:nvPicPr>
          <p:cNvPr id="16" name="Picture 15" descr="Screen Clipping"/>
          <p:cNvPicPr>
            <a:picLocks noChangeAspect="1"/>
          </p:cNvPicPr>
          <p:nvPr/>
        </p:nvPicPr>
        <p:blipFill rotWithShape="1">
          <a:blip r:embed="rId4">
            <a:extLst>
              <a:ext uri="{28A0092B-C50C-407E-A947-70E740481C1C}">
                <a14:useLocalDpi xmlns:a14="http://schemas.microsoft.com/office/drawing/2010/main" val="0"/>
              </a:ext>
            </a:extLst>
          </a:blip>
          <a:srcRect l="6595" r="52838"/>
          <a:stretch/>
        </p:blipFill>
        <p:spPr>
          <a:xfrm>
            <a:off x="191069" y="2075507"/>
            <a:ext cx="4421874" cy="2564746"/>
          </a:xfrm>
          <a:prstGeom prst="rect">
            <a:avLst/>
          </a:prstGeom>
        </p:spPr>
      </p:pic>
      <p:sp>
        <p:nvSpPr>
          <p:cNvPr id="17" name="Freeform 16"/>
          <p:cNvSpPr/>
          <p:nvPr/>
        </p:nvSpPr>
        <p:spPr>
          <a:xfrm>
            <a:off x="846161" y="1678675"/>
            <a:ext cx="5527343" cy="709683"/>
          </a:xfrm>
          <a:custGeom>
            <a:avLst/>
            <a:gdLst>
              <a:gd name="connsiteX0" fmla="*/ 0 w 5527343"/>
              <a:gd name="connsiteY0" fmla="*/ 709683 h 709683"/>
              <a:gd name="connsiteX1" fmla="*/ 832514 w 5527343"/>
              <a:gd name="connsiteY1" fmla="*/ 450376 h 709683"/>
              <a:gd name="connsiteX2" fmla="*/ 3452884 w 5527343"/>
              <a:gd name="connsiteY2" fmla="*/ 382137 h 709683"/>
              <a:gd name="connsiteX3" fmla="*/ 4831308 w 5527343"/>
              <a:gd name="connsiteY3" fmla="*/ 218364 h 709683"/>
              <a:gd name="connsiteX4" fmla="*/ 5527343 w 5527343"/>
              <a:gd name="connsiteY4" fmla="*/ 0 h 70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7343" h="709683">
                <a:moveTo>
                  <a:pt x="0" y="709683"/>
                </a:moveTo>
                <a:cubicBezTo>
                  <a:pt x="128516" y="607325"/>
                  <a:pt x="257033" y="504967"/>
                  <a:pt x="832514" y="450376"/>
                </a:cubicBezTo>
                <a:cubicBezTo>
                  <a:pt x="1407995" y="395785"/>
                  <a:pt x="2786418" y="420806"/>
                  <a:pt x="3452884" y="382137"/>
                </a:cubicBezTo>
                <a:cubicBezTo>
                  <a:pt x="4119350" y="343468"/>
                  <a:pt x="4485565" y="282053"/>
                  <a:pt x="4831308" y="218364"/>
                </a:cubicBezTo>
                <a:cubicBezTo>
                  <a:pt x="5177051" y="154675"/>
                  <a:pt x="5352197" y="77337"/>
                  <a:pt x="5527343" y="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797791" y="2074460"/>
            <a:ext cx="5049672" cy="464024"/>
          </a:xfrm>
          <a:custGeom>
            <a:avLst/>
            <a:gdLst>
              <a:gd name="connsiteX0" fmla="*/ 4681182 w 4681182"/>
              <a:gd name="connsiteY0" fmla="*/ 0 h 423080"/>
              <a:gd name="connsiteX1" fmla="*/ 4189862 w 4681182"/>
              <a:gd name="connsiteY1" fmla="*/ 109182 h 423080"/>
              <a:gd name="connsiteX2" fmla="*/ 2565779 w 4681182"/>
              <a:gd name="connsiteY2" fmla="*/ 136477 h 423080"/>
              <a:gd name="connsiteX3" fmla="*/ 1091820 w 4681182"/>
              <a:gd name="connsiteY3" fmla="*/ 204716 h 423080"/>
              <a:gd name="connsiteX4" fmla="*/ 0 w 4681182"/>
              <a:gd name="connsiteY4" fmla="*/ 423080 h 42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1182" h="423080">
                <a:moveTo>
                  <a:pt x="4681182" y="0"/>
                </a:moveTo>
                <a:cubicBezTo>
                  <a:pt x="4611805" y="43218"/>
                  <a:pt x="4542429" y="86436"/>
                  <a:pt x="4189862" y="109182"/>
                </a:cubicBezTo>
                <a:cubicBezTo>
                  <a:pt x="3837295" y="131928"/>
                  <a:pt x="3082119" y="120555"/>
                  <a:pt x="2565779" y="136477"/>
                </a:cubicBezTo>
                <a:cubicBezTo>
                  <a:pt x="2049439" y="152399"/>
                  <a:pt x="1519450" y="156949"/>
                  <a:pt x="1091820" y="204716"/>
                </a:cubicBezTo>
                <a:cubicBezTo>
                  <a:pt x="664190" y="252483"/>
                  <a:pt x="332095" y="337781"/>
                  <a:pt x="0" y="42308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811439" y="2634018"/>
            <a:ext cx="3521122" cy="531002"/>
          </a:xfrm>
          <a:custGeom>
            <a:avLst/>
            <a:gdLst>
              <a:gd name="connsiteX0" fmla="*/ 0 w 3521122"/>
              <a:gd name="connsiteY0" fmla="*/ 0 h 531002"/>
              <a:gd name="connsiteX1" fmla="*/ 1869743 w 3521122"/>
              <a:gd name="connsiteY1" fmla="*/ 491319 h 531002"/>
              <a:gd name="connsiteX2" fmla="*/ 3002507 w 3521122"/>
              <a:gd name="connsiteY2" fmla="*/ 477672 h 531002"/>
              <a:gd name="connsiteX3" fmla="*/ 3521122 w 3521122"/>
              <a:gd name="connsiteY3" fmla="*/ 286603 h 531002"/>
            </a:gdLst>
            <a:ahLst/>
            <a:cxnLst>
              <a:cxn ang="0">
                <a:pos x="connsiteX0" y="connsiteY0"/>
              </a:cxn>
              <a:cxn ang="0">
                <a:pos x="connsiteX1" y="connsiteY1"/>
              </a:cxn>
              <a:cxn ang="0">
                <a:pos x="connsiteX2" y="connsiteY2"/>
              </a:cxn>
              <a:cxn ang="0">
                <a:pos x="connsiteX3" y="connsiteY3"/>
              </a:cxn>
            </a:cxnLst>
            <a:rect l="l" t="t" r="r" b="b"/>
            <a:pathLst>
              <a:path w="3521122" h="531002">
                <a:moveTo>
                  <a:pt x="0" y="0"/>
                </a:moveTo>
                <a:cubicBezTo>
                  <a:pt x="684662" y="205853"/>
                  <a:pt x="1369325" y="411707"/>
                  <a:pt x="1869743" y="491319"/>
                </a:cubicBezTo>
                <a:cubicBezTo>
                  <a:pt x="2370161" y="570931"/>
                  <a:pt x="2727277" y="511791"/>
                  <a:pt x="3002507" y="477672"/>
                </a:cubicBezTo>
                <a:cubicBezTo>
                  <a:pt x="3277737" y="443553"/>
                  <a:pt x="3399429" y="365078"/>
                  <a:pt x="3521122" y="286603"/>
                </a:cubicBezTo>
              </a:path>
            </a:pathLst>
          </a:custGeom>
          <a:noFill/>
          <a:ln w="31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2852382" y="3125337"/>
            <a:ext cx="3507475" cy="563180"/>
          </a:xfrm>
          <a:custGeom>
            <a:avLst/>
            <a:gdLst>
              <a:gd name="connsiteX0" fmla="*/ 0 w 3507475"/>
              <a:gd name="connsiteY0" fmla="*/ 0 h 563180"/>
              <a:gd name="connsiteX1" fmla="*/ 1651379 w 3507475"/>
              <a:gd name="connsiteY1" fmla="*/ 491320 h 563180"/>
              <a:gd name="connsiteX2" fmla="*/ 2811439 w 3507475"/>
              <a:gd name="connsiteY2" fmla="*/ 532263 h 563180"/>
              <a:gd name="connsiteX3" fmla="*/ 3507475 w 3507475"/>
              <a:gd name="connsiteY3" fmla="*/ 218364 h 563180"/>
            </a:gdLst>
            <a:ahLst/>
            <a:cxnLst>
              <a:cxn ang="0">
                <a:pos x="connsiteX0" y="connsiteY0"/>
              </a:cxn>
              <a:cxn ang="0">
                <a:pos x="connsiteX1" y="connsiteY1"/>
              </a:cxn>
              <a:cxn ang="0">
                <a:pos x="connsiteX2" y="connsiteY2"/>
              </a:cxn>
              <a:cxn ang="0">
                <a:pos x="connsiteX3" y="connsiteY3"/>
              </a:cxn>
            </a:cxnLst>
            <a:rect l="l" t="t" r="r" b="b"/>
            <a:pathLst>
              <a:path w="3507475" h="563180">
                <a:moveTo>
                  <a:pt x="0" y="0"/>
                </a:moveTo>
                <a:cubicBezTo>
                  <a:pt x="591403" y="201305"/>
                  <a:pt x="1182806" y="402610"/>
                  <a:pt x="1651379" y="491320"/>
                </a:cubicBezTo>
                <a:cubicBezTo>
                  <a:pt x="2119952" y="580030"/>
                  <a:pt x="2502090" y="577756"/>
                  <a:pt x="2811439" y="532263"/>
                </a:cubicBezTo>
                <a:cubicBezTo>
                  <a:pt x="3120788" y="486770"/>
                  <a:pt x="3314131" y="352567"/>
                  <a:pt x="3507475" y="218364"/>
                </a:cubicBezTo>
              </a:path>
            </a:pathLst>
          </a:custGeom>
          <a:noFill/>
          <a:ln w="31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1037230" y="2442949"/>
            <a:ext cx="5677469" cy="2729552"/>
          </a:xfrm>
          <a:custGeom>
            <a:avLst/>
            <a:gdLst>
              <a:gd name="connsiteX0" fmla="*/ 0 w 5677469"/>
              <a:gd name="connsiteY0" fmla="*/ 2729552 h 2729552"/>
              <a:gd name="connsiteX1" fmla="*/ 1337480 w 5677469"/>
              <a:gd name="connsiteY1" fmla="*/ 2306472 h 2729552"/>
              <a:gd name="connsiteX2" fmla="*/ 2279176 w 5677469"/>
              <a:gd name="connsiteY2" fmla="*/ 2060812 h 2729552"/>
              <a:gd name="connsiteX3" fmla="*/ 3343701 w 5677469"/>
              <a:gd name="connsiteY3" fmla="*/ 1119117 h 2729552"/>
              <a:gd name="connsiteX4" fmla="*/ 4121624 w 5677469"/>
              <a:gd name="connsiteY4" fmla="*/ 464024 h 2729552"/>
              <a:gd name="connsiteX5" fmla="*/ 5677469 w 5677469"/>
              <a:gd name="connsiteY5" fmla="*/ 0 h 272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7469" h="2729552">
                <a:moveTo>
                  <a:pt x="0" y="2729552"/>
                </a:moveTo>
                <a:lnTo>
                  <a:pt x="1337480" y="2306472"/>
                </a:lnTo>
                <a:cubicBezTo>
                  <a:pt x="1717343" y="2195015"/>
                  <a:pt x="1944806" y="2258704"/>
                  <a:pt x="2279176" y="2060812"/>
                </a:cubicBezTo>
                <a:cubicBezTo>
                  <a:pt x="2613546" y="1862920"/>
                  <a:pt x="3036626" y="1385248"/>
                  <a:pt x="3343701" y="1119117"/>
                </a:cubicBezTo>
                <a:cubicBezTo>
                  <a:pt x="3650776" y="852986"/>
                  <a:pt x="3732663" y="650543"/>
                  <a:pt x="4121624" y="464024"/>
                </a:cubicBezTo>
                <a:cubicBezTo>
                  <a:pt x="4510585" y="277504"/>
                  <a:pt x="5094027" y="138752"/>
                  <a:pt x="5677469" y="0"/>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6332561" y="3770405"/>
            <a:ext cx="132383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a:off x="3179928" y="4176215"/>
            <a:ext cx="4858603" cy="859809"/>
          </a:xfrm>
          <a:custGeom>
            <a:avLst/>
            <a:gdLst>
              <a:gd name="connsiteX0" fmla="*/ 4858603 w 4858603"/>
              <a:gd name="connsiteY0" fmla="*/ 0 h 859809"/>
              <a:gd name="connsiteX1" fmla="*/ 4640239 w 4858603"/>
              <a:gd name="connsiteY1" fmla="*/ 341194 h 859809"/>
              <a:gd name="connsiteX2" fmla="*/ 3671248 w 4858603"/>
              <a:gd name="connsiteY2" fmla="*/ 559558 h 859809"/>
              <a:gd name="connsiteX3" fmla="*/ 0 w 4858603"/>
              <a:gd name="connsiteY3" fmla="*/ 859809 h 859809"/>
            </a:gdLst>
            <a:ahLst/>
            <a:cxnLst>
              <a:cxn ang="0">
                <a:pos x="connsiteX0" y="connsiteY0"/>
              </a:cxn>
              <a:cxn ang="0">
                <a:pos x="connsiteX1" y="connsiteY1"/>
              </a:cxn>
              <a:cxn ang="0">
                <a:pos x="connsiteX2" y="connsiteY2"/>
              </a:cxn>
              <a:cxn ang="0">
                <a:pos x="connsiteX3" y="connsiteY3"/>
              </a:cxn>
            </a:cxnLst>
            <a:rect l="l" t="t" r="r" b="b"/>
            <a:pathLst>
              <a:path w="4858603" h="859809">
                <a:moveTo>
                  <a:pt x="4858603" y="0"/>
                </a:moveTo>
                <a:cubicBezTo>
                  <a:pt x="4848367" y="123967"/>
                  <a:pt x="4838132" y="247934"/>
                  <a:pt x="4640239" y="341194"/>
                </a:cubicBezTo>
                <a:cubicBezTo>
                  <a:pt x="4442346" y="434454"/>
                  <a:pt x="4444621" y="473122"/>
                  <a:pt x="3671248" y="559558"/>
                </a:cubicBezTo>
                <a:cubicBezTo>
                  <a:pt x="2897875" y="645994"/>
                  <a:pt x="1448937" y="752901"/>
                  <a:pt x="0" y="859809"/>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6014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ppt_x"/>
                                          </p:val>
                                        </p:tav>
                                        <p:tav tm="100000">
                                          <p:val>
                                            <p:strVal val="#ppt_x"/>
                                          </p:val>
                                        </p:tav>
                                      </p:tavLst>
                                    </p:anim>
                                    <p:anim calcmode="lin" valueType="num">
                                      <p:cBhvr additive="base">
                                        <p:cTn id="6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22" grpId="0" animBg="1"/>
      <p:bldP spid="24" grpId="0" animBg="1"/>
      <p:bldP spid="25" grpId="0" animBg="1"/>
      <p:bldP spid="27"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2048" y="69624"/>
            <a:ext cx="766748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 Một số ví dụ về ứng dụng của ngăn xếp</a:t>
            </a:r>
          </a:p>
        </p:txBody>
      </p:sp>
      <p:sp>
        <p:nvSpPr>
          <p:cNvPr id="10" name="Rectangle 9"/>
          <p:cNvSpPr/>
          <p:nvPr/>
        </p:nvSpPr>
        <p:spPr>
          <a:xfrm>
            <a:off x="1595589" y="654399"/>
            <a:ext cx="10628231"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3.3. Chuyển đổi biểu thức dạng trung tố sang dạng hậu tố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995" y="42328"/>
            <a:ext cx="8370464" cy="6766126"/>
          </a:xfrm>
          <a:prstGeom prst="rect">
            <a:avLst/>
          </a:prstGeom>
          <a:ln>
            <a:solidFill>
              <a:schemeClr val="accent1"/>
            </a:solidFill>
          </a:ln>
        </p:spPr>
      </p:pic>
      <p:sp>
        <p:nvSpPr>
          <p:cNvPr id="6" name="Rectangle 5"/>
          <p:cNvSpPr/>
          <p:nvPr/>
        </p:nvSpPr>
        <p:spPr>
          <a:xfrm>
            <a:off x="287201" y="70807"/>
            <a:ext cx="3234520" cy="1763333"/>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b="1">
                <a:solidFill>
                  <a:srgbClr val="0070C0"/>
                </a:solidFill>
                <a:latin typeface="Times New Roman" panose="02020603050405020304" pitchFamily="18" charset="0"/>
                <a:ea typeface="Times New Roman" panose="02020603050405020304" pitchFamily="18" charset="0"/>
              </a:rPr>
              <a:t>VD: </a:t>
            </a:r>
            <a:r>
              <a:rPr lang="en-US" sz="2800">
                <a:solidFill>
                  <a:srgbClr val="0070C0"/>
                </a:solidFill>
                <a:latin typeface="Times New Roman" panose="02020603050405020304" pitchFamily="18" charset="0"/>
                <a:ea typeface="Times New Roman" panose="02020603050405020304" pitchFamily="18" charset="0"/>
              </a:rPr>
              <a:t>chuyển đổi biểu thức trung tố:</a:t>
            </a:r>
          </a:p>
          <a:p>
            <a:pPr indent="463550" algn="just"/>
            <a:r>
              <a:rPr lang="en-US" sz="2800">
                <a:solidFill>
                  <a:srgbClr val="0070C0"/>
                </a:solidFill>
                <a:latin typeface="Times New Roman" panose="02020603050405020304" pitchFamily="18" charset="0"/>
                <a:ea typeface="Times New Roman" panose="02020603050405020304" pitchFamily="18" charset="0"/>
              </a:rPr>
              <a:t> 5  *  ( 7  -  3 )</a:t>
            </a:r>
          </a:p>
          <a:p>
            <a:pPr indent="463550" algn="just"/>
            <a:endParaRPr lang="en-US" sz="2800">
              <a:solidFill>
                <a:srgbClr val="0070C0"/>
              </a:solidFill>
              <a:latin typeface="Times New Roman" panose="02020603050405020304" pitchFamily="18" charset="0"/>
              <a:ea typeface="Times New Roman" panose="02020603050405020304" pitchFamily="18" charset="0"/>
            </a:endParaRPr>
          </a:p>
        </p:txBody>
      </p:sp>
      <p:grpSp>
        <p:nvGrpSpPr>
          <p:cNvPr id="7" name="Group 6"/>
          <p:cNvGrpSpPr/>
          <p:nvPr/>
        </p:nvGrpSpPr>
        <p:grpSpPr>
          <a:xfrm>
            <a:off x="2432209" y="3009185"/>
            <a:ext cx="846162" cy="1528549"/>
            <a:chOff x="10508776" y="4967785"/>
            <a:chExt cx="846162" cy="1528549"/>
          </a:xfrm>
        </p:grpSpPr>
        <p:cxnSp>
          <p:nvCxnSpPr>
            <p:cNvPr id="8" name="Straight Connector 7"/>
            <p:cNvCxnSpPr/>
            <p:nvPr/>
          </p:nvCxnSpPr>
          <p:spPr>
            <a:xfrm>
              <a:off x="10508776" y="4967785"/>
              <a:ext cx="0" cy="1528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508776" y="6496334"/>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354938" y="4967785"/>
              <a:ext cx="0" cy="15285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2486799" y="4101005"/>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14" name="Rectangle 13"/>
          <p:cNvSpPr/>
          <p:nvPr/>
        </p:nvSpPr>
        <p:spPr>
          <a:xfrm>
            <a:off x="2486801" y="3697143"/>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15" name="Rectangle 14"/>
          <p:cNvSpPr/>
          <p:nvPr/>
        </p:nvSpPr>
        <p:spPr>
          <a:xfrm>
            <a:off x="2486799" y="3296066"/>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18" name="Rectangle 17"/>
          <p:cNvSpPr/>
          <p:nvPr/>
        </p:nvSpPr>
        <p:spPr>
          <a:xfrm>
            <a:off x="287201" y="1886223"/>
            <a:ext cx="3234520" cy="77486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b="1">
                <a:solidFill>
                  <a:srgbClr val="0070C0"/>
                </a:solidFill>
                <a:latin typeface="Times New Roman" panose="02020603050405020304" pitchFamily="18" charset="0"/>
                <a:ea typeface="Times New Roman" panose="02020603050405020304" pitchFamily="18" charset="0"/>
              </a:rPr>
              <a:t>KQ:</a:t>
            </a:r>
          </a:p>
        </p:txBody>
      </p:sp>
      <p:sp>
        <p:nvSpPr>
          <p:cNvPr id="19" name="Rectangle 18"/>
          <p:cNvSpPr/>
          <p:nvPr/>
        </p:nvSpPr>
        <p:spPr>
          <a:xfrm>
            <a:off x="1086517" y="2088156"/>
            <a:ext cx="509072" cy="3982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5</a:t>
            </a:r>
          </a:p>
        </p:txBody>
      </p:sp>
      <p:cxnSp>
        <p:nvCxnSpPr>
          <p:cNvPr id="20" name="Straight Arrow Connector 19"/>
          <p:cNvCxnSpPr/>
          <p:nvPr/>
        </p:nvCxnSpPr>
        <p:spPr>
          <a:xfrm flipV="1">
            <a:off x="998430" y="138744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366919" y="138744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708872" y="138744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27236" y="138744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268430" y="138744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557939" y="138744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803598" y="138744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076554" y="138744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496393" y="2096513"/>
            <a:ext cx="509072" cy="3982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7</a:t>
            </a:r>
          </a:p>
        </p:txBody>
      </p:sp>
      <p:sp>
        <p:nvSpPr>
          <p:cNvPr id="29" name="Rectangle 28"/>
          <p:cNvSpPr/>
          <p:nvPr/>
        </p:nvSpPr>
        <p:spPr>
          <a:xfrm>
            <a:off x="1927236" y="2096513"/>
            <a:ext cx="509072" cy="3982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3</a:t>
            </a:r>
          </a:p>
        </p:txBody>
      </p:sp>
      <p:sp>
        <p:nvSpPr>
          <p:cNvPr id="30" name="Rectangle 29"/>
          <p:cNvSpPr/>
          <p:nvPr/>
        </p:nvSpPr>
        <p:spPr>
          <a:xfrm>
            <a:off x="2322495" y="2099023"/>
            <a:ext cx="509072" cy="3982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35" name="Rectangle 34"/>
          <p:cNvSpPr/>
          <p:nvPr/>
        </p:nvSpPr>
        <p:spPr>
          <a:xfrm>
            <a:off x="2738173" y="2151105"/>
            <a:ext cx="509072" cy="3982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36" name="Rectangle 35"/>
          <p:cNvSpPr/>
          <p:nvPr/>
        </p:nvSpPr>
        <p:spPr>
          <a:xfrm>
            <a:off x="8019108" y="5303748"/>
            <a:ext cx="3961948" cy="61887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 ((4 + 6 – 7) * 5 + 3)/(8-2)</a:t>
            </a:r>
          </a:p>
        </p:txBody>
      </p:sp>
      <p:sp>
        <p:nvSpPr>
          <p:cNvPr id="37" name="Rectangle 36"/>
          <p:cNvSpPr/>
          <p:nvPr/>
        </p:nvSpPr>
        <p:spPr>
          <a:xfrm>
            <a:off x="200798" y="4772132"/>
            <a:ext cx="3409794" cy="2036322"/>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a:solidFill>
                  <a:srgbClr val="0070C0"/>
                </a:solidFill>
                <a:latin typeface="Times New Roman" panose="02020603050405020304" pitchFamily="18" charset="0"/>
                <a:ea typeface="Times New Roman" panose="02020603050405020304" pitchFamily="18" charset="0"/>
              </a:rPr>
              <a:t> </a:t>
            </a:r>
            <a:r>
              <a:rPr lang="en-US" sz="2800" b="1">
                <a:solidFill>
                  <a:srgbClr val="0070C0"/>
                </a:solidFill>
                <a:latin typeface="Times New Roman" panose="02020603050405020304" pitchFamily="18" charset="0"/>
                <a:ea typeface="Times New Roman" panose="02020603050405020304" pitchFamily="18" charset="0"/>
              </a:rPr>
              <a:t>Bài tập: </a:t>
            </a:r>
            <a:r>
              <a:rPr lang="en-US" sz="2800">
                <a:solidFill>
                  <a:srgbClr val="0070C0"/>
                </a:solidFill>
                <a:latin typeface="Times New Roman" panose="02020603050405020304" pitchFamily="18" charset="0"/>
                <a:ea typeface="Times New Roman" panose="02020603050405020304" pitchFamily="18" charset="0"/>
              </a:rPr>
              <a:t>Viết giải thuật chuyển đổi biểu thức trung tố bằng ngôn ngữ tựa C.</a:t>
            </a:r>
          </a:p>
        </p:txBody>
      </p:sp>
    </p:spTree>
    <p:extLst>
      <p:ext uri="{BB962C8B-B14F-4D97-AF65-F5344CB8AC3E}">
        <p14:creationId xmlns:p14="http://schemas.microsoft.com/office/powerpoint/2010/main" val="21427700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1000" fill="hold"/>
                                        <p:tgtEl>
                                          <p:spTgt spid="19"/>
                                        </p:tgtEl>
                                        <p:attrNameLst>
                                          <p:attrName>ppt_w</p:attrName>
                                        </p:attrNameLst>
                                      </p:cBhvr>
                                      <p:tavLst>
                                        <p:tav tm="0">
                                          <p:val>
                                            <p:fltVal val="0"/>
                                          </p:val>
                                        </p:tav>
                                        <p:tav tm="100000">
                                          <p:val>
                                            <p:strVal val="#ppt_w"/>
                                          </p:val>
                                        </p:tav>
                                      </p:tavLst>
                                    </p:anim>
                                    <p:anim calcmode="lin" valueType="num">
                                      <p:cBhvr>
                                        <p:cTn id="48" dur="1000" fill="hold"/>
                                        <p:tgtEl>
                                          <p:spTgt spid="19"/>
                                        </p:tgtEl>
                                        <p:attrNameLst>
                                          <p:attrName>ppt_h</p:attrName>
                                        </p:attrNameLst>
                                      </p:cBhvr>
                                      <p:tavLst>
                                        <p:tav tm="0">
                                          <p:val>
                                            <p:fltVal val="0"/>
                                          </p:val>
                                        </p:tav>
                                        <p:tav tm="100000">
                                          <p:val>
                                            <p:strVal val="#ppt_h"/>
                                          </p:val>
                                        </p:tav>
                                      </p:tavLst>
                                    </p:anim>
                                    <p:anim calcmode="lin" valueType="num">
                                      <p:cBhvr>
                                        <p:cTn id="49" dur="1000" fill="hold"/>
                                        <p:tgtEl>
                                          <p:spTgt spid="19"/>
                                        </p:tgtEl>
                                        <p:attrNameLst>
                                          <p:attrName>style.rotation</p:attrName>
                                        </p:attrNameLst>
                                      </p:cBhvr>
                                      <p:tavLst>
                                        <p:tav tm="0">
                                          <p:val>
                                            <p:fltVal val="90"/>
                                          </p:val>
                                        </p:tav>
                                        <p:tav tm="100000">
                                          <p:val>
                                            <p:fltVal val="0"/>
                                          </p:val>
                                        </p:tav>
                                      </p:tavLst>
                                    </p:anim>
                                    <p:animEffect transition="in" filter="fade">
                                      <p:cBhvr>
                                        <p:cTn id="50" dur="10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1000" fill="hold"/>
                                        <p:tgtEl>
                                          <p:spTgt spid="13"/>
                                        </p:tgtEl>
                                        <p:attrNameLst>
                                          <p:attrName>ppt_w</p:attrName>
                                        </p:attrNameLst>
                                      </p:cBhvr>
                                      <p:tavLst>
                                        <p:tav tm="0">
                                          <p:val>
                                            <p:fltVal val="0"/>
                                          </p:val>
                                        </p:tav>
                                        <p:tav tm="100000">
                                          <p:val>
                                            <p:strVal val="#ppt_w"/>
                                          </p:val>
                                        </p:tav>
                                      </p:tavLst>
                                    </p:anim>
                                    <p:anim calcmode="lin" valueType="num">
                                      <p:cBhvr>
                                        <p:cTn id="64" dur="1000" fill="hold"/>
                                        <p:tgtEl>
                                          <p:spTgt spid="13"/>
                                        </p:tgtEl>
                                        <p:attrNameLst>
                                          <p:attrName>ppt_h</p:attrName>
                                        </p:attrNameLst>
                                      </p:cBhvr>
                                      <p:tavLst>
                                        <p:tav tm="0">
                                          <p:val>
                                            <p:fltVal val="0"/>
                                          </p:val>
                                        </p:tav>
                                        <p:tav tm="100000">
                                          <p:val>
                                            <p:strVal val="#ppt_h"/>
                                          </p:val>
                                        </p:tav>
                                      </p:tavLst>
                                    </p:anim>
                                    <p:anim calcmode="lin" valueType="num">
                                      <p:cBhvr>
                                        <p:cTn id="65" dur="1000" fill="hold"/>
                                        <p:tgtEl>
                                          <p:spTgt spid="13"/>
                                        </p:tgtEl>
                                        <p:attrNameLst>
                                          <p:attrName>style.rotation</p:attrName>
                                        </p:attrNameLst>
                                      </p:cBhvr>
                                      <p:tavLst>
                                        <p:tav tm="0">
                                          <p:val>
                                            <p:fltVal val="90"/>
                                          </p:val>
                                        </p:tav>
                                        <p:tav tm="100000">
                                          <p:val>
                                            <p:fltVal val="0"/>
                                          </p:val>
                                        </p:tav>
                                      </p:tavLst>
                                    </p:anim>
                                    <p:animEffect transition="in" filter="fade">
                                      <p:cBhvr>
                                        <p:cTn id="66" dur="10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2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1000" fill="hold"/>
                                        <p:tgtEl>
                                          <p:spTgt spid="14"/>
                                        </p:tgtEl>
                                        <p:attrNameLst>
                                          <p:attrName>ppt_w</p:attrName>
                                        </p:attrNameLst>
                                      </p:cBhvr>
                                      <p:tavLst>
                                        <p:tav tm="0">
                                          <p:val>
                                            <p:fltVal val="0"/>
                                          </p:val>
                                        </p:tav>
                                        <p:tav tm="100000">
                                          <p:val>
                                            <p:strVal val="#ppt_w"/>
                                          </p:val>
                                        </p:tav>
                                      </p:tavLst>
                                    </p:anim>
                                    <p:anim calcmode="lin" valueType="num">
                                      <p:cBhvr>
                                        <p:cTn id="80" dur="1000" fill="hold"/>
                                        <p:tgtEl>
                                          <p:spTgt spid="14"/>
                                        </p:tgtEl>
                                        <p:attrNameLst>
                                          <p:attrName>ppt_h</p:attrName>
                                        </p:attrNameLst>
                                      </p:cBhvr>
                                      <p:tavLst>
                                        <p:tav tm="0">
                                          <p:val>
                                            <p:fltVal val="0"/>
                                          </p:val>
                                        </p:tav>
                                        <p:tav tm="100000">
                                          <p:val>
                                            <p:strVal val="#ppt_h"/>
                                          </p:val>
                                        </p:tav>
                                      </p:tavLst>
                                    </p:anim>
                                    <p:anim calcmode="lin" valueType="num">
                                      <p:cBhvr>
                                        <p:cTn id="81" dur="1000" fill="hold"/>
                                        <p:tgtEl>
                                          <p:spTgt spid="14"/>
                                        </p:tgtEl>
                                        <p:attrNameLst>
                                          <p:attrName>style.rotation</p:attrName>
                                        </p:attrNameLst>
                                      </p:cBhvr>
                                      <p:tavLst>
                                        <p:tav tm="0">
                                          <p:val>
                                            <p:fltVal val="90"/>
                                          </p:val>
                                        </p:tav>
                                        <p:tav tm="100000">
                                          <p:val>
                                            <p:fltVal val="0"/>
                                          </p:val>
                                        </p:tav>
                                      </p:tavLst>
                                    </p:anim>
                                    <p:animEffect transition="in" filter="fade">
                                      <p:cBhvr>
                                        <p:cTn id="82" dur="10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2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p:cTn id="95" dur="1000" fill="hold"/>
                                        <p:tgtEl>
                                          <p:spTgt spid="28"/>
                                        </p:tgtEl>
                                        <p:attrNameLst>
                                          <p:attrName>ppt_w</p:attrName>
                                        </p:attrNameLst>
                                      </p:cBhvr>
                                      <p:tavLst>
                                        <p:tav tm="0">
                                          <p:val>
                                            <p:fltVal val="0"/>
                                          </p:val>
                                        </p:tav>
                                        <p:tav tm="100000">
                                          <p:val>
                                            <p:strVal val="#ppt_w"/>
                                          </p:val>
                                        </p:tav>
                                      </p:tavLst>
                                    </p:anim>
                                    <p:anim calcmode="lin" valueType="num">
                                      <p:cBhvr>
                                        <p:cTn id="96" dur="1000" fill="hold"/>
                                        <p:tgtEl>
                                          <p:spTgt spid="28"/>
                                        </p:tgtEl>
                                        <p:attrNameLst>
                                          <p:attrName>ppt_h</p:attrName>
                                        </p:attrNameLst>
                                      </p:cBhvr>
                                      <p:tavLst>
                                        <p:tav tm="0">
                                          <p:val>
                                            <p:fltVal val="0"/>
                                          </p:val>
                                        </p:tav>
                                        <p:tav tm="100000">
                                          <p:val>
                                            <p:strVal val="#ppt_h"/>
                                          </p:val>
                                        </p:tav>
                                      </p:tavLst>
                                    </p:anim>
                                    <p:anim calcmode="lin" valueType="num">
                                      <p:cBhvr>
                                        <p:cTn id="97" dur="1000" fill="hold"/>
                                        <p:tgtEl>
                                          <p:spTgt spid="28"/>
                                        </p:tgtEl>
                                        <p:attrNameLst>
                                          <p:attrName>style.rotation</p:attrName>
                                        </p:attrNameLst>
                                      </p:cBhvr>
                                      <p:tavLst>
                                        <p:tav tm="0">
                                          <p:val>
                                            <p:fltVal val="90"/>
                                          </p:val>
                                        </p:tav>
                                        <p:tav tm="100000">
                                          <p:val>
                                            <p:fltVal val="0"/>
                                          </p:val>
                                        </p:tav>
                                      </p:tavLst>
                                    </p:anim>
                                    <p:animEffect transition="in" filter="fade">
                                      <p:cBhvr>
                                        <p:cTn id="98" dur="1000"/>
                                        <p:tgtEl>
                                          <p:spTgt spid="28"/>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2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31" presetClass="entr" presetSubtype="0" fill="hold" grpId="0" nodeType="clickEffect">
                                  <p:stCondLst>
                                    <p:cond delay="0"/>
                                  </p:stCondLst>
                                  <p:childTnLst>
                                    <p:set>
                                      <p:cBhvr>
                                        <p:cTn id="110" dur="1" fill="hold">
                                          <p:stCondLst>
                                            <p:cond delay="0"/>
                                          </p:stCondLst>
                                        </p:cTn>
                                        <p:tgtEl>
                                          <p:spTgt spid="15"/>
                                        </p:tgtEl>
                                        <p:attrNameLst>
                                          <p:attrName>style.visibility</p:attrName>
                                        </p:attrNameLst>
                                      </p:cBhvr>
                                      <p:to>
                                        <p:strVal val="visible"/>
                                      </p:to>
                                    </p:set>
                                    <p:anim calcmode="lin" valueType="num">
                                      <p:cBhvr>
                                        <p:cTn id="111" dur="1000" fill="hold"/>
                                        <p:tgtEl>
                                          <p:spTgt spid="15"/>
                                        </p:tgtEl>
                                        <p:attrNameLst>
                                          <p:attrName>ppt_w</p:attrName>
                                        </p:attrNameLst>
                                      </p:cBhvr>
                                      <p:tavLst>
                                        <p:tav tm="0">
                                          <p:val>
                                            <p:fltVal val="0"/>
                                          </p:val>
                                        </p:tav>
                                        <p:tav tm="100000">
                                          <p:val>
                                            <p:strVal val="#ppt_w"/>
                                          </p:val>
                                        </p:tav>
                                      </p:tavLst>
                                    </p:anim>
                                    <p:anim calcmode="lin" valueType="num">
                                      <p:cBhvr>
                                        <p:cTn id="112" dur="1000" fill="hold"/>
                                        <p:tgtEl>
                                          <p:spTgt spid="15"/>
                                        </p:tgtEl>
                                        <p:attrNameLst>
                                          <p:attrName>ppt_h</p:attrName>
                                        </p:attrNameLst>
                                      </p:cBhvr>
                                      <p:tavLst>
                                        <p:tav tm="0">
                                          <p:val>
                                            <p:fltVal val="0"/>
                                          </p:val>
                                        </p:tav>
                                        <p:tav tm="100000">
                                          <p:val>
                                            <p:strVal val="#ppt_h"/>
                                          </p:val>
                                        </p:tav>
                                      </p:tavLst>
                                    </p:anim>
                                    <p:anim calcmode="lin" valueType="num">
                                      <p:cBhvr>
                                        <p:cTn id="113" dur="1000" fill="hold"/>
                                        <p:tgtEl>
                                          <p:spTgt spid="15"/>
                                        </p:tgtEl>
                                        <p:attrNameLst>
                                          <p:attrName>style.rotation</p:attrName>
                                        </p:attrNameLst>
                                      </p:cBhvr>
                                      <p:tavLst>
                                        <p:tav tm="0">
                                          <p:val>
                                            <p:fltVal val="90"/>
                                          </p:val>
                                        </p:tav>
                                        <p:tav tm="100000">
                                          <p:val>
                                            <p:fltVal val="0"/>
                                          </p:val>
                                        </p:tav>
                                      </p:tavLst>
                                    </p:anim>
                                    <p:animEffect transition="in" filter="fade">
                                      <p:cBhvr>
                                        <p:cTn id="114" dur="1000"/>
                                        <p:tgtEl>
                                          <p:spTgt spid="15"/>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2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anim calcmode="lin" valueType="num">
                                      <p:cBhvr>
                                        <p:cTn id="127" dur="1000" fill="hold"/>
                                        <p:tgtEl>
                                          <p:spTgt spid="29"/>
                                        </p:tgtEl>
                                        <p:attrNameLst>
                                          <p:attrName>ppt_w</p:attrName>
                                        </p:attrNameLst>
                                      </p:cBhvr>
                                      <p:tavLst>
                                        <p:tav tm="0">
                                          <p:val>
                                            <p:fltVal val="0"/>
                                          </p:val>
                                        </p:tav>
                                        <p:tav tm="100000">
                                          <p:val>
                                            <p:strVal val="#ppt_w"/>
                                          </p:val>
                                        </p:tav>
                                      </p:tavLst>
                                    </p:anim>
                                    <p:anim calcmode="lin" valueType="num">
                                      <p:cBhvr>
                                        <p:cTn id="128" dur="1000" fill="hold"/>
                                        <p:tgtEl>
                                          <p:spTgt spid="29"/>
                                        </p:tgtEl>
                                        <p:attrNameLst>
                                          <p:attrName>ppt_h</p:attrName>
                                        </p:attrNameLst>
                                      </p:cBhvr>
                                      <p:tavLst>
                                        <p:tav tm="0">
                                          <p:val>
                                            <p:fltVal val="0"/>
                                          </p:val>
                                        </p:tav>
                                        <p:tav tm="100000">
                                          <p:val>
                                            <p:strVal val="#ppt_h"/>
                                          </p:val>
                                        </p:tav>
                                      </p:tavLst>
                                    </p:anim>
                                    <p:anim calcmode="lin" valueType="num">
                                      <p:cBhvr>
                                        <p:cTn id="129" dur="1000" fill="hold"/>
                                        <p:tgtEl>
                                          <p:spTgt spid="29"/>
                                        </p:tgtEl>
                                        <p:attrNameLst>
                                          <p:attrName>style.rotation</p:attrName>
                                        </p:attrNameLst>
                                      </p:cBhvr>
                                      <p:tavLst>
                                        <p:tav tm="0">
                                          <p:val>
                                            <p:fltVal val="90"/>
                                          </p:val>
                                        </p:tav>
                                        <p:tav tm="100000">
                                          <p:val>
                                            <p:fltVal val="0"/>
                                          </p:val>
                                        </p:tav>
                                      </p:tavLst>
                                    </p:anim>
                                    <p:animEffect transition="in" filter="fade">
                                      <p:cBhvr>
                                        <p:cTn id="130" dur="1000"/>
                                        <p:tgtEl>
                                          <p:spTgt spid="29"/>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2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15"/>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31" presetClass="entr" presetSubtype="0" fill="hold" grpId="0" nodeType="clickEffect">
                                  <p:stCondLst>
                                    <p:cond delay="0"/>
                                  </p:stCondLst>
                                  <p:childTnLst>
                                    <p:set>
                                      <p:cBhvr>
                                        <p:cTn id="146" dur="1" fill="hold">
                                          <p:stCondLst>
                                            <p:cond delay="0"/>
                                          </p:stCondLst>
                                        </p:cTn>
                                        <p:tgtEl>
                                          <p:spTgt spid="30"/>
                                        </p:tgtEl>
                                        <p:attrNameLst>
                                          <p:attrName>style.visibility</p:attrName>
                                        </p:attrNameLst>
                                      </p:cBhvr>
                                      <p:to>
                                        <p:strVal val="visible"/>
                                      </p:to>
                                    </p:set>
                                    <p:anim calcmode="lin" valueType="num">
                                      <p:cBhvr>
                                        <p:cTn id="147" dur="1000" fill="hold"/>
                                        <p:tgtEl>
                                          <p:spTgt spid="30"/>
                                        </p:tgtEl>
                                        <p:attrNameLst>
                                          <p:attrName>ppt_w</p:attrName>
                                        </p:attrNameLst>
                                      </p:cBhvr>
                                      <p:tavLst>
                                        <p:tav tm="0">
                                          <p:val>
                                            <p:fltVal val="0"/>
                                          </p:val>
                                        </p:tav>
                                        <p:tav tm="100000">
                                          <p:val>
                                            <p:strVal val="#ppt_w"/>
                                          </p:val>
                                        </p:tav>
                                      </p:tavLst>
                                    </p:anim>
                                    <p:anim calcmode="lin" valueType="num">
                                      <p:cBhvr>
                                        <p:cTn id="148" dur="1000" fill="hold"/>
                                        <p:tgtEl>
                                          <p:spTgt spid="30"/>
                                        </p:tgtEl>
                                        <p:attrNameLst>
                                          <p:attrName>ppt_h</p:attrName>
                                        </p:attrNameLst>
                                      </p:cBhvr>
                                      <p:tavLst>
                                        <p:tav tm="0">
                                          <p:val>
                                            <p:fltVal val="0"/>
                                          </p:val>
                                        </p:tav>
                                        <p:tav tm="100000">
                                          <p:val>
                                            <p:strVal val="#ppt_h"/>
                                          </p:val>
                                        </p:tav>
                                      </p:tavLst>
                                    </p:anim>
                                    <p:anim calcmode="lin" valueType="num">
                                      <p:cBhvr>
                                        <p:cTn id="149" dur="1000" fill="hold"/>
                                        <p:tgtEl>
                                          <p:spTgt spid="30"/>
                                        </p:tgtEl>
                                        <p:attrNameLst>
                                          <p:attrName>style.rotation</p:attrName>
                                        </p:attrNameLst>
                                      </p:cBhvr>
                                      <p:tavLst>
                                        <p:tav tm="0">
                                          <p:val>
                                            <p:fltVal val="90"/>
                                          </p:val>
                                        </p:tav>
                                        <p:tav tm="100000">
                                          <p:val>
                                            <p:fltVal val="0"/>
                                          </p:val>
                                        </p:tav>
                                      </p:tavLst>
                                    </p:anim>
                                    <p:animEffect transition="in" filter="fade">
                                      <p:cBhvr>
                                        <p:cTn id="150" dur="1000"/>
                                        <p:tgtEl>
                                          <p:spTgt spid="30"/>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14"/>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26"/>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1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31" presetClass="entr" presetSubtype="0" fill="hold" grpId="0" nodeType="click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p:cTn id="171" dur="1000" fill="hold"/>
                                        <p:tgtEl>
                                          <p:spTgt spid="35"/>
                                        </p:tgtEl>
                                        <p:attrNameLst>
                                          <p:attrName>ppt_w</p:attrName>
                                        </p:attrNameLst>
                                      </p:cBhvr>
                                      <p:tavLst>
                                        <p:tav tm="0">
                                          <p:val>
                                            <p:fltVal val="0"/>
                                          </p:val>
                                        </p:tav>
                                        <p:tav tm="100000">
                                          <p:val>
                                            <p:strVal val="#ppt_w"/>
                                          </p:val>
                                        </p:tav>
                                      </p:tavLst>
                                    </p:anim>
                                    <p:anim calcmode="lin" valueType="num">
                                      <p:cBhvr>
                                        <p:cTn id="172" dur="1000" fill="hold"/>
                                        <p:tgtEl>
                                          <p:spTgt spid="35"/>
                                        </p:tgtEl>
                                        <p:attrNameLst>
                                          <p:attrName>ppt_h</p:attrName>
                                        </p:attrNameLst>
                                      </p:cBhvr>
                                      <p:tavLst>
                                        <p:tav tm="0">
                                          <p:val>
                                            <p:fltVal val="0"/>
                                          </p:val>
                                        </p:tav>
                                        <p:tav tm="100000">
                                          <p:val>
                                            <p:strVal val="#ppt_h"/>
                                          </p:val>
                                        </p:tav>
                                      </p:tavLst>
                                    </p:anim>
                                    <p:anim calcmode="lin" valueType="num">
                                      <p:cBhvr>
                                        <p:cTn id="173" dur="1000" fill="hold"/>
                                        <p:tgtEl>
                                          <p:spTgt spid="35"/>
                                        </p:tgtEl>
                                        <p:attrNameLst>
                                          <p:attrName>style.rotation</p:attrName>
                                        </p:attrNameLst>
                                      </p:cBhvr>
                                      <p:tavLst>
                                        <p:tav tm="0">
                                          <p:val>
                                            <p:fltVal val="90"/>
                                          </p:val>
                                        </p:tav>
                                        <p:tav tm="100000">
                                          <p:val>
                                            <p:fltVal val="0"/>
                                          </p:val>
                                        </p:tav>
                                      </p:tavLst>
                                    </p:anim>
                                    <p:animEffect transition="in" filter="fade">
                                      <p:cBhvr>
                                        <p:cTn id="174" dur="1000"/>
                                        <p:tgtEl>
                                          <p:spTgt spid="35"/>
                                        </p:tgtEl>
                                      </p:cBhvr>
                                    </p:animEffect>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36"/>
                                        </p:tgtEl>
                                        <p:attrNameLst>
                                          <p:attrName>style.visibility</p:attrName>
                                        </p:attrNameLst>
                                      </p:cBhvr>
                                      <p:to>
                                        <p:strVal val="visible"/>
                                      </p:to>
                                    </p:set>
                                    <p:anim calcmode="lin" valueType="num">
                                      <p:cBhvr additive="base">
                                        <p:cTn id="179" dur="500" fill="hold"/>
                                        <p:tgtEl>
                                          <p:spTgt spid="36"/>
                                        </p:tgtEl>
                                        <p:attrNameLst>
                                          <p:attrName>ppt_x</p:attrName>
                                        </p:attrNameLst>
                                      </p:cBhvr>
                                      <p:tavLst>
                                        <p:tav tm="0">
                                          <p:val>
                                            <p:strVal val="#ppt_x"/>
                                          </p:val>
                                        </p:tav>
                                        <p:tav tm="100000">
                                          <p:val>
                                            <p:strVal val="#ppt_x"/>
                                          </p:val>
                                        </p:tav>
                                      </p:tavLst>
                                    </p:anim>
                                    <p:anim calcmode="lin" valueType="num">
                                      <p:cBhvr additive="base">
                                        <p:cTn id="18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37"/>
                                        </p:tgtEl>
                                        <p:attrNameLst>
                                          <p:attrName>style.visibility</p:attrName>
                                        </p:attrNameLst>
                                      </p:cBhvr>
                                      <p:to>
                                        <p:strVal val="visible"/>
                                      </p:to>
                                    </p:set>
                                    <p:anim calcmode="lin" valueType="num">
                                      <p:cBhvr additive="base">
                                        <p:cTn id="185" dur="500" fill="hold"/>
                                        <p:tgtEl>
                                          <p:spTgt spid="37"/>
                                        </p:tgtEl>
                                        <p:attrNameLst>
                                          <p:attrName>ppt_x</p:attrName>
                                        </p:attrNameLst>
                                      </p:cBhvr>
                                      <p:tavLst>
                                        <p:tav tm="0">
                                          <p:val>
                                            <p:strVal val="#ppt_x"/>
                                          </p:val>
                                        </p:tav>
                                        <p:tav tm="100000">
                                          <p:val>
                                            <p:strVal val="#ppt_x"/>
                                          </p:val>
                                        </p:tav>
                                      </p:tavLst>
                                    </p:anim>
                                    <p:anim calcmode="lin" valueType="num">
                                      <p:cBhvr additive="base">
                                        <p:cTn id="18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6" grpId="0" animBg="1"/>
      <p:bldP spid="13" grpId="0" animBg="1"/>
      <p:bldP spid="13" grpId="1" animBg="1"/>
      <p:bldP spid="14" grpId="0" animBg="1"/>
      <p:bldP spid="14" grpId="1" animBg="1"/>
      <p:bldP spid="15" grpId="0" animBg="1"/>
      <p:bldP spid="15" grpId="1" animBg="1"/>
      <p:bldP spid="18" grpId="0" animBg="1"/>
      <p:bldP spid="19" grpId="0" animBg="1"/>
      <p:bldP spid="28" grpId="0" animBg="1"/>
      <p:bldP spid="29" grpId="0" animBg="1"/>
      <p:bldP spid="30" grpId="0" animBg="1"/>
      <p:bldP spid="35" grpId="0" animBg="1"/>
      <p:bldP spid="36" grpId="0" animBg="1"/>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2048" y="42328"/>
            <a:ext cx="11253402"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Cách trình bày ví dụ chuyển đổi biểu thức trung tố khi kiểm tra</a:t>
            </a:r>
          </a:p>
        </p:txBody>
      </p:sp>
      <p:sp>
        <p:nvSpPr>
          <p:cNvPr id="43" name="Rectangle 42"/>
          <p:cNvSpPr/>
          <p:nvPr/>
        </p:nvSpPr>
        <p:spPr>
          <a:xfrm>
            <a:off x="3031599" y="646612"/>
            <a:ext cx="8923839" cy="5836075"/>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tabLst>
                <a:tab pos="4052888" algn="l"/>
                <a:tab pos="6169025" algn="l"/>
              </a:tabLst>
            </a:pPr>
            <a:r>
              <a:rPr lang="en-US" sz="2800" b="1">
                <a:solidFill>
                  <a:srgbClr val="0070C0"/>
                </a:solidFill>
                <a:latin typeface="Times New Roman" panose="02020603050405020304" pitchFamily="18" charset="0"/>
                <a:ea typeface="Times New Roman" panose="02020603050405020304" pitchFamily="18" charset="0"/>
              </a:rPr>
              <a:t>Biểu thức trung tố	Stack	Biểu thức hậu tố</a:t>
            </a:r>
          </a:p>
          <a:p>
            <a:pPr marL="514350" indent="400050" algn="just">
              <a:tabLst>
                <a:tab pos="6400800" algn="l"/>
              </a:tabLst>
            </a:pPr>
            <a:r>
              <a:rPr lang="en-US" sz="2800">
                <a:solidFill>
                  <a:srgbClr val="0070C0"/>
                </a:solidFill>
                <a:latin typeface="Times New Roman" panose="02020603050405020304" pitchFamily="18" charset="0"/>
                <a:ea typeface="Times New Roman" panose="02020603050405020304" pitchFamily="18" charset="0"/>
              </a:rPr>
              <a:t>5  *  ( 7  -  3 )	5 </a:t>
            </a:r>
          </a:p>
          <a:p>
            <a:pPr marL="514350" algn="just"/>
            <a:endParaRPr lang="en-US" sz="2800">
              <a:solidFill>
                <a:srgbClr val="0070C0"/>
              </a:solidFill>
              <a:latin typeface="Times New Roman" panose="02020603050405020304" pitchFamily="18" charset="0"/>
              <a:ea typeface="Times New Roman" panose="02020603050405020304" pitchFamily="18" charset="0"/>
            </a:endParaRPr>
          </a:p>
          <a:p>
            <a:pPr marL="514350" indent="400050" algn="just">
              <a:tabLst>
                <a:tab pos="6400800" algn="l"/>
              </a:tabLst>
            </a:pPr>
            <a:r>
              <a:rPr lang="en-US" sz="2800">
                <a:solidFill>
                  <a:srgbClr val="0070C0"/>
                </a:solidFill>
                <a:latin typeface="Times New Roman" panose="02020603050405020304" pitchFamily="18" charset="0"/>
                <a:ea typeface="Times New Roman" panose="02020603050405020304" pitchFamily="18" charset="0"/>
              </a:rPr>
              <a:t>5  *  ( 7  -  3 )	5</a:t>
            </a:r>
          </a:p>
          <a:p>
            <a:pPr marL="514350" algn="just"/>
            <a:endParaRPr lang="en-US" sz="2800">
              <a:solidFill>
                <a:srgbClr val="0070C0"/>
              </a:solidFill>
              <a:latin typeface="Times New Roman" panose="02020603050405020304" pitchFamily="18" charset="0"/>
              <a:ea typeface="Times New Roman" panose="02020603050405020304" pitchFamily="18" charset="0"/>
            </a:endParaRPr>
          </a:p>
          <a:p>
            <a:pPr marL="514350" indent="400050" algn="just">
              <a:tabLst>
                <a:tab pos="6400800" algn="l"/>
              </a:tabLst>
            </a:pPr>
            <a:r>
              <a:rPr lang="en-US" sz="2800">
                <a:solidFill>
                  <a:srgbClr val="0070C0"/>
                </a:solidFill>
                <a:latin typeface="Times New Roman" panose="02020603050405020304" pitchFamily="18" charset="0"/>
                <a:ea typeface="Times New Roman" panose="02020603050405020304" pitchFamily="18" charset="0"/>
              </a:rPr>
              <a:t>5  *  ( 7  -  3 )	5</a:t>
            </a:r>
          </a:p>
          <a:p>
            <a:pPr marL="514350" indent="400050" algn="just"/>
            <a:endParaRPr lang="en-US" sz="2800">
              <a:solidFill>
                <a:srgbClr val="0070C0"/>
              </a:solidFill>
              <a:latin typeface="Times New Roman" panose="02020603050405020304" pitchFamily="18" charset="0"/>
              <a:ea typeface="Times New Roman" panose="02020603050405020304" pitchFamily="18" charset="0"/>
            </a:endParaRPr>
          </a:p>
          <a:p>
            <a:pPr marL="514350" indent="400050" algn="just">
              <a:spcBef>
                <a:spcPts val="1200"/>
              </a:spcBef>
              <a:tabLst>
                <a:tab pos="6400800" algn="l"/>
              </a:tabLst>
            </a:pPr>
            <a:r>
              <a:rPr lang="en-US" sz="2800">
                <a:solidFill>
                  <a:srgbClr val="0070C0"/>
                </a:solidFill>
                <a:latin typeface="Times New Roman" panose="02020603050405020304" pitchFamily="18" charset="0"/>
                <a:ea typeface="Times New Roman" panose="02020603050405020304" pitchFamily="18" charset="0"/>
              </a:rPr>
              <a:t>5  *  ( 7  -  3 )	5   7</a:t>
            </a:r>
          </a:p>
          <a:p>
            <a:pPr marL="514350" algn="just"/>
            <a:endParaRPr lang="en-US" sz="2800">
              <a:solidFill>
                <a:srgbClr val="0070C0"/>
              </a:solidFill>
              <a:latin typeface="Times New Roman" panose="02020603050405020304" pitchFamily="18" charset="0"/>
              <a:ea typeface="Times New Roman" panose="02020603050405020304" pitchFamily="18" charset="0"/>
            </a:endParaRPr>
          </a:p>
          <a:p>
            <a:pPr marL="514350" algn="just"/>
            <a:endParaRPr lang="en-US" sz="2800">
              <a:solidFill>
                <a:srgbClr val="0070C0"/>
              </a:solidFill>
              <a:latin typeface="Times New Roman" panose="02020603050405020304" pitchFamily="18" charset="0"/>
              <a:ea typeface="Times New Roman" panose="02020603050405020304" pitchFamily="18" charset="0"/>
            </a:endParaRPr>
          </a:p>
          <a:p>
            <a:pPr marL="514350" indent="400050" algn="just">
              <a:tabLst>
                <a:tab pos="6400800" algn="l"/>
              </a:tabLst>
            </a:pPr>
            <a:r>
              <a:rPr lang="en-US" sz="2800">
                <a:solidFill>
                  <a:srgbClr val="0070C0"/>
                </a:solidFill>
                <a:latin typeface="Times New Roman" panose="02020603050405020304" pitchFamily="18" charset="0"/>
                <a:ea typeface="Times New Roman" panose="02020603050405020304" pitchFamily="18" charset="0"/>
              </a:rPr>
              <a:t>5  *  ( 7  -  3 )	5   7</a:t>
            </a:r>
          </a:p>
          <a:p>
            <a:pPr marL="514350" algn="just"/>
            <a:endParaRPr lang="en-US" sz="2800">
              <a:solidFill>
                <a:srgbClr val="0070C0"/>
              </a:solidFill>
              <a:latin typeface="Times New Roman" panose="02020603050405020304" pitchFamily="18" charset="0"/>
              <a:ea typeface="Times New Roman" panose="02020603050405020304" pitchFamily="18" charset="0"/>
            </a:endParaRPr>
          </a:p>
          <a:p>
            <a:pPr marL="514350" algn="just"/>
            <a:endParaRPr lang="en-US" sz="2800">
              <a:solidFill>
                <a:srgbClr val="0070C0"/>
              </a:solidFill>
              <a:latin typeface="Times New Roman" panose="02020603050405020304" pitchFamily="18" charset="0"/>
              <a:ea typeface="Times New Roman" panose="02020603050405020304" pitchFamily="18" charset="0"/>
            </a:endParaRPr>
          </a:p>
        </p:txBody>
      </p:sp>
      <p:cxnSp>
        <p:nvCxnSpPr>
          <p:cNvPr id="44" name="Straight Arrow Connector 43"/>
          <p:cNvCxnSpPr/>
          <p:nvPr/>
        </p:nvCxnSpPr>
        <p:spPr>
          <a:xfrm flipV="1">
            <a:off x="4123767" y="151650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7166145" y="1207636"/>
            <a:ext cx="846162" cy="453502"/>
            <a:chOff x="10508776" y="4967785"/>
            <a:chExt cx="846162" cy="1528549"/>
          </a:xfrm>
        </p:grpSpPr>
        <p:cxnSp>
          <p:nvCxnSpPr>
            <p:cNvPr id="46" name="Straight Connector 45"/>
            <p:cNvCxnSpPr/>
            <p:nvPr/>
          </p:nvCxnSpPr>
          <p:spPr>
            <a:xfrm>
              <a:off x="10508776" y="4967785"/>
              <a:ext cx="0" cy="1528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508776" y="6496334"/>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1354938" y="4967785"/>
              <a:ext cx="0" cy="15285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7166147" y="2793424"/>
            <a:ext cx="846162" cy="876957"/>
            <a:chOff x="10508776" y="4967785"/>
            <a:chExt cx="846162" cy="1528549"/>
          </a:xfrm>
        </p:grpSpPr>
        <p:cxnSp>
          <p:nvCxnSpPr>
            <p:cNvPr id="53" name="Straight Connector 52"/>
            <p:cNvCxnSpPr/>
            <p:nvPr/>
          </p:nvCxnSpPr>
          <p:spPr>
            <a:xfrm>
              <a:off x="10508776" y="4967785"/>
              <a:ext cx="0" cy="1528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508776" y="6496334"/>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354938" y="4967785"/>
              <a:ext cx="0" cy="15285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Rectangle 55"/>
          <p:cNvSpPr/>
          <p:nvPr/>
        </p:nvSpPr>
        <p:spPr>
          <a:xfrm>
            <a:off x="7220737" y="3233653"/>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57" name="Rectangle 56"/>
          <p:cNvSpPr/>
          <p:nvPr/>
        </p:nvSpPr>
        <p:spPr>
          <a:xfrm>
            <a:off x="7220739" y="2829791"/>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grpSp>
        <p:nvGrpSpPr>
          <p:cNvPr id="59" name="Group 58"/>
          <p:cNvGrpSpPr/>
          <p:nvPr/>
        </p:nvGrpSpPr>
        <p:grpSpPr>
          <a:xfrm>
            <a:off x="7166145" y="4827884"/>
            <a:ext cx="846162" cy="1528549"/>
            <a:chOff x="10508776" y="4967785"/>
            <a:chExt cx="846162" cy="1528549"/>
          </a:xfrm>
        </p:grpSpPr>
        <p:cxnSp>
          <p:nvCxnSpPr>
            <p:cNvPr id="60" name="Straight Connector 59"/>
            <p:cNvCxnSpPr/>
            <p:nvPr/>
          </p:nvCxnSpPr>
          <p:spPr>
            <a:xfrm>
              <a:off x="10508776" y="4967785"/>
              <a:ext cx="0" cy="1528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0508776" y="6496334"/>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1354938" y="4967785"/>
              <a:ext cx="0" cy="15285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 name="Rectangle 62"/>
          <p:cNvSpPr/>
          <p:nvPr/>
        </p:nvSpPr>
        <p:spPr>
          <a:xfrm>
            <a:off x="7220735" y="5919704"/>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64" name="Rectangle 63"/>
          <p:cNvSpPr/>
          <p:nvPr/>
        </p:nvSpPr>
        <p:spPr>
          <a:xfrm>
            <a:off x="7220737" y="5515842"/>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65" name="Rectangle 64"/>
          <p:cNvSpPr/>
          <p:nvPr/>
        </p:nvSpPr>
        <p:spPr>
          <a:xfrm>
            <a:off x="7220735" y="5114765"/>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cxnSp>
        <p:nvCxnSpPr>
          <p:cNvPr id="74" name="Straight Arrow Connector 73"/>
          <p:cNvCxnSpPr/>
          <p:nvPr/>
        </p:nvCxnSpPr>
        <p:spPr>
          <a:xfrm flipV="1">
            <a:off x="4819802" y="3293118"/>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7166145" y="2018346"/>
            <a:ext cx="846162" cy="453502"/>
            <a:chOff x="10508776" y="4967785"/>
            <a:chExt cx="846162" cy="1528549"/>
          </a:xfrm>
        </p:grpSpPr>
        <p:cxnSp>
          <p:nvCxnSpPr>
            <p:cNvPr id="81" name="Straight Connector 80"/>
            <p:cNvCxnSpPr/>
            <p:nvPr/>
          </p:nvCxnSpPr>
          <p:spPr>
            <a:xfrm>
              <a:off x="10508776" y="4967785"/>
              <a:ext cx="0" cy="1528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0508776" y="6496334"/>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1354938" y="4967785"/>
              <a:ext cx="0" cy="15285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84" name="Rectangle 83"/>
          <p:cNvSpPr/>
          <p:nvPr/>
        </p:nvSpPr>
        <p:spPr>
          <a:xfrm>
            <a:off x="7220737" y="2045641"/>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cxnSp>
        <p:nvCxnSpPr>
          <p:cNvPr id="85" name="Straight Arrow Connector 84"/>
          <p:cNvCxnSpPr/>
          <p:nvPr/>
        </p:nvCxnSpPr>
        <p:spPr>
          <a:xfrm flipV="1">
            <a:off x="5038166" y="4255337"/>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7166145" y="3789744"/>
            <a:ext cx="846162" cy="876957"/>
            <a:chOff x="10508776" y="4967785"/>
            <a:chExt cx="846162" cy="1528549"/>
          </a:xfrm>
        </p:grpSpPr>
        <p:cxnSp>
          <p:nvCxnSpPr>
            <p:cNvPr id="96" name="Straight Connector 95"/>
            <p:cNvCxnSpPr/>
            <p:nvPr/>
          </p:nvCxnSpPr>
          <p:spPr>
            <a:xfrm>
              <a:off x="10508776" y="4967785"/>
              <a:ext cx="0" cy="1528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0508776" y="6496334"/>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1354938" y="4967785"/>
              <a:ext cx="0" cy="15285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99" name="Rectangle 98"/>
          <p:cNvSpPr/>
          <p:nvPr/>
        </p:nvSpPr>
        <p:spPr>
          <a:xfrm>
            <a:off x="7220735" y="4229973"/>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100" name="Rectangle 99"/>
          <p:cNvSpPr/>
          <p:nvPr/>
        </p:nvSpPr>
        <p:spPr>
          <a:xfrm>
            <a:off x="7220737" y="3826111"/>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cxnSp>
        <p:nvCxnSpPr>
          <p:cNvPr id="101" name="Straight Arrow Connector 100"/>
          <p:cNvCxnSpPr/>
          <p:nvPr/>
        </p:nvCxnSpPr>
        <p:spPr>
          <a:xfrm flipV="1">
            <a:off x="5369416" y="5478550"/>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4474327" y="2335802"/>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3536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anim calcmode="lin" valueType="num">
                                      <p:cBhvr additive="base">
                                        <p:cTn id="19" dur="500" fill="hold"/>
                                        <p:tgtEl>
                                          <p:spTgt spid="102"/>
                                        </p:tgtEl>
                                        <p:attrNameLst>
                                          <p:attrName>ppt_x</p:attrName>
                                        </p:attrNameLst>
                                      </p:cBhvr>
                                      <p:tavLst>
                                        <p:tav tm="0">
                                          <p:val>
                                            <p:strVal val="#ppt_x"/>
                                          </p:val>
                                        </p:tav>
                                        <p:tav tm="100000">
                                          <p:val>
                                            <p:strVal val="#ppt_x"/>
                                          </p:val>
                                        </p:tav>
                                      </p:tavLst>
                                    </p:anim>
                                    <p:anim calcmode="lin" valueType="num">
                                      <p:cBhvr additive="base">
                                        <p:cTn id="20"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ppt_x"/>
                                          </p:val>
                                        </p:tav>
                                        <p:tav tm="100000">
                                          <p:val>
                                            <p:strVal val="#ppt_x"/>
                                          </p:val>
                                        </p:tav>
                                      </p:tavLst>
                                    </p:anim>
                                    <p:anim calcmode="lin" valueType="num">
                                      <p:cBhvr additive="base">
                                        <p:cTn id="2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additive="base">
                                        <p:cTn id="31" dur="500" fill="hold"/>
                                        <p:tgtEl>
                                          <p:spTgt spid="85"/>
                                        </p:tgtEl>
                                        <p:attrNameLst>
                                          <p:attrName>ppt_x</p:attrName>
                                        </p:attrNameLst>
                                      </p:cBhvr>
                                      <p:tavLst>
                                        <p:tav tm="0">
                                          <p:val>
                                            <p:strVal val="#ppt_x"/>
                                          </p:val>
                                        </p:tav>
                                        <p:tav tm="100000">
                                          <p:val>
                                            <p:strVal val="#ppt_x"/>
                                          </p:val>
                                        </p:tav>
                                      </p:tavLst>
                                    </p:anim>
                                    <p:anim calcmode="lin" valueType="num">
                                      <p:cBhvr additive="base">
                                        <p:cTn id="3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1"/>
                                        </p:tgtEl>
                                        <p:attrNameLst>
                                          <p:attrName>style.visibility</p:attrName>
                                        </p:attrNameLst>
                                      </p:cBhvr>
                                      <p:to>
                                        <p:strVal val="visible"/>
                                      </p:to>
                                    </p:set>
                                    <p:anim calcmode="lin" valueType="num">
                                      <p:cBhvr additive="base">
                                        <p:cTn id="37" dur="500" fill="hold"/>
                                        <p:tgtEl>
                                          <p:spTgt spid="101"/>
                                        </p:tgtEl>
                                        <p:attrNameLst>
                                          <p:attrName>ppt_x</p:attrName>
                                        </p:attrNameLst>
                                      </p:cBhvr>
                                      <p:tavLst>
                                        <p:tav tm="0">
                                          <p:val>
                                            <p:strVal val="#ppt_x"/>
                                          </p:val>
                                        </p:tav>
                                        <p:tav tm="100000">
                                          <p:val>
                                            <p:strVal val="#ppt_x"/>
                                          </p:val>
                                        </p:tav>
                                      </p:tavLst>
                                    </p:anim>
                                    <p:anim calcmode="lin" valueType="num">
                                      <p:cBhvr additive="base">
                                        <p:cTn id="38"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2048" y="42328"/>
            <a:ext cx="11253402"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Cách trình bày ví dụ chuyển đổi biểu thức trung tố khi kiểm tra</a:t>
            </a:r>
          </a:p>
        </p:txBody>
      </p:sp>
      <p:sp>
        <p:nvSpPr>
          <p:cNvPr id="43" name="Rectangle 42"/>
          <p:cNvSpPr/>
          <p:nvPr/>
        </p:nvSpPr>
        <p:spPr>
          <a:xfrm>
            <a:off x="3031599" y="646612"/>
            <a:ext cx="8923839" cy="542664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tabLst>
                <a:tab pos="4052888" algn="l"/>
                <a:tab pos="6169025" algn="l"/>
              </a:tabLst>
            </a:pPr>
            <a:r>
              <a:rPr lang="en-US" sz="2800" b="1">
                <a:solidFill>
                  <a:srgbClr val="0070C0"/>
                </a:solidFill>
                <a:latin typeface="Times New Roman" panose="02020603050405020304" pitchFamily="18" charset="0"/>
                <a:ea typeface="Times New Roman" panose="02020603050405020304" pitchFamily="18" charset="0"/>
              </a:rPr>
              <a:t>Biểu thức trung tố	Stack	Biểu thức hậu tố</a:t>
            </a:r>
          </a:p>
          <a:p>
            <a:pPr marL="514350" indent="400050" algn="just">
              <a:tabLst>
                <a:tab pos="6400800" algn="l"/>
              </a:tabLst>
            </a:pPr>
            <a:r>
              <a:rPr lang="en-US" sz="2800">
                <a:solidFill>
                  <a:srgbClr val="0070C0"/>
                </a:solidFill>
                <a:latin typeface="Times New Roman" panose="02020603050405020304" pitchFamily="18" charset="0"/>
                <a:ea typeface="Times New Roman" panose="02020603050405020304" pitchFamily="18" charset="0"/>
              </a:rPr>
              <a:t>	</a:t>
            </a:r>
          </a:p>
          <a:p>
            <a:pPr marL="514350" indent="400050" algn="just">
              <a:tabLst>
                <a:tab pos="6400800" algn="l"/>
              </a:tabLst>
            </a:pPr>
            <a:r>
              <a:rPr lang="en-US" sz="2800">
                <a:solidFill>
                  <a:srgbClr val="0070C0"/>
                </a:solidFill>
                <a:latin typeface="Times New Roman" panose="02020603050405020304" pitchFamily="18" charset="0"/>
                <a:ea typeface="Times New Roman" panose="02020603050405020304" pitchFamily="18" charset="0"/>
              </a:rPr>
              <a:t>5  *  ( 7  -  3 )	5   7   3</a:t>
            </a:r>
          </a:p>
          <a:p>
            <a:pPr marL="514350" indent="400050" algn="just">
              <a:tabLst>
                <a:tab pos="6400800" algn="l"/>
              </a:tabLst>
            </a:pPr>
            <a:r>
              <a:rPr lang="en-US" sz="2800">
                <a:solidFill>
                  <a:srgbClr val="0070C0"/>
                </a:solidFill>
                <a:latin typeface="Times New Roman" panose="02020603050405020304" pitchFamily="18" charset="0"/>
                <a:ea typeface="Times New Roman" panose="02020603050405020304" pitchFamily="18" charset="0"/>
              </a:rPr>
              <a:t>	</a:t>
            </a:r>
          </a:p>
          <a:p>
            <a:pPr marL="514350" algn="just"/>
            <a:endParaRPr lang="en-US" sz="2800">
              <a:solidFill>
                <a:srgbClr val="0070C0"/>
              </a:solidFill>
              <a:latin typeface="Times New Roman" panose="02020603050405020304" pitchFamily="18" charset="0"/>
              <a:ea typeface="Times New Roman" panose="02020603050405020304" pitchFamily="18" charset="0"/>
            </a:endParaRPr>
          </a:p>
          <a:p>
            <a:pPr marL="514350" indent="400050" algn="just">
              <a:tabLst>
                <a:tab pos="6400800" algn="l"/>
              </a:tabLst>
            </a:pPr>
            <a:r>
              <a:rPr lang="en-US" sz="2800">
                <a:solidFill>
                  <a:srgbClr val="0070C0"/>
                </a:solidFill>
                <a:latin typeface="Times New Roman" panose="02020603050405020304" pitchFamily="18" charset="0"/>
                <a:ea typeface="Times New Roman" panose="02020603050405020304" pitchFamily="18" charset="0"/>
              </a:rPr>
              <a:t>	</a:t>
            </a:r>
          </a:p>
          <a:p>
            <a:pPr marL="514350" indent="400050" algn="just">
              <a:tabLst>
                <a:tab pos="6400800" algn="l"/>
              </a:tabLst>
            </a:pPr>
            <a:r>
              <a:rPr lang="en-US" sz="2800">
                <a:solidFill>
                  <a:srgbClr val="0070C0"/>
                </a:solidFill>
                <a:latin typeface="Times New Roman" panose="02020603050405020304" pitchFamily="18" charset="0"/>
                <a:ea typeface="Times New Roman" panose="02020603050405020304" pitchFamily="18" charset="0"/>
              </a:rPr>
              <a:t>5  *  ( 7  -  3 )	5   7   3 - </a:t>
            </a:r>
          </a:p>
          <a:p>
            <a:pPr marL="514350" indent="400050" algn="just">
              <a:spcBef>
                <a:spcPts val="1200"/>
              </a:spcBef>
              <a:tabLst>
                <a:tab pos="6400800" algn="l"/>
              </a:tabLst>
            </a:pPr>
            <a:r>
              <a:rPr lang="en-US" sz="2800">
                <a:solidFill>
                  <a:srgbClr val="0070C0"/>
                </a:solidFill>
                <a:latin typeface="Times New Roman" panose="02020603050405020304" pitchFamily="18" charset="0"/>
                <a:ea typeface="Times New Roman" panose="02020603050405020304" pitchFamily="18" charset="0"/>
              </a:rPr>
              <a:t>	</a:t>
            </a:r>
          </a:p>
          <a:p>
            <a:pPr marL="514350" algn="just"/>
            <a:endParaRPr lang="en-US" sz="2800">
              <a:solidFill>
                <a:srgbClr val="0070C0"/>
              </a:solidFill>
              <a:latin typeface="Times New Roman" panose="02020603050405020304" pitchFamily="18" charset="0"/>
              <a:ea typeface="Times New Roman" panose="02020603050405020304" pitchFamily="18" charset="0"/>
            </a:endParaRPr>
          </a:p>
          <a:p>
            <a:pPr marL="514350" indent="346075" algn="just">
              <a:tabLst>
                <a:tab pos="6400800" algn="l"/>
              </a:tabLst>
            </a:pPr>
            <a:r>
              <a:rPr lang="en-US" sz="2800">
                <a:solidFill>
                  <a:srgbClr val="0070C0"/>
                </a:solidFill>
                <a:latin typeface="Times New Roman" panose="02020603050405020304" pitchFamily="18" charset="0"/>
                <a:ea typeface="Times New Roman" panose="02020603050405020304" pitchFamily="18" charset="0"/>
              </a:rPr>
              <a:t>5  *  ( 7  -  3 )	 5   7   3 -  *</a:t>
            </a:r>
          </a:p>
          <a:p>
            <a:pPr marL="514350" indent="400050" algn="just">
              <a:tabLst>
                <a:tab pos="6400800" algn="l"/>
              </a:tabLst>
            </a:pPr>
            <a:r>
              <a:rPr lang="en-US" sz="2800">
                <a:solidFill>
                  <a:srgbClr val="0070C0"/>
                </a:solidFill>
                <a:latin typeface="Times New Roman" panose="02020603050405020304" pitchFamily="18" charset="0"/>
                <a:ea typeface="Times New Roman" panose="02020603050405020304" pitchFamily="18" charset="0"/>
              </a:rPr>
              <a:t>	</a:t>
            </a:r>
          </a:p>
          <a:p>
            <a:pPr marL="514350" indent="4763" algn="just">
              <a:buAutoNum type="arabicPlain" startAt="5"/>
            </a:pPr>
            <a:endParaRPr lang="en-US" sz="2800">
              <a:solidFill>
                <a:srgbClr val="0070C0"/>
              </a:solidFill>
              <a:latin typeface="Times New Roman" panose="02020603050405020304" pitchFamily="18" charset="0"/>
              <a:ea typeface="Times New Roman" panose="02020603050405020304" pitchFamily="18" charset="0"/>
            </a:endParaRPr>
          </a:p>
        </p:txBody>
      </p:sp>
      <p:cxnSp>
        <p:nvCxnSpPr>
          <p:cNvPr id="44" name="Straight Arrow Connector 43"/>
          <p:cNvCxnSpPr/>
          <p:nvPr/>
        </p:nvCxnSpPr>
        <p:spPr>
          <a:xfrm flipV="1">
            <a:off x="5693259" y="2004697"/>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7166144" y="3109300"/>
            <a:ext cx="846162" cy="675724"/>
            <a:chOff x="10508776" y="4967785"/>
            <a:chExt cx="846162" cy="1528549"/>
          </a:xfrm>
        </p:grpSpPr>
        <p:cxnSp>
          <p:nvCxnSpPr>
            <p:cNvPr id="53" name="Straight Connector 52"/>
            <p:cNvCxnSpPr/>
            <p:nvPr/>
          </p:nvCxnSpPr>
          <p:spPr>
            <a:xfrm>
              <a:off x="10508776" y="4967785"/>
              <a:ext cx="0" cy="1528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508776" y="6496334"/>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354938" y="4967785"/>
              <a:ext cx="0" cy="15285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Rectangle 55"/>
          <p:cNvSpPr/>
          <p:nvPr/>
        </p:nvSpPr>
        <p:spPr>
          <a:xfrm>
            <a:off x="7220734" y="3348296"/>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grpSp>
        <p:nvGrpSpPr>
          <p:cNvPr id="59" name="Group 58"/>
          <p:cNvGrpSpPr/>
          <p:nvPr/>
        </p:nvGrpSpPr>
        <p:grpSpPr>
          <a:xfrm>
            <a:off x="7166145" y="1142044"/>
            <a:ext cx="846162" cy="1528549"/>
            <a:chOff x="10508776" y="4967785"/>
            <a:chExt cx="846162" cy="1528549"/>
          </a:xfrm>
        </p:grpSpPr>
        <p:cxnSp>
          <p:nvCxnSpPr>
            <p:cNvPr id="60" name="Straight Connector 59"/>
            <p:cNvCxnSpPr/>
            <p:nvPr/>
          </p:nvCxnSpPr>
          <p:spPr>
            <a:xfrm>
              <a:off x="10508776" y="4967785"/>
              <a:ext cx="0" cy="1528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0508776" y="6496334"/>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1354938" y="4967785"/>
              <a:ext cx="0" cy="15285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 name="Rectangle 62"/>
          <p:cNvSpPr/>
          <p:nvPr/>
        </p:nvSpPr>
        <p:spPr>
          <a:xfrm>
            <a:off x="7220735" y="2233864"/>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64" name="Rectangle 63"/>
          <p:cNvSpPr/>
          <p:nvPr/>
        </p:nvSpPr>
        <p:spPr>
          <a:xfrm>
            <a:off x="7220737" y="1830002"/>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sp>
        <p:nvSpPr>
          <p:cNvPr id="65" name="Rectangle 64"/>
          <p:cNvSpPr/>
          <p:nvPr/>
        </p:nvSpPr>
        <p:spPr>
          <a:xfrm>
            <a:off x="7220735" y="1428925"/>
            <a:ext cx="736979" cy="39829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ea typeface="Times New Roman" panose="02020603050405020304" pitchFamily="18" charset="0"/>
              </a:rPr>
              <a:t>-</a:t>
            </a:r>
          </a:p>
        </p:txBody>
      </p:sp>
      <p:cxnSp>
        <p:nvCxnSpPr>
          <p:cNvPr id="74" name="Straight Arrow Connector 73"/>
          <p:cNvCxnSpPr/>
          <p:nvPr/>
        </p:nvCxnSpPr>
        <p:spPr>
          <a:xfrm flipV="1">
            <a:off x="5911623" y="3741524"/>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7166142" y="4612686"/>
            <a:ext cx="846162" cy="610894"/>
            <a:chOff x="10508776" y="4967785"/>
            <a:chExt cx="846162" cy="1528549"/>
          </a:xfrm>
        </p:grpSpPr>
        <p:cxnSp>
          <p:nvCxnSpPr>
            <p:cNvPr id="96" name="Straight Connector 95"/>
            <p:cNvCxnSpPr/>
            <p:nvPr/>
          </p:nvCxnSpPr>
          <p:spPr>
            <a:xfrm>
              <a:off x="10508776" y="4967785"/>
              <a:ext cx="0" cy="1528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0508776" y="6496334"/>
              <a:ext cx="846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1354938" y="4967785"/>
              <a:ext cx="0" cy="152854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1" name="Straight Arrow Connector 100"/>
          <p:cNvCxnSpPr/>
          <p:nvPr/>
        </p:nvCxnSpPr>
        <p:spPr>
          <a:xfrm flipV="1">
            <a:off x="6051803" y="5133537"/>
            <a:ext cx="0" cy="28926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77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500" fill="hold"/>
                                        <p:tgtEl>
                                          <p:spTgt spid="74"/>
                                        </p:tgtEl>
                                        <p:attrNameLst>
                                          <p:attrName>ppt_x</p:attrName>
                                        </p:attrNameLst>
                                      </p:cBhvr>
                                      <p:tavLst>
                                        <p:tav tm="0">
                                          <p:val>
                                            <p:strVal val="#ppt_x"/>
                                          </p:val>
                                        </p:tav>
                                        <p:tav tm="100000">
                                          <p:val>
                                            <p:strVal val="#ppt_x"/>
                                          </p:val>
                                        </p:tav>
                                      </p:tavLst>
                                    </p:anim>
                                    <p:anim calcmode="lin" valueType="num">
                                      <p:cBhvr additive="base">
                                        <p:cTn id="2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additive="base">
                                        <p:cTn id="25" dur="500" fill="hold"/>
                                        <p:tgtEl>
                                          <p:spTgt spid="101"/>
                                        </p:tgtEl>
                                        <p:attrNameLst>
                                          <p:attrName>ppt_x</p:attrName>
                                        </p:attrNameLst>
                                      </p:cBhvr>
                                      <p:tavLst>
                                        <p:tav tm="0">
                                          <p:val>
                                            <p:strVal val="#ppt_x"/>
                                          </p:val>
                                        </p:tav>
                                        <p:tav tm="100000">
                                          <p:val>
                                            <p:strVal val="#ppt_x"/>
                                          </p:val>
                                        </p:tav>
                                      </p:tavLst>
                                    </p:anim>
                                    <p:anim calcmode="lin" valueType="num">
                                      <p:cBhvr additive="base">
                                        <p:cTn id="26"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MẢNG</a:t>
            </a:r>
          </a:p>
        </p:txBody>
      </p:sp>
      <p:sp>
        <p:nvSpPr>
          <p:cNvPr id="12" name="Rectangle 11"/>
          <p:cNvSpPr/>
          <p:nvPr/>
        </p:nvSpPr>
        <p:spPr>
          <a:xfrm>
            <a:off x="1619328" y="653534"/>
            <a:ext cx="3624710"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Định nghĩa mảng</a:t>
            </a:r>
          </a:p>
        </p:txBody>
      </p:sp>
      <p:sp>
        <p:nvSpPr>
          <p:cNvPr id="2" name="Rectangle 1"/>
          <p:cNvSpPr/>
          <p:nvPr/>
        </p:nvSpPr>
        <p:spPr>
          <a:xfrm>
            <a:off x="875489" y="1389968"/>
            <a:ext cx="10914434" cy="584775"/>
          </a:xfrm>
          <a:prstGeom prst="rect">
            <a:avLst/>
          </a:prstGeom>
        </p:spPr>
        <p:txBody>
          <a:bodyPr wrap="square">
            <a:spAutoFit/>
          </a:bodyPr>
          <a:lstStyle/>
          <a:p>
            <a:pPr indent="563563" algn="just"/>
            <a:r>
              <a:rPr lang="en-US" sz="3200">
                <a:solidFill>
                  <a:srgbClr val="0070C0"/>
                </a:solidFill>
                <a:latin typeface="Times New Roman" panose="02020603050405020304" pitchFamily="18" charset="0"/>
                <a:cs typeface="Times New Roman" panose="02020603050405020304" pitchFamily="18" charset="0"/>
              </a:rPr>
              <a:t>Đối với mảng thường có các phép toán sau:</a:t>
            </a:r>
          </a:p>
        </p:txBody>
      </p:sp>
      <p:sp>
        <p:nvSpPr>
          <p:cNvPr id="8" name="Rectangle 7"/>
          <p:cNvSpPr/>
          <p:nvPr/>
        </p:nvSpPr>
        <p:spPr>
          <a:xfrm>
            <a:off x="1619328" y="2050964"/>
            <a:ext cx="10170591" cy="584775"/>
          </a:xfrm>
          <a:prstGeom prst="rect">
            <a:avLst/>
          </a:prstGeom>
        </p:spPr>
        <p:txBody>
          <a:bodyPr wrap="square">
            <a:spAutoFit/>
          </a:bodyPr>
          <a:lstStyle/>
          <a:p>
            <a:pPr lvl="0" indent="563563" algn="just"/>
            <a:r>
              <a:rPr lang="en-US" sz="3200">
                <a:solidFill>
                  <a:srgbClr val="0070C0"/>
                </a:solidFill>
                <a:latin typeface="Times New Roman" panose="02020603050405020304" pitchFamily="18" charset="0"/>
                <a:cs typeface="Times New Roman" panose="02020603050405020304" pitchFamily="18" charset="0"/>
              </a:rPr>
              <a:t>- Tạo lập mảng </a:t>
            </a:r>
          </a:p>
        </p:txBody>
      </p:sp>
      <p:sp>
        <p:nvSpPr>
          <p:cNvPr id="9" name="Rectangle 8"/>
          <p:cNvSpPr/>
          <p:nvPr/>
        </p:nvSpPr>
        <p:spPr>
          <a:xfrm>
            <a:off x="1619328" y="2635739"/>
            <a:ext cx="10170591" cy="584775"/>
          </a:xfrm>
          <a:prstGeom prst="rect">
            <a:avLst/>
          </a:prstGeom>
        </p:spPr>
        <p:txBody>
          <a:bodyPr wrap="square">
            <a:spAutoFit/>
          </a:bodyPr>
          <a:lstStyle/>
          <a:p>
            <a:pPr lvl="0" indent="563563" algn="just"/>
            <a:r>
              <a:rPr lang="en-US" sz="3200">
                <a:solidFill>
                  <a:srgbClr val="0070C0"/>
                </a:solidFill>
                <a:latin typeface="Times New Roman" panose="02020603050405020304" pitchFamily="18" charset="0"/>
                <a:cs typeface="Times New Roman" panose="02020603050405020304" pitchFamily="18" charset="0"/>
              </a:rPr>
              <a:t>- Duyệt qua các phần tử mảng </a:t>
            </a:r>
          </a:p>
        </p:txBody>
      </p:sp>
      <p:sp>
        <p:nvSpPr>
          <p:cNvPr id="10" name="Rectangle 9"/>
          <p:cNvSpPr/>
          <p:nvPr/>
        </p:nvSpPr>
        <p:spPr>
          <a:xfrm>
            <a:off x="1619328" y="3220514"/>
            <a:ext cx="10170591" cy="584775"/>
          </a:xfrm>
          <a:prstGeom prst="rect">
            <a:avLst/>
          </a:prstGeom>
        </p:spPr>
        <p:txBody>
          <a:bodyPr wrap="square">
            <a:spAutoFit/>
          </a:bodyPr>
          <a:lstStyle/>
          <a:p>
            <a:pPr lvl="0" indent="563563" algn="just"/>
            <a:r>
              <a:rPr lang="en-US" sz="3200">
                <a:solidFill>
                  <a:srgbClr val="0070C0"/>
                </a:solidFill>
                <a:latin typeface="Times New Roman" panose="02020603050405020304" pitchFamily="18" charset="0"/>
                <a:cs typeface="Times New Roman" panose="02020603050405020304" pitchFamily="18" charset="0"/>
              </a:rPr>
              <a:t>- Tìm kiếm một phần tử của mảng </a:t>
            </a:r>
          </a:p>
        </p:txBody>
      </p:sp>
      <p:sp>
        <p:nvSpPr>
          <p:cNvPr id="11" name="Rectangle 10"/>
          <p:cNvSpPr/>
          <p:nvPr/>
        </p:nvSpPr>
        <p:spPr>
          <a:xfrm>
            <a:off x="1619328" y="3816791"/>
            <a:ext cx="10170591" cy="584775"/>
          </a:xfrm>
          <a:prstGeom prst="rect">
            <a:avLst/>
          </a:prstGeom>
        </p:spPr>
        <p:txBody>
          <a:bodyPr wrap="square">
            <a:spAutoFit/>
          </a:bodyPr>
          <a:lstStyle/>
          <a:p>
            <a:pPr lvl="0" indent="563563" algn="just"/>
            <a:r>
              <a:rPr lang="en-US" sz="3200">
                <a:solidFill>
                  <a:srgbClr val="0070C0"/>
                </a:solidFill>
                <a:latin typeface="Times New Roman" panose="02020603050405020304" pitchFamily="18" charset="0"/>
                <a:cs typeface="Times New Roman" panose="02020603050405020304" pitchFamily="18" charset="0"/>
              </a:rPr>
              <a:t>- Sắp xếp các phần tử trong mảng theo một thứ tự nào đó.</a:t>
            </a:r>
          </a:p>
        </p:txBody>
      </p:sp>
      <p:sp>
        <p:nvSpPr>
          <p:cNvPr id="13" name="Rectangle 12"/>
          <p:cNvSpPr/>
          <p:nvPr/>
        </p:nvSpPr>
        <p:spPr>
          <a:xfrm>
            <a:off x="1619328" y="4413068"/>
            <a:ext cx="10170591" cy="584775"/>
          </a:xfrm>
          <a:prstGeom prst="rect">
            <a:avLst/>
          </a:prstGeom>
        </p:spPr>
        <p:txBody>
          <a:bodyPr wrap="square">
            <a:spAutoFit/>
          </a:bodyPr>
          <a:lstStyle/>
          <a:p>
            <a:pPr lvl="0" indent="563563" algn="just"/>
            <a:r>
              <a:rPr lang="en-US" sz="3200">
                <a:solidFill>
                  <a:srgbClr val="0070C0"/>
                </a:solidFill>
                <a:latin typeface="Times New Roman" panose="02020603050405020304" pitchFamily="18" charset="0"/>
                <a:cs typeface="Times New Roman" panose="02020603050405020304" pitchFamily="18" charset="0"/>
              </a:rPr>
              <a:t>- . . .</a:t>
            </a:r>
          </a:p>
        </p:txBody>
      </p:sp>
      <p:sp>
        <p:nvSpPr>
          <p:cNvPr id="14" name="Rectangle 13"/>
          <p:cNvSpPr/>
          <p:nvPr/>
        </p:nvSpPr>
        <p:spPr>
          <a:xfrm>
            <a:off x="1619327" y="5015124"/>
            <a:ext cx="10170591" cy="1569660"/>
          </a:xfrm>
          <a:prstGeom prst="rect">
            <a:avLst/>
          </a:prstGeom>
        </p:spPr>
        <p:txBody>
          <a:bodyPr wrap="square">
            <a:spAutoFit/>
          </a:bodyPr>
          <a:lstStyle/>
          <a:p>
            <a:pPr lvl="0" indent="563563" algn="just"/>
            <a:r>
              <a:rPr lang="en-US" sz="3200">
                <a:solidFill>
                  <a:srgbClr val="0070C0"/>
                </a:solidFill>
                <a:latin typeface="Times New Roman" panose="02020603050405020304" pitchFamily="18" charset="0"/>
                <a:cs typeface="Times New Roman" panose="02020603050405020304" pitchFamily="18" charset="0"/>
              </a:rPr>
              <a:t>- Vì số phần tử của mảng là cố định, nên không có phép bổ sung phần tử mới vào mảng hoặc loại bỏ một phần tử ra khỏi mảng.</a:t>
            </a:r>
          </a:p>
        </p:txBody>
      </p:sp>
    </p:spTree>
    <p:extLst>
      <p:ext uri="{BB962C8B-B14F-4D97-AF65-F5344CB8AC3E}">
        <p14:creationId xmlns:p14="http://schemas.microsoft.com/office/powerpoint/2010/main" val="36413814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P spid="9" grpId="0"/>
      <p:bldP spid="10" grpId="0"/>
      <p:bldP spid="11"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718177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Ngăn xếp và việc cài đặt hàm đệ quy</a:t>
            </a:r>
          </a:p>
        </p:txBody>
      </p:sp>
      <p:sp>
        <p:nvSpPr>
          <p:cNvPr id="9" name="Rectangle 8"/>
          <p:cNvSpPr/>
          <p:nvPr/>
        </p:nvSpPr>
        <p:spPr>
          <a:xfrm>
            <a:off x="1424763" y="1256631"/>
            <a:ext cx="10483702" cy="18663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Một trong các ứng dụng quan trọng của ngăn xếp là sử dụng ngăn xếp để chuyển giải thuật đệ quy thành giải thuật không đệ quy. </a:t>
            </a:r>
          </a:p>
        </p:txBody>
      </p:sp>
      <p:sp>
        <p:nvSpPr>
          <p:cNvPr id="6" name="Rectangle 5"/>
          <p:cNvSpPr/>
          <p:nvPr/>
        </p:nvSpPr>
        <p:spPr>
          <a:xfrm>
            <a:off x="1424764" y="3123025"/>
            <a:ext cx="10483702" cy="14064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Với nhiều bài toán, có thể tồn tại cả giải thuật đệ quy và giải thuật không đệ quy để giải quyết. </a:t>
            </a:r>
          </a:p>
        </p:txBody>
      </p:sp>
      <p:sp>
        <p:nvSpPr>
          <p:cNvPr id="8" name="Rectangle 7"/>
          <p:cNvSpPr/>
          <p:nvPr/>
        </p:nvSpPr>
        <p:spPr>
          <a:xfrm>
            <a:off x="1424763" y="4529470"/>
            <a:ext cx="10483702" cy="21477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Trong nhiều trường hợp, giải thuật đệ quy kém hiệu quả cả về thời gian và bộ nhớ. Việc loại bỏ các lời gọi đệ quy trong các hàm đệ quy có thể cải thiện đáng kể thời gian chạy và bộ nhớ đòi hỏi. </a:t>
            </a:r>
          </a:p>
        </p:txBody>
      </p:sp>
    </p:spTree>
    <p:extLst>
      <p:ext uri="{BB962C8B-B14F-4D97-AF65-F5344CB8AC3E}">
        <p14:creationId xmlns:p14="http://schemas.microsoft.com/office/powerpoint/2010/main" val="32178992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P spid="6"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5202382" y="3269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2" name="Rectangle 11"/>
          <p:cNvSpPr/>
          <p:nvPr/>
        </p:nvSpPr>
        <p:spPr>
          <a:xfrm>
            <a:off x="215518" y="83575"/>
            <a:ext cx="10586720" cy="584775"/>
          </a:xfrm>
          <a:prstGeom prst="rect">
            <a:avLst/>
          </a:prstGeom>
        </p:spPr>
        <p:txBody>
          <a:bodyPr wrap="square">
            <a:spAutoFit/>
          </a:bodyPr>
          <a:lstStyle/>
          <a:p>
            <a:r>
              <a:rPr lang="en-US" sz="3200" b="1">
                <a:solidFill>
                  <a:srgbClr val="0070C0"/>
                </a:solidFill>
                <a:latin typeface="Times New Roman" panose="02020603050405020304" pitchFamily="18" charset="0"/>
                <a:ea typeface="Times New Roman" panose="02020603050405020304" pitchFamily="18" charset="0"/>
              </a:rPr>
              <a:t>4. Ngăn xếp và việc cài đặt hàm đệ quy</a:t>
            </a:r>
          </a:p>
        </p:txBody>
      </p:sp>
      <p:sp>
        <p:nvSpPr>
          <p:cNvPr id="14" name="Rectangle 13"/>
          <p:cNvSpPr/>
          <p:nvPr/>
        </p:nvSpPr>
        <p:spPr>
          <a:xfrm>
            <a:off x="204718" y="651700"/>
            <a:ext cx="5374704" cy="19695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a:solidFill>
                  <a:srgbClr val="0070C0"/>
                </a:solidFill>
                <a:latin typeface="Times New Roman" panose="02020603050405020304" pitchFamily="18" charset="0"/>
                <a:ea typeface="Times New Roman" panose="02020603050405020304" pitchFamily="18" charset="0"/>
              </a:rPr>
              <a:t>main()</a:t>
            </a:r>
          </a:p>
          <a:p>
            <a:pPr indent="463550"/>
            <a:r>
              <a:rPr lang="en-US" sz="3000">
                <a:solidFill>
                  <a:srgbClr val="0070C0"/>
                </a:solidFill>
                <a:latin typeface="Times New Roman" panose="02020603050405020304" pitchFamily="18" charset="0"/>
                <a:ea typeface="Times New Roman" panose="02020603050405020304" pitchFamily="18" charset="0"/>
              </a:rPr>
              <a:t>{</a:t>
            </a:r>
          </a:p>
          <a:p>
            <a:pPr indent="736600"/>
            <a:r>
              <a:rPr lang="en-US" sz="3000">
                <a:solidFill>
                  <a:srgbClr val="0070C0"/>
                </a:solidFill>
                <a:latin typeface="Times New Roman" panose="02020603050405020304" pitchFamily="18" charset="0"/>
                <a:ea typeface="Times New Roman" panose="02020603050405020304" pitchFamily="18" charset="0"/>
              </a:rPr>
              <a:t>Printf(“n!=“, Giai_thua(3));</a:t>
            </a:r>
          </a:p>
          <a:p>
            <a:pPr indent="519113"/>
            <a:r>
              <a:rPr lang="en-US" sz="3000">
                <a:solidFill>
                  <a:srgbClr val="0070C0"/>
                </a:solidFill>
                <a:latin typeface="Times New Roman" panose="02020603050405020304" pitchFamily="18" charset="0"/>
                <a:ea typeface="Times New Roman" panose="02020603050405020304" pitchFamily="18" charset="0"/>
              </a:rPr>
              <a:t>}</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9" name="Rectangle 8"/>
          <p:cNvSpPr/>
          <p:nvPr/>
        </p:nvSpPr>
        <p:spPr>
          <a:xfrm>
            <a:off x="3113655" y="2391501"/>
            <a:ext cx="2609967"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solidFill>
                  <a:srgbClr val="0070C0"/>
                </a:solidFill>
                <a:latin typeface="Times New Roman" panose="02020603050405020304" pitchFamily="18" charset="0"/>
                <a:ea typeface="Times New Roman" panose="02020603050405020304" pitchFamily="18" charset="0"/>
              </a:rPr>
              <a:t>3*Giai_thua(2)</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0" name="Rectangle 9"/>
          <p:cNvSpPr/>
          <p:nvPr/>
        </p:nvSpPr>
        <p:spPr>
          <a:xfrm>
            <a:off x="5360106" y="1530277"/>
            <a:ext cx="1026725"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3000">
                <a:solidFill>
                  <a:srgbClr val="0070C0"/>
                </a:solidFill>
                <a:latin typeface="Times New Roman" panose="02020603050405020304" pitchFamily="18" charset="0"/>
                <a:ea typeface="Times New Roman" panose="02020603050405020304" pitchFamily="18" charset="0"/>
              </a:rPr>
              <a:t>n1=3</a:t>
            </a:r>
            <a:endParaRPr lang="en-US" sz="2800">
              <a:solidFill>
                <a:srgbClr val="0070C0"/>
              </a:solidFill>
              <a:latin typeface="Times New Roman" panose="02020603050405020304" pitchFamily="18" charset="0"/>
              <a:ea typeface="Times New Roman" panose="02020603050405020304" pitchFamily="18" charset="0"/>
            </a:endParaRPr>
          </a:p>
        </p:txBody>
      </p:sp>
      <p:grpSp>
        <p:nvGrpSpPr>
          <p:cNvPr id="6" name="Group 5"/>
          <p:cNvGrpSpPr/>
          <p:nvPr/>
        </p:nvGrpSpPr>
        <p:grpSpPr>
          <a:xfrm>
            <a:off x="3794088" y="2198211"/>
            <a:ext cx="63681" cy="265097"/>
            <a:chOff x="4694831" y="3269673"/>
            <a:chExt cx="63681" cy="265097"/>
          </a:xfrm>
        </p:grpSpPr>
        <p:cxnSp>
          <p:nvCxnSpPr>
            <p:cNvPr id="5" name="Straight Connector 4"/>
            <p:cNvCxnSpPr/>
            <p:nvPr/>
          </p:nvCxnSpPr>
          <p:spPr>
            <a:xfrm>
              <a:off x="4694831"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58512"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5615579" y="2375184"/>
            <a:ext cx="1205231"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a:solidFill>
                  <a:srgbClr val="0070C0"/>
                </a:solidFill>
                <a:latin typeface="Times New Roman" panose="02020603050405020304" pitchFamily="18" charset="0"/>
                <a:ea typeface="Times New Roman" panose="02020603050405020304" pitchFamily="18" charset="0"/>
              </a:rPr>
              <a:t>n2=2</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8" name="Rectangle 17"/>
          <p:cNvSpPr/>
          <p:nvPr/>
        </p:nvSpPr>
        <p:spPr>
          <a:xfrm>
            <a:off x="3659566" y="3204357"/>
            <a:ext cx="2609967"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solidFill>
                  <a:srgbClr val="0070C0"/>
                </a:solidFill>
                <a:latin typeface="Times New Roman" panose="02020603050405020304" pitchFamily="18" charset="0"/>
                <a:ea typeface="Times New Roman" panose="02020603050405020304" pitchFamily="18" charset="0"/>
              </a:rPr>
              <a:t>2*Giai_thua(1)</a:t>
            </a:r>
            <a:endParaRPr lang="en-US" sz="2800">
              <a:solidFill>
                <a:srgbClr val="0070C0"/>
              </a:solidFill>
              <a:latin typeface="Times New Roman" panose="02020603050405020304" pitchFamily="18" charset="0"/>
              <a:ea typeface="Times New Roman" panose="02020603050405020304" pitchFamily="18" charset="0"/>
            </a:endParaRPr>
          </a:p>
        </p:txBody>
      </p:sp>
      <p:grpSp>
        <p:nvGrpSpPr>
          <p:cNvPr id="19" name="Group 18"/>
          <p:cNvGrpSpPr/>
          <p:nvPr/>
        </p:nvGrpSpPr>
        <p:grpSpPr>
          <a:xfrm>
            <a:off x="4339999" y="2970123"/>
            <a:ext cx="63681" cy="265097"/>
            <a:chOff x="4694831" y="3269673"/>
            <a:chExt cx="63681" cy="265097"/>
          </a:xfrm>
        </p:grpSpPr>
        <p:cxnSp>
          <p:nvCxnSpPr>
            <p:cNvPr id="20" name="Straight Connector 19"/>
            <p:cNvCxnSpPr/>
            <p:nvPr/>
          </p:nvCxnSpPr>
          <p:spPr>
            <a:xfrm>
              <a:off x="4694831"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58512"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6161490" y="3188040"/>
            <a:ext cx="1205231"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a:solidFill>
                  <a:srgbClr val="0070C0"/>
                </a:solidFill>
                <a:latin typeface="Times New Roman" panose="02020603050405020304" pitchFamily="18" charset="0"/>
                <a:ea typeface="Times New Roman" panose="02020603050405020304" pitchFamily="18" charset="0"/>
              </a:rPr>
              <a:t>n3=1</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23" name="Rectangle 22"/>
          <p:cNvSpPr/>
          <p:nvPr/>
        </p:nvSpPr>
        <p:spPr>
          <a:xfrm>
            <a:off x="4210843" y="4006234"/>
            <a:ext cx="2609967"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solidFill>
                  <a:srgbClr val="0070C0"/>
                </a:solidFill>
                <a:latin typeface="Times New Roman" panose="02020603050405020304" pitchFamily="18" charset="0"/>
                <a:ea typeface="Times New Roman" panose="02020603050405020304" pitchFamily="18" charset="0"/>
              </a:rPr>
              <a:t>1*Giai_thua(0)</a:t>
            </a:r>
            <a:endParaRPr lang="en-US" sz="2800">
              <a:solidFill>
                <a:srgbClr val="0070C0"/>
              </a:solidFill>
              <a:latin typeface="Times New Roman" panose="02020603050405020304" pitchFamily="18" charset="0"/>
              <a:ea typeface="Times New Roman" panose="02020603050405020304" pitchFamily="18" charset="0"/>
            </a:endParaRPr>
          </a:p>
        </p:txBody>
      </p:sp>
      <p:grpSp>
        <p:nvGrpSpPr>
          <p:cNvPr id="24" name="Group 23"/>
          <p:cNvGrpSpPr/>
          <p:nvPr/>
        </p:nvGrpSpPr>
        <p:grpSpPr>
          <a:xfrm>
            <a:off x="4891276" y="3812944"/>
            <a:ext cx="63681" cy="265097"/>
            <a:chOff x="4694831" y="3269673"/>
            <a:chExt cx="63681" cy="265097"/>
          </a:xfrm>
        </p:grpSpPr>
        <p:cxnSp>
          <p:nvCxnSpPr>
            <p:cNvPr id="25" name="Straight Connector 24"/>
            <p:cNvCxnSpPr/>
            <p:nvPr/>
          </p:nvCxnSpPr>
          <p:spPr>
            <a:xfrm>
              <a:off x="4694831"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58512"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6712767" y="3989917"/>
            <a:ext cx="1205231"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a:solidFill>
                  <a:srgbClr val="0070C0"/>
                </a:solidFill>
                <a:latin typeface="Times New Roman" panose="02020603050405020304" pitchFamily="18" charset="0"/>
                <a:ea typeface="Times New Roman" panose="02020603050405020304" pitchFamily="18" charset="0"/>
              </a:rPr>
              <a:t>n4=0</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28" name="Rectangle 27"/>
          <p:cNvSpPr/>
          <p:nvPr/>
        </p:nvSpPr>
        <p:spPr>
          <a:xfrm>
            <a:off x="5227103" y="4755207"/>
            <a:ext cx="507551" cy="611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solidFill>
                  <a:srgbClr val="0070C0"/>
                </a:solidFill>
                <a:latin typeface="Times New Roman" panose="02020603050405020304" pitchFamily="18" charset="0"/>
                <a:ea typeface="Times New Roman" panose="02020603050405020304" pitchFamily="18" charset="0"/>
              </a:rPr>
              <a:t>1</a:t>
            </a:r>
            <a:endParaRPr lang="en-US" sz="2800">
              <a:solidFill>
                <a:srgbClr val="0070C0"/>
              </a:solidFill>
              <a:latin typeface="Times New Roman" panose="02020603050405020304" pitchFamily="18" charset="0"/>
              <a:ea typeface="Times New Roman" panose="02020603050405020304" pitchFamily="18" charset="0"/>
            </a:endParaRPr>
          </a:p>
        </p:txBody>
      </p:sp>
      <p:grpSp>
        <p:nvGrpSpPr>
          <p:cNvPr id="29" name="Group 28"/>
          <p:cNvGrpSpPr/>
          <p:nvPr/>
        </p:nvGrpSpPr>
        <p:grpSpPr>
          <a:xfrm>
            <a:off x="5439870" y="4630157"/>
            <a:ext cx="63681" cy="265097"/>
            <a:chOff x="4694831" y="3269673"/>
            <a:chExt cx="63681" cy="265097"/>
          </a:xfrm>
        </p:grpSpPr>
        <p:cxnSp>
          <p:nvCxnSpPr>
            <p:cNvPr id="30" name="Straight Connector 29"/>
            <p:cNvCxnSpPr/>
            <p:nvPr/>
          </p:nvCxnSpPr>
          <p:spPr>
            <a:xfrm>
              <a:off x="4694831"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58512" y="3269673"/>
              <a:ext cx="0" cy="265097"/>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49528" t="1945" r="1944" b="10763"/>
          <a:stretch/>
        </p:blipFill>
        <p:spPr>
          <a:xfrm>
            <a:off x="7193298" y="99728"/>
            <a:ext cx="4885898" cy="2920621"/>
          </a:xfrm>
          <a:prstGeom prst="rect">
            <a:avLst/>
          </a:prstGeom>
          <a:ln>
            <a:solidFill>
              <a:srgbClr val="FFC000"/>
            </a:solidFill>
          </a:ln>
        </p:spPr>
      </p:pic>
      <p:cxnSp>
        <p:nvCxnSpPr>
          <p:cNvPr id="8" name="Straight Arrow Connector 7"/>
          <p:cNvCxnSpPr/>
          <p:nvPr/>
        </p:nvCxnSpPr>
        <p:spPr>
          <a:xfrm flipV="1">
            <a:off x="6259138" y="1248604"/>
            <a:ext cx="2386501" cy="586062"/>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631626" y="1248604"/>
            <a:ext cx="2143884" cy="1464968"/>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176882" y="1221308"/>
            <a:ext cx="1743363" cy="222797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647018" y="1180364"/>
            <a:ext cx="1366140" cy="301974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9253657" y="3237954"/>
            <a:ext cx="2651760" cy="2205447"/>
            <a:chOff x="8959951" y="4546976"/>
            <a:chExt cx="1271520" cy="2205447"/>
          </a:xfrm>
        </p:grpSpPr>
        <p:cxnSp>
          <p:nvCxnSpPr>
            <p:cNvPr id="7" name="Straight Connector 6"/>
            <p:cNvCxnSpPr/>
            <p:nvPr/>
          </p:nvCxnSpPr>
          <p:spPr>
            <a:xfrm>
              <a:off x="8959951" y="4558352"/>
              <a:ext cx="0" cy="21940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231471" y="4546976"/>
              <a:ext cx="0" cy="21940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959951" y="6752423"/>
              <a:ext cx="127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Rectangle 38"/>
          <p:cNvSpPr/>
          <p:nvPr/>
        </p:nvSpPr>
        <p:spPr>
          <a:xfrm>
            <a:off x="9290912" y="4952095"/>
            <a:ext cx="2560320" cy="4754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3 | đ/c quay về</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41" name="Rectangle 40"/>
          <p:cNvSpPr/>
          <p:nvPr/>
        </p:nvSpPr>
        <p:spPr>
          <a:xfrm>
            <a:off x="9290914" y="4475733"/>
            <a:ext cx="2560320" cy="4740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2 | đ/c quay về</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42" name="Rectangle 41"/>
          <p:cNvSpPr/>
          <p:nvPr/>
        </p:nvSpPr>
        <p:spPr>
          <a:xfrm>
            <a:off x="9290914" y="3994416"/>
            <a:ext cx="2560320" cy="4776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1 | đ/c quay về</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43" name="Rectangle 42"/>
          <p:cNvSpPr/>
          <p:nvPr/>
        </p:nvSpPr>
        <p:spPr>
          <a:xfrm>
            <a:off x="9288422" y="3518842"/>
            <a:ext cx="2562809" cy="4754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0 | đ/c quay về</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45" name="Freeform 44"/>
          <p:cNvSpPr/>
          <p:nvPr/>
        </p:nvSpPr>
        <p:spPr>
          <a:xfrm>
            <a:off x="3673213" y="2855477"/>
            <a:ext cx="584889" cy="522177"/>
          </a:xfrm>
          <a:custGeom>
            <a:avLst/>
            <a:gdLst>
              <a:gd name="connsiteX0" fmla="*/ 691169 w 691169"/>
              <a:gd name="connsiteY0" fmla="*/ 532263 h 532263"/>
              <a:gd name="connsiteX1" fmla="*/ 49724 w 691169"/>
              <a:gd name="connsiteY1" fmla="*/ 368490 h 532263"/>
              <a:gd name="connsiteX2" fmla="*/ 90667 w 691169"/>
              <a:gd name="connsiteY2" fmla="*/ 0 h 532263"/>
            </a:gdLst>
            <a:ahLst/>
            <a:cxnLst>
              <a:cxn ang="0">
                <a:pos x="connsiteX0" y="connsiteY0"/>
              </a:cxn>
              <a:cxn ang="0">
                <a:pos x="connsiteX1" y="connsiteY1"/>
              </a:cxn>
              <a:cxn ang="0">
                <a:pos x="connsiteX2" y="connsiteY2"/>
              </a:cxn>
            </a:cxnLst>
            <a:rect l="l" t="t" r="r" b="b"/>
            <a:pathLst>
              <a:path w="691169" h="532263">
                <a:moveTo>
                  <a:pt x="691169" y="532263"/>
                </a:moveTo>
                <a:cubicBezTo>
                  <a:pt x="420488" y="494731"/>
                  <a:pt x="149808" y="457200"/>
                  <a:pt x="49724" y="368490"/>
                </a:cubicBezTo>
                <a:cubicBezTo>
                  <a:pt x="-50360" y="279780"/>
                  <a:pt x="20153" y="139890"/>
                  <a:pt x="90667" y="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4274547" y="3657774"/>
            <a:ext cx="584889" cy="522177"/>
          </a:xfrm>
          <a:custGeom>
            <a:avLst/>
            <a:gdLst>
              <a:gd name="connsiteX0" fmla="*/ 691169 w 691169"/>
              <a:gd name="connsiteY0" fmla="*/ 532263 h 532263"/>
              <a:gd name="connsiteX1" fmla="*/ 49724 w 691169"/>
              <a:gd name="connsiteY1" fmla="*/ 368490 h 532263"/>
              <a:gd name="connsiteX2" fmla="*/ 90667 w 691169"/>
              <a:gd name="connsiteY2" fmla="*/ 0 h 532263"/>
            </a:gdLst>
            <a:ahLst/>
            <a:cxnLst>
              <a:cxn ang="0">
                <a:pos x="connsiteX0" y="connsiteY0"/>
              </a:cxn>
              <a:cxn ang="0">
                <a:pos x="connsiteX1" y="connsiteY1"/>
              </a:cxn>
              <a:cxn ang="0">
                <a:pos x="connsiteX2" y="connsiteY2"/>
              </a:cxn>
            </a:cxnLst>
            <a:rect l="l" t="t" r="r" b="b"/>
            <a:pathLst>
              <a:path w="691169" h="532263">
                <a:moveTo>
                  <a:pt x="691169" y="532263"/>
                </a:moveTo>
                <a:cubicBezTo>
                  <a:pt x="420488" y="494731"/>
                  <a:pt x="149808" y="457200"/>
                  <a:pt x="49724" y="368490"/>
                </a:cubicBezTo>
                <a:cubicBezTo>
                  <a:pt x="-50360" y="279780"/>
                  <a:pt x="20153" y="139890"/>
                  <a:pt x="90667" y="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155890" y="2037113"/>
            <a:ext cx="584889" cy="522177"/>
          </a:xfrm>
          <a:custGeom>
            <a:avLst/>
            <a:gdLst>
              <a:gd name="connsiteX0" fmla="*/ 691169 w 691169"/>
              <a:gd name="connsiteY0" fmla="*/ 532263 h 532263"/>
              <a:gd name="connsiteX1" fmla="*/ 49724 w 691169"/>
              <a:gd name="connsiteY1" fmla="*/ 368490 h 532263"/>
              <a:gd name="connsiteX2" fmla="*/ 90667 w 691169"/>
              <a:gd name="connsiteY2" fmla="*/ 0 h 532263"/>
            </a:gdLst>
            <a:ahLst/>
            <a:cxnLst>
              <a:cxn ang="0">
                <a:pos x="connsiteX0" y="connsiteY0"/>
              </a:cxn>
              <a:cxn ang="0">
                <a:pos x="connsiteX1" y="connsiteY1"/>
              </a:cxn>
              <a:cxn ang="0">
                <a:pos x="connsiteX2" y="connsiteY2"/>
              </a:cxn>
            </a:cxnLst>
            <a:rect l="l" t="t" r="r" b="b"/>
            <a:pathLst>
              <a:path w="691169" h="532263">
                <a:moveTo>
                  <a:pt x="691169" y="532263"/>
                </a:moveTo>
                <a:cubicBezTo>
                  <a:pt x="420488" y="494731"/>
                  <a:pt x="149808" y="457200"/>
                  <a:pt x="49724" y="368490"/>
                </a:cubicBezTo>
                <a:cubicBezTo>
                  <a:pt x="-50360" y="279780"/>
                  <a:pt x="20153" y="139890"/>
                  <a:pt x="90667" y="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flipH="1">
            <a:off x="982639" y="2009817"/>
            <a:ext cx="2159603" cy="351719"/>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033853" y="3769853"/>
            <a:ext cx="1205231" cy="4646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a:solidFill>
                  <a:srgbClr val="0070C0"/>
                </a:solidFill>
                <a:latin typeface="Times New Roman" panose="02020603050405020304" pitchFamily="18" charset="0"/>
                <a:ea typeface="Times New Roman" panose="02020603050405020304" pitchFamily="18" charset="0"/>
              </a:rPr>
              <a:t>1*1</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55" name="Rectangle 54"/>
          <p:cNvSpPr/>
          <p:nvPr/>
        </p:nvSpPr>
        <p:spPr>
          <a:xfrm>
            <a:off x="4515691" y="2897868"/>
            <a:ext cx="1527846" cy="4646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a:solidFill>
                  <a:srgbClr val="0070C0"/>
                </a:solidFill>
                <a:latin typeface="Times New Roman" panose="02020603050405020304" pitchFamily="18" charset="0"/>
                <a:ea typeface="Times New Roman" panose="02020603050405020304" pitchFamily="18" charset="0"/>
              </a:rPr>
              <a:t>2*1*1</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56" name="Rectangle 55"/>
          <p:cNvSpPr/>
          <p:nvPr/>
        </p:nvSpPr>
        <p:spPr>
          <a:xfrm>
            <a:off x="3995176" y="2065007"/>
            <a:ext cx="1909862" cy="4646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66688"/>
            <a:r>
              <a:rPr lang="en-US" sz="3000">
                <a:solidFill>
                  <a:srgbClr val="0070C0"/>
                </a:solidFill>
                <a:latin typeface="Times New Roman" panose="02020603050405020304" pitchFamily="18" charset="0"/>
                <a:ea typeface="Times New Roman" panose="02020603050405020304" pitchFamily="18" charset="0"/>
              </a:rPr>
              <a:t>3*2*1*1</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65" name="Rectangle 64"/>
          <p:cNvSpPr/>
          <p:nvPr/>
        </p:nvSpPr>
        <p:spPr>
          <a:xfrm>
            <a:off x="199925" y="112843"/>
            <a:ext cx="6828672" cy="5831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9538"/>
            <a:r>
              <a:rPr lang="en-US" sz="2800" b="1">
                <a:solidFill>
                  <a:srgbClr val="0070C0"/>
                </a:solidFill>
                <a:latin typeface="Times New Roman" panose="02020603050405020304" pitchFamily="18" charset="0"/>
                <a:ea typeface="Times New Roman" panose="02020603050405020304" pitchFamily="18" charset="0"/>
              </a:rPr>
              <a:t>Ý tưởng chuyển đổi giải thuật đệ quy</a:t>
            </a:r>
            <a:endParaRPr lang="en-US" sz="3000" b="1">
              <a:solidFill>
                <a:srgbClr val="0070C0"/>
              </a:solidFill>
              <a:latin typeface="Times New Roman" panose="02020603050405020304" pitchFamily="18" charset="0"/>
              <a:ea typeface="Times New Roman" panose="02020603050405020304" pitchFamily="18" charset="0"/>
            </a:endParaRPr>
          </a:p>
        </p:txBody>
      </p:sp>
      <p:sp>
        <p:nvSpPr>
          <p:cNvPr id="60" name="Rectangle 59"/>
          <p:cNvSpPr/>
          <p:nvPr/>
        </p:nvSpPr>
        <p:spPr>
          <a:xfrm>
            <a:off x="1089680" y="3394692"/>
            <a:ext cx="1498411" cy="475488"/>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Bước 3</a:t>
            </a:r>
            <a:endParaRPr lang="en-US" sz="2800">
              <a:solidFill>
                <a:srgbClr val="0070C0"/>
              </a:solidFill>
              <a:latin typeface="Times New Roman" panose="02020603050405020304" pitchFamily="18" charset="0"/>
              <a:ea typeface="Times New Roman" panose="02020603050405020304" pitchFamily="18" charset="0"/>
            </a:endParaRPr>
          </a:p>
        </p:txBody>
      </p:sp>
      <p:cxnSp>
        <p:nvCxnSpPr>
          <p:cNvPr id="61" name="Straight Arrow Connector 60"/>
          <p:cNvCxnSpPr/>
          <p:nvPr/>
        </p:nvCxnSpPr>
        <p:spPr>
          <a:xfrm>
            <a:off x="2588472" y="3638221"/>
            <a:ext cx="1669630" cy="292834"/>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2588091" y="3231653"/>
            <a:ext cx="1004876" cy="404647"/>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2588091" y="2427083"/>
            <a:ext cx="563600" cy="1219001"/>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23207" y="2852522"/>
            <a:ext cx="1087612" cy="475488"/>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ĐCC</a:t>
            </a:r>
            <a:endParaRPr lang="en-US" sz="2800">
              <a:solidFill>
                <a:srgbClr val="0070C0"/>
              </a:solidFill>
              <a:latin typeface="Times New Roman" panose="02020603050405020304" pitchFamily="18" charset="0"/>
              <a:ea typeface="Times New Roman" panose="02020603050405020304" pitchFamily="18" charset="0"/>
            </a:endParaRPr>
          </a:p>
        </p:txBody>
      </p:sp>
      <p:cxnSp>
        <p:nvCxnSpPr>
          <p:cNvPr id="75" name="Straight Arrow Connector 74"/>
          <p:cNvCxnSpPr/>
          <p:nvPr/>
        </p:nvCxnSpPr>
        <p:spPr>
          <a:xfrm flipV="1">
            <a:off x="1409696" y="2280099"/>
            <a:ext cx="270391" cy="57242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99924" y="3967830"/>
            <a:ext cx="3184711" cy="99995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đ/c quay về chương trình chính </a:t>
            </a:r>
            <a:endParaRPr lang="en-US" sz="2800">
              <a:solidFill>
                <a:srgbClr val="0070C0"/>
              </a:solidFill>
              <a:latin typeface="Times New Roman" panose="02020603050405020304" pitchFamily="18" charset="0"/>
              <a:ea typeface="Times New Roman" panose="02020603050405020304" pitchFamily="18" charset="0"/>
            </a:endParaRPr>
          </a:p>
        </p:txBody>
      </p:sp>
      <p:cxnSp>
        <p:nvCxnSpPr>
          <p:cNvPr id="78" name="Straight Arrow Connector 77"/>
          <p:cNvCxnSpPr/>
          <p:nvPr/>
        </p:nvCxnSpPr>
        <p:spPr>
          <a:xfrm flipH="1" flipV="1">
            <a:off x="752309" y="3351137"/>
            <a:ext cx="381" cy="62014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9299056" y="4958523"/>
            <a:ext cx="2560320" cy="4758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N | </a:t>
            </a:r>
            <a:r>
              <a:rPr lang="fr-FR" sz="3000">
                <a:solidFill>
                  <a:srgbClr val="0070C0"/>
                </a:solidFill>
                <a:latin typeface="Times New Roman" panose="02020603050405020304" pitchFamily="18" charset="0"/>
                <a:ea typeface="Times New Roman" panose="02020603050405020304" pitchFamily="18" charset="0"/>
              </a:rPr>
              <a:t>RETADD</a:t>
            </a:r>
            <a:endParaRPr lang="en-US" sz="3000">
              <a:solidFill>
                <a:srgbClr val="0070C0"/>
              </a:solidFill>
              <a:latin typeface="Times New Roman" panose="02020603050405020304" pitchFamily="18" charset="0"/>
              <a:ea typeface="Times New Roman" panose="02020603050405020304" pitchFamily="18" charset="0"/>
            </a:endParaRPr>
          </a:p>
        </p:txBody>
      </p:sp>
      <p:grpSp>
        <p:nvGrpSpPr>
          <p:cNvPr id="11" name="Group 10"/>
          <p:cNvGrpSpPr/>
          <p:nvPr/>
        </p:nvGrpSpPr>
        <p:grpSpPr>
          <a:xfrm>
            <a:off x="2724001" y="5284258"/>
            <a:ext cx="6512726" cy="539298"/>
            <a:chOff x="2724001" y="5284258"/>
            <a:chExt cx="6512726" cy="539298"/>
          </a:xfrm>
        </p:grpSpPr>
        <p:sp>
          <p:nvSpPr>
            <p:cNvPr id="80" name="Rectangle 79"/>
            <p:cNvSpPr/>
            <p:nvPr/>
          </p:nvSpPr>
          <p:spPr>
            <a:xfrm>
              <a:off x="2724001" y="5304095"/>
              <a:ext cx="5163026" cy="51946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ea typeface="Times New Roman" panose="02020603050405020304" pitchFamily="18" charset="0"/>
                </a:rPr>
                <a:t>Cấu trúc các phần tử của ngăn xếp</a:t>
              </a:r>
            </a:p>
          </p:txBody>
        </p:sp>
        <p:cxnSp>
          <p:nvCxnSpPr>
            <p:cNvPr id="57" name="Straight Arrow Connector 56"/>
            <p:cNvCxnSpPr>
              <a:stCxn id="80" idx="3"/>
            </p:cNvCxnSpPr>
            <p:nvPr/>
          </p:nvCxnSpPr>
          <p:spPr>
            <a:xfrm flipV="1">
              <a:off x="7887027" y="5284258"/>
              <a:ext cx="1349700" cy="279568"/>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3" name="Rectangle 62"/>
          <p:cNvSpPr/>
          <p:nvPr/>
        </p:nvSpPr>
        <p:spPr>
          <a:xfrm>
            <a:off x="8608379" y="5544476"/>
            <a:ext cx="3250997" cy="4754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fr-FR" sz="3000">
                <a:solidFill>
                  <a:srgbClr val="0070C0"/>
                </a:solidFill>
                <a:latin typeface="Times New Roman" panose="02020603050405020304" pitchFamily="18" charset="0"/>
                <a:ea typeface="Times New Roman" panose="02020603050405020304" pitchFamily="18" charset="0"/>
              </a:rPr>
              <a:t>PARA</a:t>
            </a:r>
            <a:r>
              <a:rPr lang="en-US" sz="3000">
                <a:solidFill>
                  <a:srgbClr val="0070C0"/>
                </a:solidFill>
                <a:latin typeface="Times New Roman" panose="02020603050405020304" pitchFamily="18" charset="0"/>
                <a:ea typeface="Times New Roman" panose="02020603050405020304" pitchFamily="18" charset="0"/>
              </a:rPr>
              <a:t> | </a:t>
            </a:r>
            <a:r>
              <a:rPr lang="fr-FR" sz="3000">
                <a:solidFill>
                  <a:srgbClr val="0070C0"/>
                </a:solidFill>
                <a:latin typeface="Times New Roman" panose="02020603050405020304" pitchFamily="18" charset="0"/>
                <a:ea typeface="Times New Roman" panose="02020603050405020304" pitchFamily="18" charset="0"/>
              </a:rPr>
              <a:t>ADDRESS</a:t>
            </a:r>
            <a:endParaRPr lang="en-US" sz="3000">
              <a:solidFill>
                <a:srgbClr val="0070C0"/>
              </a:solidFill>
              <a:latin typeface="Times New Roman" panose="02020603050405020304" pitchFamily="18" charset="0"/>
              <a:ea typeface="Times New Roman" panose="02020603050405020304" pitchFamily="18" charset="0"/>
            </a:endParaRPr>
          </a:p>
        </p:txBody>
      </p:sp>
      <p:grpSp>
        <p:nvGrpSpPr>
          <p:cNvPr id="13" name="Group 12"/>
          <p:cNvGrpSpPr/>
          <p:nvPr/>
        </p:nvGrpSpPr>
        <p:grpSpPr>
          <a:xfrm>
            <a:off x="207824" y="5910742"/>
            <a:ext cx="8354053" cy="894110"/>
            <a:chOff x="207824" y="5910742"/>
            <a:chExt cx="8354053" cy="894110"/>
          </a:xfrm>
        </p:grpSpPr>
        <p:sp>
          <p:nvSpPr>
            <p:cNvPr id="58" name="Rectangle 57"/>
            <p:cNvSpPr/>
            <p:nvPr/>
          </p:nvSpPr>
          <p:spPr>
            <a:xfrm>
              <a:off x="207824" y="5910742"/>
              <a:ext cx="7682878" cy="894110"/>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fr-FR" sz="2800">
                  <a:solidFill>
                    <a:srgbClr val="0070C0"/>
                  </a:solidFill>
                  <a:latin typeface="Times New Roman" panose="02020603050405020304" pitchFamily="18" charset="0"/>
                  <a:ea typeface="Times New Roman" panose="02020603050405020304" pitchFamily="18" charset="0"/>
                </a:rPr>
                <a:t>Biến cấu trúc TEMREC được dùng làm biến trung chuyển, ban đầu có giá trị: 3 | ĐCC</a:t>
              </a:r>
              <a:endParaRPr lang="en-US" sz="2800">
                <a:solidFill>
                  <a:srgbClr val="0070C0"/>
                </a:solidFill>
                <a:latin typeface="Times New Roman" panose="02020603050405020304" pitchFamily="18" charset="0"/>
                <a:ea typeface="Times New Roman" panose="02020603050405020304" pitchFamily="18" charset="0"/>
              </a:endParaRPr>
            </a:p>
          </p:txBody>
        </p:sp>
        <p:cxnSp>
          <p:nvCxnSpPr>
            <p:cNvPr id="64" name="Straight Arrow Connector 63"/>
            <p:cNvCxnSpPr/>
            <p:nvPr/>
          </p:nvCxnSpPr>
          <p:spPr>
            <a:xfrm flipV="1">
              <a:off x="7887027" y="5967643"/>
              <a:ext cx="674850" cy="139784"/>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67" name="Curved Connector 66"/>
          <p:cNvCxnSpPr/>
          <p:nvPr/>
        </p:nvCxnSpPr>
        <p:spPr>
          <a:xfrm rot="5400000" flipH="1" flipV="1">
            <a:off x="2343104" y="3939060"/>
            <a:ext cx="4363090" cy="587689"/>
          </a:xfrm>
          <a:prstGeom prst="curved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Curved Connector 67"/>
          <p:cNvCxnSpPr/>
          <p:nvPr/>
        </p:nvCxnSpPr>
        <p:spPr>
          <a:xfrm rot="16200000" flipV="1">
            <a:off x="1178826" y="2912093"/>
            <a:ext cx="4134351" cy="2870363"/>
          </a:xfrm>
          <a:prstGeom prst="curvedConnector3">
            <a:avLst>
              <a:gd name="adj1" fmla="val 70797"/>
            </a:avLst>
          </a:prstGeom>
          <a:ln>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7855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ppt_x"/>
                                          </p:val>
                                        </p:tav>
                                        <p:tav tm="100000">
                                          <p:val>
                                            <p:strVal val="#ppt_x"/>
                                          </p:val>
                                        </p:tav>
                                      </p:tavLst>
                                    </p:anim>
                                    <p:anim calcmode="lin" valueType="num">
                                      <p:cBhvr additive="base">
                                        <p:cTn id="8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additive="base">
                                        <p:cTn id="97" dur="500" fill="hold"/>
                                        <p:tgtEl>
                                          <p:spTgt spid="22"/>
                                        </p:tgtEl>
                                        <p:attrNameLst>
                                          <p:attrName>ppt_x</p:attrName>
                                        </p:attrNameLst>
                                      </p:cBhvr>
                                      <p:tavLst>
                                        <p:tav tm="0">
                                          <p:val>
                                            <p:strVal val="#ppt_x"/>
                                          </p:val>
                                        </p:tav>
                                        <p:tav tm="100000">
                                          <p:val>
                                            <p:strVal val="#ppt_x"/>
                                          </p:val>
                                        </p:tav>
                                      </p:tavLst>
                                    </p:anim>
                                    <p:anim calcmode="lin" valueType="num">
                                      <p:cBhvr additive="base">
                                        <p:cTn id="9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additive="base">
                                        <p:cTn id="103" dur="500" fill="hold"/>
                                        <p:tgtEl>
                                          <p:spTgt spid="42"/>
                                        </p:tgtEl>
                                        <p:attrNameLst>
                                          <p:attrName>ppt_x</p:attrName>
                                        </p:attrNameLst>
                                      </p:cBhvr>
                                      <p:tavLst>
                                        <p:tav tm="0">
                                          <p:val>
                                            <p:strVal val="#ppt_x"/>
                                          </p:val>
                                        </p:tav>
                                        <p:tav tm="100000">
                                          <p:val>
                                            <p:strVal val="#ppt_x"/>
                                          </p:val>
                                        </p:tav>
                                      </p:tavLst>
                                    </p:anim>
                                    <p:anim calcmode="lin" valueType="num">
                                      <p:cBhvr additive="base">
                                        <p:cTn id="10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4"/>
                                        </p:tgtEl>
                                        <p:attrNameLst>
                                          <p:attrName>style.visibility</p:attrName>
                                        </p:attrNameLst>
                                      </p:cBhvr>
                                      <p:to>
                                        <p:strVal val="visible"/>
                                      </p:to>
                                    </p:set>
                                    <p:anim calcmode="lin" valueType="num">
                                      <p:cBhvr additive="base">
                                        <p:cTn id="109" dur="500" fill="hold"/>
                                        <p:tgtEl>
                                          <p:spTgt spid="34"/>
                                        </p:tgtEl>
                                        <p:attrNameLst>
                                          <p:attrName>ppt_x</p:attrName>
                                        </p:attrNameLst>
                                      </p:cBhvr>
                                      <p:tavLst>
                                        <p:tav tm="0">
                                          <p:val>
                                            <p:strVal val="#ppt_x"/>
                                          </p:val>
                                        </p:tav>
                                        <p:tav tm="100000">
                                          <p:val>
                                            <p:strVal val="#ppt_x"/>
                                          </p:val>
                                        </p:tav>
                                      </p:tavLst>
                                    </p:anim>
                                    <p:anim calcmode="lin" valueType="num">
                                      <p:cBhvr additive="base">
                                        <p:cTn id="11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anim calcmode="lin" valueType="num">
                                      <p:cBhvr additive="base">
                                        <p:cTn id="115" dur="500" fill="hold"/>
                                        <p:tgtEl>
                                          <p:spTgt spid="24"/>
                                        </p:tgtEl>
                                        <p:attrNameLst>
                                          <p:attrName>ppt_x</p:attrName>
                                        </p:attrNameLst>
                                      </p:cBhvr>
                                      <p:tavLst>
                                        <p:tav tm="0">
                                          <p:val>
                                            <p:strVal val="#ppt_x"/>
                                          </p:val>
                                        </p:tav>
                                        <p:tav tm="100000">
                                          <p:val>
                                            <p:strVal val="#ppt_x"/>
                                          </p:val>
                                        </p:tav>
                                      </p:tavLst>
                                    </p:anim>
                                    <p:anim calcmode="lin" valueType="num">
                                      <p:cBhvr additive="base">
                                        <p:cTn id="1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3"/>
                                        </p:tgtEl>
                                        <p:attrNameLst>
                                          <p:attrName>style.visibility</p:attrName>
                                        </p:attrNameLst>
                                      </p:cBhvr>
                                      <p:to>
                                        <p:strVal val="visible"/>
                                      </p:to>
                                    </p:set>
                                    <p:anim calcmode="lin" valueType="num">
                                      <p:cBhvr additive="base">
                                        <p:cTn id="121" dur="500" fill="hold"/>
                                        <p:tgtEl>
                                          <p:spTgt spid="23"/>
                                        </p:tgtEl>
                                        <p:attrNameLst>
                                          <p:attrName>ppt_x</p:attrName>
                                        </p:attrNameLst>
                                      </p:cBhvr>
                                      <p:tavLst>
                                        <p:tav tm="0">
                                          <p:val>
                                            <p:strVal val="#ppt_x"/>
                                          </p:val>
                                        </p:tav>
                                        <p:tav tm="100000">
                                          <p:val>
                                            <p:strVal val="#ppt_x"/>
                                          </p:val>
                                        </p:tav>
                                      </p:tavLst>
                                    </p:anim>
                                    <p:anim calcmode="lin" valueType="num">
                                      <p:cBhvr additive="base">
                                        <p:cTn id="1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additive="base">
                                        <p:cTn id="127" dur="500" fill="hold"/>
                                        <p:tgtEl>
                                          <p:spTgt spid="27"/>
                                        </p:tgtEl>
                                        <p:attrNameLst>
                                          <p:attrName>ppt_x</p:attrName>
                                        </p:attrNameLst>
                                      </p:cBhvr>
                                      <p:tavLst>
                                        <p:tav tm="0">
                                          <p:val>
                                            <p:strVal val="#ppt_x"/>
                                          </p:val>
                                        </p:tav>
                                        <p:tav tm="100000">
                                          <p:val>
                                            <p:strVal val="#ppt_x"/>
                                          </p:val>
                                        </p:tav>
                                      </p:tavLst>
                                    </p:anim>
                                    <p:anim calcmode="lin" valueType="num">
                                      <p:cBhvr additive="base">
                                        <p:cTn id="1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additive="base">
                                        <p:cTn id="133" dur="500" fill="hold"/>
                                        <p:tgtEl>
                                          <p:spTgt spid="43"/>
                                        </p:tgtEl>
                                        <p:attrNameLst>
                                          <p:attrName>ppt_x</p:attrName>
                                        </p:attrNameLst>
                                      </p:cBhvr>
                                      <p:tavLst>
                                        <p:tav tm="0">
                                          <p:val>
                                            <p:strVal val="#ppt_x"/>
                                          </p:val>
                                        </p:tav>
                                        <p:tav tm="100000">
                                          <p:val>
                                            <p:strVal val="#ppt_x"/>
                                          </p:val>
                                        </p:tav>
                                      </p:tavLst>
                                    </p:anim>
                                    <p:anim calcmode="lin" valueType="num">
                                      <p:cBhvr additive="base">
                                        <p:cTn id="13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6"/>
                                        </p:tgtEl>
                                        <p:attrNameLst>
                                          <p:attrName>style.visibility</p:attrName>
                                        </p:attrNameLst>
                                      </p:cBhvr>
                                      <p:to>
                                        <p:strVal val="visible"/>
                                      </p:to>
                                    </p:set>
                                    <p:anim calcmode="lin" valueType="num">
                                      <p:cBhvr additive="base">
                                        <p:cTn id="139" dur="500" fill="hold"/>
                                        <p:tgtEl>
                                          <p:spTgt spid="36"/>
                                        </p:tgtEl>
                                        <p:attrNameLst>
                                          <p:attrName>ppt_x</p:attrName>
                                        </p:attrNameLst>
                                      </p:cBhvr>
                                      <p:tavLst>
                                        <p:tav tm="0">
                                          <p:val>
                                            <p:strVal val="#ppt_x"/>
                                          </p:val>
                                        </p:tav>
                                        <p:tav tm="100000">
                                          <p:val>
                                            <p:strVal val="#ppt_x"/>
                                          </p:val>
                                        </p:tav>
                                      </p:tavLst>
                                    </p:anim>
                                    <p:anim calcmode="lin" valueType="num">
                                      <p:cBhvr additive="base">
                                        <p:cTn id="14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29"/>
                                        </p:tgtEl>
                                        <p:attrNameLst>
                                          <p:attrName>style.visibility</p:attrName>
                                        </p:attrNameLst>
                                      </p:cBhvr>
                                      <p:to>
                                        <p:strVal val="visible"/>
                                      </p:to>
                                    </p:set>
                                    <p:anim calcmode="lin" valueType="num">
                                      <p:cBhvr additive="base">
                                        <p:cTn id="145" dur="500" fill="hold"/>
                                        <p:tgtEl>
                                          <p:spTgt spid="29"/>
                                        </p:tgtEl>
                                        <p:attrNameLst>
                                          <p:attrName>ppt_x</p:attrName>
                                        </p:attrNameLst>
                                      </p:cBhvr>
                                      <p:tavLst>
                                        <p:tav tm="0">
                                          <p:val>
                                            <p:strVal val="#ppt_x"/>
                                          </p:val>
                                        </p:tav>
                                        <p:tav tm="100000">
                                          <p:val>
                                            <p:strVal val="#ppt_x"/>
                                          </p:val>
                                        </p:tav>
                                      </p:tavLst>
                                    </p:anim>
                                    <p:anim calcmode="lin" valueType="num">
                                      <p:cBhvr additive="base">
                                        <p:cTn id="1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28"/>
                                        </p:tgtEl>
                                        <p:attrNameLst>
                                          <p:attrName>style.visibility</p:attrName>
                                        </p:attrNameLst>
                                      </p:cBhvr>
                                      <p:to>
                                        <p:strVal val="visible"/>
                                      </p:to>
                                    </p:set>
                                    <p:anim calcmode="lin" valueType="num">
                                      <p:cBhvr additive="base">
                                        <p:cTn id="151" dur="500" fill="hold"/>
                                        <p:tgtEl>
                                          <p:spTgt spid="28"/>
                                        </p:tgtEl>
                                        <p:attrNameLst>
                                          <p:attrName>ppt_x</p:attrName>
                                        </p:attrNameLst>
                                      </p:cBhvr>
                                      <p:tavLst>
                                        <p:tav tm="0">
                                          <p:val>
                                            <p:strVal val="#ppt_x"/>
                                          </p:val>
                                        </p:tav>
                                        <p:tav tm="100000">
                                          <p:val>
                                            <p:strVal val="#ppt_x"/>
                                          </p:val>
                                        </p:tav>
                                      </p:tavLst>
                                    </p:anim>
                                    <p:anim calcmode="lin" valueType="num">
                                      <p:cBhvr additive="base">
                                        <p:cTn id="15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3"/>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46"/>
                                        </p:tgtEl>
                                        <p:attrNameLst>
                                          <p:attrName>style.visibility</p:attrName>
                                        </p:attrNameLst>
                                      </p:cBhvr>
                                      <p:to>
                                        <p:strVal val="visible"/>
                                      </p:to>
                                    </p:set>
                                    <p:anim calcmode="lin" valueType="num">
                                      <p:cBhvr additive="base">
                                        <p:cTn id="161" dur="500" fill="hold"/>
                                        <p:tgtEl>
                                          <p:spTgt spid="46"/>
                                        </p:tgtEl>
                                        <p:attrNameLst>
                                          <p:attrName>ppt_x</p:attrName>
                                        </p:attrNameLst>
                                      </p:cBhvr>
                                      <p:tavLst>
                                        <p:tav tm="0">
                                          <p:val>
                                            <p:strVal val="#ppt_x"/>
                                          </p:val>
                                        </p:tav>
                                        <p:tav tm="100000">
                                          <p:val>
                                            <p:strVal val="#ppt_x"/>
                                          </p:val>
                                        </p:tav>
                                      </p:tavLst>
                                    </p:anim>
                                    <p:anim calcmode="lin" valueType="num">
                                      <p:cBhvr additive="base">
                                        <p:cTn id="16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54"/>
                                        </p:tgtEl>
                                        <p:attrNameLst>
                                          <p:attrName>style.visibility</p:attrName>
                                        </p:attrNameLst>
                                      </p:cBhvr>
                                      <p:to>
                                        <p:strVal val="visible"/>
                                      </p:to>
                                    </p:set>
                                    <p:anim calcmode="lin" valueType="num">
                                      <p:cBhvr additive="base">
                                        <p:cTn id="167" dur="500" fill="hold"/>
                                        <p:tgtEl>
                                          <p:spTgt spid="54"/>
                                        </p:tgtEl>
                                        <p:attrNameLst>
                                          <p:attrName>ppt_x</p:attrName>
                                        </p:attrNameLst>
                                      </p:cBhvr>
                                      <p:tavLst>
                                        <p:tav tm="0">
                                          <p:val>
                                            <p:strVal val="#ppt_x"/>
                                          </p:val>
                                        </p:tav>
                                        <p:tav tm="100000">
                                          <p:val>
                                            <p:strVal val="#ppt_x"/>
                                          </p:val>
                                        </p:tav>
                                      </p:tavLst>
                                    </p:anim>
                                    <p:anim calcmode="lin" valueType="num">
                                      <p:cBhvr additive="base">
                                        <p:cTn id="16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42"/>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45"/>
                                        </p:tgtEl>
                                        <p:attrNameLst>
                                          <p:attrName>style.visibility</p:attrName>
                                        </p:attrNameLst>
                                      </p:cBhvr>
                                      <p:to>
                                        <p:strVal val="visible"/>
                                      </p:to>
                                    </p:set>
                                    <p:anim calcmode="lin" valueType="num">
                                      <p:cBhvr additive="base">
                                        <p:cTn id="177" dur="500" fill="hold"/>
                                        <p:tgtEl>
                                          <p:spTgt spid="45"/>
                                        </p:tgtEl>
                                        <p:attrNameLst>
                                          <p:attrName>ppt_x</p:attrName>
                                        </p:attrNameLst>
                                      </p:cBhvr>
                                      <p:tavLst>
                                        <p:tav tm="0">
                                          <p:val>
                                            <p:strVal val="#ppt_x"/>
                                          </p:val>
                                        </p:tav>
                                        <p:tav tm="100000">
                                          <p:val>
                                            <p:strVal val="#ppt_x"/>
                                          </p:val>
                                        </p:tav>
                                      </p:tavLst>
                                    </p:anim>
                                    <p:anim calcmode="lin" valueType="num">
                                      <p:cBhvr additive="base">
                                        <p:cTn id="17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55"/>
                                        </p:tgtEl>
                                        <p:attrNameLst>
                                          <p:attrName>style.visibility</p:attrName>
                                        </p:attrNameLst>
                                      </p:cBhvr>
                                      <p:to>
                                        <p:strVal val="visible"/>
                                      </p:to>
                                    </p:set>
                                    <p:anim calcmode="lin" valueType="num">
                                      <p:cBhvr additive="base">
                                        <p:cTn id="183" dur="500" fill="hold"/>
                                        <p:tgtEl>
                                          <p:spTgt spid="55"/>
                                        </p:tgtEl>
                                        <p:attrNameLst>
                                          <p:attrName>ppt_x</p:attrName>
                                        </p:attrNameLst>
                                      </p:cBhvr>
                                      <p:tavLst>
                                        <p:tav tm="0">
                                          <p:val>
                                            <p:strVal val="#ppt_x"/>
                                          </p:val>
                                        </p:tav>
                                        <p:tav tm="100000">
                                          <p:val>
                                            <p:strVal val="#ppt_x"/>
                                          </p:val>
                                        </p:tav>
                                      </p:tavLst>
                                    </p:anim>
                                    <p:anim calcmode="lin" valueType="num">
                                      <p:cBhvr additive="base">
                                        <p:cTn id="18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1" nodeType="clickEffect">
                                  <p:stCondLst>
                                    <p:cond delay="0"/>
                                  </p:stCondLst>
                                  <p:childTnLst>
                                    <p:set>
                                      <p:cBhvr>
                                        <p:cTn id="188" dur="1" fill="hold">
                                          <p:stCondLst>
                                            <p:cond delay="0"/>
                                          </p:stCondLst>
                                        </p:cTn>
                                        <p:tgtEl>
                                          <p:spTgt spid="41"/>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47"/>
                                        </p:tgtEl>
                                        <p:attrNameLst>
                                          <p:attrName>style.visibility</p:attrName>
                                        </p:attrNameLst>
                                      </p:cBhvr>
                                      <p:to>
                                        <p:strVal val="visible"/>
                                      </p:to>
                                    </p:set>
                                    <p:anim calcmode="lin" valueType="num">
                                      <p:cBhvr additive="base">
                                        <p:cTn id="193" dur="500" fill="hold"/>
                                        <p:tgtEl>
                                          <p:spTgt spid="47"/>
                                        </p:tgtEl>
                                        <p:attrNameLst>
                                          <p:attrName>ppt_x</p:attrName>
                                        </p:attrNameLst>
                                      </p:cBhvr>
                                      <p:tavLst>
                                        <p:tav tm="0">
                                          <p:val>
                                            <p:strVal val="#ppt_x"/>
                                          </p:val>
                                        </p:tav>
                                        <p:tav tm="100000">
                                          <p:val>
                                            <p:strVal val="#ppt_x"/>
                                          </p:val>
                                        </p:tav>
                                      </p:tavLst>
                                    </p:anim>
                                    <p:anim calcmode="lin" valueType="num">
                                      <p:cBhvr additive="base">
                                        <p:cTn id="1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56"/>
                                        </p:tgtEl>
                                        <p:attrNameLst>
                                          <p:attrName>style.visibility</p:attrName>
                                        </p:attrNameLst>
                                      </p:cBhvr>
                                      <p:to>
                                        <p:strVal val="visible"/>
                                      </p:to>
                                    </p:set>
                                    <p:anim calcmode="lin" valueType="num">
                                      <p:cBhvr additive="base">
                                        <p:cTn id="199" dur="500" fill="hold"/>
                                        <p:tgtEl>
                                          <p:spTgt spid="56"/>
                                        </p:tgtEl>
                                        <p:attrNameLst>
                                          <p:attrName>ppt_x</p:attrName>
                                        </p:attrNameLst>
                                      </p:cBhvr>
                                      <p:tavLst>
                                        <p:tav tm="0">
                                          <p:val>
                                            <p:strVal val="#ppt_x"/>
                                          </p:val>
                                        </p:tav>
                                        <p:tav tm="100000">
                                          <p:val>
                                            <p:strVal val="#ppt_x"/>
                                          </p:val>
                                        </p:tav>
                                      </p:tavLst>
                                    </p:anim>
                                    <p:anim calcmode="lin" valueType="num">
                                      <p:cBhvr additive="base">
                                        <p:cTn id="20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39"/>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nodeType="clickEffect">
                                  <p:stCondLst>
                                    <p:cond delay="0"/>
                                  </p:stCondLst>
                                  <p:childTnLst>
                                    <p:set>
                                      <p:cBhvr>
                                        <p:cTn id="208" dur="1" fill="hold">
                                          <p:stCondLst>
                                            <p:cond delay="0"/>
                                          </p:stCondLst>
                                        </p:cTn>
                                        <p:tgtEl>
                                          <p:spTgt spid="52"/>
                                        </p:tgtEl>
                                        <p:attrNameLst>
                                          <p:attrName>style.visibility</p:attrName>
                                        </p:attrNameLst>
                                      </p:cBhvr>
                                      <p:to>
                                        <p:strVal val="visible"/>
                                      </p:to>
                                    </p:set>
                                    <p:anim calcmode="lin" valueType="num">
                                      <p:cBhvr additive="base">
                                        <p:cTn id="209" dur="500" fill="hold"/>
                                        <p:tgtEl>
                                          <p:spTgt spid="52"/>
                                        </p:tgtEl>
                                        <p:attrNameLst>
                                          <p:attrName>ppt_x</p:attrName>
                                        </p:attrNameLst>
                                      </p:cBhvr>
                                      <p:tavLst>
                                        <p:tav tm="0">
                                          <p:val>
                                            <p:strVal val="#ppt_x"/>
                                          </p:val>
                                        </p:tav>
                                        <p:tav tm="100000">
                                          <p:val>
                                            <p:strVal val="#ppt_x"/>
                                          </p:val>
                                        </p:tav>
                                      </p:tavLst>
                                    </p:anim>
                                    <p:anim calcmode="lin" valueType="num">
                                      <p:cBhvr additive="base">
                                        <p:cTn id="21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60"/>
                                        </p:tgtEl>
                                        <p:attrNameLst>
                                          <p:attrName>style.visibility</p:attrName>
                                        </p:attrNameLst>
                                      </p:cBhvr>
                                      <p:to>
                                        <p:strVal val="visible"/>
                                      </p:to>
                                    </p:set>
                                    <p:anim calcmode="lin" valueType="num">
                                      <p:cBhvr additive="base">
                                        <p:cTn id="215" dur="500" fill="hold"/>
                                        <p:tgtEl>
                                          <p:spTgt spid="60"/>
                                        </p:tgtEl>
                                        <p:attrNameLst>
                                          <p:attrName>ppt_x</p:attrName>
                                        </p:attrNameLst>
                                      </p:cBhvr>
                                      <p:tavLst>
                                        <p:tav tm="0">
                                          <p:val>
                                            <p:strVal val="#ppt_x"/>
                                          </p:val>
                                        </p:tav>
                                        <p:tav tm="100000">
                                          <p:val>
                                            <p:strVal val="#ppt_x"/>
                                          </p:val>
                                        </p:tav>
                                      </p:tavLst>
                                    </p:anim>
                                    <p:anim calcmode="lin" valueType="num">
                                      <p:cBhvr additive="base">
                                        <p:cTn id="21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nodeType="clickEffect">
                                  <p:stCondLst>
                                    <p:cond delay="0"/>
                                  </p:stCondLst>
                                  <p:childTnLst>
                                    <p:set>
                                      <p:cBhvr>
                                        <p:cTn id="220" dur="1" fill="hold">
                                          <p:stCondLst>
                                            <p:cond delay="0"/>
                                          </p:stCondLst>
                                        </p:cTn>
                                        <p:tgtEl>
                                          <p:spTgt spid="61"/>
                                        </p:tgtEl>
                                        <p:attrNameLst>
                                          <p:attrName>style.visibility</p:attrName>
                                        </p:attrNameLst>
                                      </p:cBhvr>
                                      <p:to>
                                        <p:strVal val="visible"/>
                                      </p:to>
                                    </p:set>
                                    <p:anim calcmode="lin" valueType="num">
                                      <p:cBhvr additive="base">
                                        <p:cTn id="221" dur="500" fill="hold"/>
                                        <p:tgtEl>
                                          <p:spTgt spid="61"/>
                                        </p:tgtEl>
                                        <p:attrNameLst>
                                          <p:attrName>ppt_x</p:attrName>
                                        </p:attrNameLst>
                                      </p:cBhvr>
                                      <p:tavLst>
                                        <p:tav tm="0">
                                          <p:val>
                                            <p:strVal val="#ppt_x"/>
                                          </p:val>
                                        </p:tav>
                                        <p:tav tm="100000">
                                          <p:val>
                                            <p:strVal val="#ppt_x"/>
                                          </p:val>
                                        </p:tav>
                                      </p:tavLst>
                                    </p:anim>
                                    <p:anim calcmode="lin" valueType="num">
                                      <p:cBhvr additive="base">
                                        <p:cTn id="22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ntr" presetSubtype="4" fill="hold" nodeType="clickEffect">
                                  <p:stCondLst>
                                    <p:cond delay="0"/>
                                  </p:stCondLst>
                                  <p:childTnLst>
                                    <p:set>
                                      <p:cBhvr>
                                        <p:cTn id="226" dur="1" fill="hold">
                                          <p:stCondLst>
                                            <p:cond delay="0"/>
                                          </p:stCondLst>
                                        </p:cTn>
                                        <p:tgtEl>
                                          <p:spTgt spid="62"/>
                                        </p:tgtEl>
                                        <p:attrNameLst>
                                          <p:attrName>style.visibility</p:attrName>
                                        </p:attrNameLst>
                                      </p:cBhvr>
                                      <p:to>
                                        <p:strVal val="visible"/>
                                      </p:to>
                                    </p:set>
                                    <p:anim calcmode="lin" valueType="num">
                                      <p:cBhvr additive="base">
                                        <p:cTn id="227" dur="500" fill="hold"/>
                                        <p:tgtEl>
                                          <p:spTgt spid="62"/>
                                        </p:tgtEl>
                                        <p:attrNameLst>
                                          <p:attrName>ppt_x</p:attrName>
                                        </p:attrNameLst>
                                      </p:cBhvr>
                                      <p:tavLst>
                                        <p:tav tm="0">
                                          <p:val>
                                            <p:strVal val="#ppt_x"/>
                                          </p:val>
                                        </p:tav>
                                        <p:tav tm="100000">
                                          <p:val>
                                            <p:strVal val="#ppt_x"/>
                                          </p:val>
                                        </p:tav>
                                      </p:tavLst>
                                    </p:anim>
                                    <p:anim calcmode="lin" valueType="num">
                                      <p:cBhvr additive="base">
                                        <p:cTn id="22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nodeType="clickEffect">
                                  <p:stCondLst>
                                    <p:cond delay="0"/>
                                  </p:stCondLst>
                                  <p:childTnLst>
                                    <p:set>
                                      <p:cBhvr>
                                        <p:cTn id="232" dur="1" fill="hold">
                                          <p:stCondLst>
                                            <p:cond delay="0"/>
                                          </p:stCondLst>
                                        </p:cTn>
                                        <p:tgtEl>
                                          <p:spTgt spid="66"/>
                                        </p:tgtEl>
                                        <p:attrNameLst>
                                          <p:attrName>style.visibility</p:attrName>
                                        </p:attrNameLst>
                                      </p:cBhvr>
                                      <p:to>
                                        <p:strVal val="visible"/>
                                      </p:to>
                                    </p:set>
                                    <p:anim calcmode="lin" valueType="num">
                                      <p:cBhvr additive="base">
                                        <p:cTn id="233" dur="500" fill="hold"/>
                                        <p:tgtEl>
                                          <p:spTgt spid="66"/>
                                        </p:tgtEl>
                                        <p:attrNameLst>
                                          <p:attrName>ppt_x</p:attrName>
                                        </p:attrNameLst>
                                      </p:cBhvr>
                                      <p:tavLst>
                                        <p:tav tm="0">
                                          <p:val>
                                            <p:strVal val="#ppt_x"/>
                                          </p:val>
                                        </p:tav>
                                        <p:tav tm="100000">
                                          <p:val>
                                            <p:strVal val="#ppt_x"/>
                                          </p:val>
                                        </p:tav>
                                      </p:tavLst>
                                    </p:anim>
                                    <p:anim calcmode="lin" valueType="num">
                                      <p:cBhvr additive="base">
                                        <p:cTn id="23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grpId="0" nodeType="clickEffect">
                                  <p:stCondLst>
                                    <p:cond delay="0"/>
                                  </p:stCondLst>
                                  <p:childTnLst>
                                    <p:set>
                                      <p:cBhvr>
                                        <p:cTn id="238" dur="1" fill="hold">
                                          <p:stCondLst>
                                            <p:cond delay="0"/>
                                          </p:stCondLst>
                                        </p:cTn>
                                        <p:tgtEl>
                                          <p:spTgt spid="73"/>
                                        </p:tgtEl>
                                        <p:attrNameLst>
                                          <p:attrName>style.visibility</p:attrName>
                                        </p:attrNameLst>
                                      </p:cBhvr>
                                      <p:to>
                                        <p:strVal val="visible"/>
                                      </p:to>
                                    </p:set>
                                    <p:anim calcmode="lin" valueType="num">
                                      <p:cBhvr additive="base">
                                        <p:cTn id="239" dur="500" fill="hold"/>
                                        <p:tgtEl>
                                          <p:spTgt spid="73"/>
                                        </p:tgtEl>
                                        <p:attrNameLst>
                                          <p:attrName>ppt_x</p:attrName>
                                        </p:attrNameLst>
                                      </p:cBhvr>
                                      <p:tavLst>
                                        <p:tav tm="0">
                                          <p:val>
                                            <p:strVal val="#ppt_x"/>
                                          </p:val>
                                        </p:tav>
                                        <p:tav tm="100000">
                                          <p:val>
                                            <p:strVal val="#ppt_x"/>
                                          </p:val>
                                        </p:tav>
                                      </p:tavLst>
                                    </p:anim>
                                    <p:anim calcmode="lin" valueType="num">
                                      <p:cBhvr additive="base">
                                        <p:cTn id="24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nodeType="clickEffect">
                                  <p:stCondLst>
                                    <p:cond delay="0"/>
                                  </p:stCondLst>
                                  <p:childTnLst>
                                    <p:set>
                                      <p:cBhvr>
                                        <p:cTn id="244" dur="1" fill="hold">
                                          <p:stCondLst>
                                            <p:cond delay="0"/>
                                          </p:stCondLst>
                                        </p:cTn>
                                        <p:tgtEl>
                                          <p:spTgt spid="75"/>
                                        </p:tgtEl>
                                        <p:attrNameLst>
                                          <p:attrName>style.visibility</p:attrName>
                                        </p:attrNameLst>
                                      </p:cBhvr>
                                      <p:to>
                                        <p:strVal val="visible"/>
                                      </p:to>
                                    </p:set>
                                    <p:anim calcmode="lin" valueType="num">
                                      <p:cBhvr additive="base">
                                        <p:cTn id="245" dur="500" fill="hold"/>
                                        <p:tgtEl>
                                          <p:spTgt spid="75"/>
                                        </p:tgtEl>
                                        <p:attrNameLst>
                                          <p:attrName>ppt_x</p:attrName>
                                        </p:attrNameLst>
                                      </p:cBhvr>
                                      <p:tavLst>
                                        <p:tav tm="0">
                                          <p:val>
                                            <p:strVal val="#ppt_x"/>
                                          </p:val>
                                        </p:tav>
                                        <p:tav tm="100000">
                                          <p:val>
                                            <p:strVal val="#ppt_x"/>
                                          </p:val>
                                        </p:tav>
                                      </p:tavLst>
                                    </p:anim>
                                    <p:anim calcmode="lin" valueType="num">
                                      <p:cBhvr additive="base">
                                        <p:cTn id="2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grpId="0" nodeType="clickEffect">
                                  <p:stCondLst>
                                    <p:cond delay="0"/>
                                  </p:stCondLst>
                                  <p:childTnLst>
                                    <p:set>
                                      <p:cBhvr>
                                        <p:cTn id="250" dur="1" fill="hold">
                                          <p:stCondLst>
                                            <p:cond delay="0"/>
                                          </p:stCondLst>
                                        </p:cTn>
                                        <p:tgtEl>
                                          <p:spTgt spid="76"/>
                                        </p:tgtEl>
                                        <p:attrNameLst>
                                          <p:attrName>style.visibility</p:attrName>
                                        </p:attrNameLst>
                                      </p:cBhvr>
                                      <p:to>
                                        <p:strVal val="visible"/>
                                      </p:to>
                                    </p:set>
                                    <p:anim calcmode="lin" valueType="num">
                                      <p:cBhvr additive="base">
                                        <p:cTn id="251" dur="500" fill="hold"/>
                                        <p:tgtEl>
                                          <p:spTgt spid="76"/>
                                        </p:tgtEl>
                                        <p:attrNameLst>
                                          <p:attrName>ppt_x</p:attrName>
                                        </p:attrNameLst>
                                      </p:cBhvr>
                                      <p:tavLst>
                                        <p:tav tm="0">
                                          <p:val>
                                            <p:strVal val="#ppt_x"/>
                                          </p:val>
                                        </p:tav>
                                        <p:tav tm="100000">
                                          <p:val>
                                            <p:strVal val="#ppt_x"/>
                                          </p:val>
                                        </p:tav>
                                      </p:tavLst>
                                    </p:anim>
                                    <p:anim calcmode="lin" valueType="num">
                                      <p:cBhvr additive="base">
                                        <p:cTn id="25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4" fill="hold" nodeType="clickEffect">
                                  <p:stCondLst>
                                    <p:cond delay="0"/>
                                  </p:stCondLst>
                                  <p:childTnLst>
                                    <p:set>
                                      <p:cBhvr>
                                        <p:cTn id="256" dur="1" fill="hold">
                                          <p:stCondLst>
                                            <p:cond delay="0"/>
                                          </p:stCondLst>
                                        </p:cTn>
                                        <p:tgtEl>
                                          <p:spTgt spid="78"/>
                                        </p:tgtEl>
                                        <p:attrNameLst>
                                          <p:attrName>style.visibility</p:attrName>
                                        </p:attrNameLst>
                                      </p:cBhvr>
                                      <p:to>
                                        <p:strVal val="visible"/>
                                      </p:to>
                                    </p:set>
                                    <p:anim calcmode="lin" valueType="num">
                                      <p:cBhvr additive="base">
                                        <p:cTn id="257" dur="500" fill="hold"/>
                                        <p:tgtEl>
                                          <p:spTgt spid="78"/>
                                        </p:tgtEl>
                                        <p:attrNameLst>
                                          <p:attrName>ppt_x</p:attrName>
                                        </p:attrNameLst>
                                      </p:cBhvr>
                                      <p:tavLst>
                                        <p:tav tm="0">
                                          <p:val>
                                            <p:strVal val="#ppt_x"/>
                                          </p:val>
                                        </p:tav>
                                        <p:tav tm="100000">
                                          <p:val>
                                            <p:strVal val="#ppt_x"/>
                                          </p:val>
                                        </p:tav>
                                      </p:tavLst>
                                    </p:anim>
                                    <p:anim calcmode="lin" valueType="num">
                                      <p:cBhvr additive="base">
                                        <p:cTn id="25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grpId="0" nodeType="clickEffect">
                                  <p:stCondLst>
                                    <p:cond delay="0"/>
                                  </p:stCondLst>
                                  <p:childTnLst>
                                    <p:set>
                                      <p:cBhvr>
                                        <p:cTn id="262" dur="1" fill="hold">
                                          <p:stCondLst>
                                            <p:cond delay="0"/>
                                          </p:stCondLst>
                                        </p:cTn>
                                        <p:tgtEl>
                                          <p:spTgt spid="79"/>
                                        </p:tgtEl>
                                        <p:attrNameLst>
                                          <p:attrName>style.visibility</p:attrName>
                                        </p:attrNameLst>
                                      </p:cBhvr>
                                      <p:to>
                                        <p:strVal val="visible"/>
                                      </p:to>
                                    </p:set>
                                    <p:anim calcmode="lin" valueType="num">
                                      <p:cBhvr additive="base">
                                        <p:cTn id="263" dur="500" fill="hold"/>
                                        <p:tgtEl>
                                          <p:spTgt spid="79"/>
                                        </p:tgtEl>
                                        <p:attrNameLst>
                                          <p:attrName>ppt_x</p:attrName>
                                        </p:attrNameLst>
                                      </p:cBhvr>
                                      <p:tavLst>
                                        <p:tav tm="0">
                                          <p:val>
                                            <p:strVal val="#ppt_x"/>
                                          </p:val>
                                        </p:tav>
                                        <p:tav tm="100000">
                                          <p:val>
                                            <p:strVal val="#ppt_x"/>
                                          </p:val>
                                        </p:tav>
                                      </p:tavLst>
                                    </p:anim>
                                    <p:anim calcmode="lin" valueType="num">
                                      <p:cBhvr additive="base">
                                        <p:cTn id="26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nodeType="clickEffect">
                                  <p:stCondLst>
                                    <p:cond delay="0"/>
                                  </p:stCondLst>
                                  <p:childTnLst>
                                    <p:set>
                                      <p:cBhvr>
                                        <p:cTn id="268" dur="1" fill="hold">
                                          <p:stCondLst>
                                            <p:cond delay="0"/>
                                          </p:stCondLst>
                                        </p:cTn>
                                        <p:tgtEl>
                                          <p:spTgt spid="11"/>
                                        </p:tgtEl>
                                        <p:attrNameLst>
                                          <p:attrName>style.visibility</p:attrName>
                                        </p:attrNameLst>
                                      </p:cBhvr>
                                      <p:to>
                                        <p:strVal val="visible"/>
                                      </p:to>
                                    </p:set>
                                    <p:anim calcmode="lin" valueType="num">
                                      <p:cBhvr additive="base">
                                        <p:cTn id="269" dur="500" fill="hold"/>
                                        <p:tgtEl>
                                          <p:spTgt spid="11"/>
                                        </p:tgtEl>
                                        <p:attrNameLst>
                                          <p:attrName>ppt_x</p:attrName>
                                        </p:attrNameLst>
                                      </p:cBhvr>
                                      <p:tavLst>
                                        <p:tav tm="0">
                                          <p:val>
                                            <p:strVal val="#ppt_x"/>
                                          </p:val>
                                        </p:tav>
                                        <p:tav tm="100000">
                                          <p:val>
                                            <p:strVal val="#ppt_x"/>
                                          </p:val>
                                        </p:tav>
                                      </p:tavLst>
                                    </p:anim>
                                    <p:anim calcmode="lin" valueType="num">
                                      <p:cBhvr additive="base">
                                        <p:cTn id="27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grpId="0" nodeType="clickEffect">
                                  <p:stCondLst>
                                    <p:cond delay="0"/>
                                  </p:stCondLst>
                                  <p:childTnLst>
                                    <p:set>
                                      <p:cBhvr>
                                        <p:cTn id="274" dur="1" fill="hold">
                                          <p:stCondLst>
                                            <p:cond delay="0"/>
                                          </p:stCondLst>
                                        </p:cTn>
                                        <p:tgtEl>
                                          <p:spTgt spid="63"/>
                                        </p:tgtEl>
                                        <p:attrNameLst>
                                          <p:attrName>style.visibility</p:attrName>
                                        </p:attrNameLst>
                                      </p:cBhvr>
                                      <p:to>
                                        <p:strVal val="visible"/>
                                      </p:to>
                                    </p:set>
                                    <p:anim calcmode="lin" valueType="num">
                                      <p:cBhvr additive="base">
                                        <p:cTn id="275" dur="500" fill="hold"/>
                                        <p:tgtEl>
                                          <p:spTgt spid="63"/>
                                        </p:tgtEl>
                                        <p:attrNameLst>
                                          <p:attrName>ppt_x</p:attrName>
                                        </p:attrNameLst>
                                      </p:cBhvr>
                                      <p:tavLst>
                                        <p:tav tm="0">
                                          <p:val>
                                            <p:strVal val="#ppt_x"/>
                                          </p:val>
                                        </p:tav>
                                        <p:tav tm="100000">
                                          <p:val>
                                            <p:strVal val="#ppt_x"/>
                                          </p:val>
                                        </p:tav>
                                      </p:tavLst>
                                    </p:anim>
                                    <p:anim calcmode="lin" valueType="num">
                                      <p:cBhvr additive="base">
                                        <p:cTn id="27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 presetClass="entr" presetSubtype="4" fill="hold" nodeType="clickEffect">
                                  <p:stCondLst>
                                    <p:cond delay="0"/>
                                  </p:stCondLst>
                                  <p:childTnLst>
                                    <p:set>
                                      <p:cBhvr>
                                        <p:cTn id="280" dur="1" fill="hold">
                                          <p:stCondLst>
                                            <p:cond delay="0"/>
                                          </p:stCondLst>
                                        </p:cTn>
                                        <p:tgtEl>
                                          <p:spTgt spid="13"/>
                                        </p:tgtEl>
                                        <p:attrNameLst>
                                          <p:attrName>style.visibility</p:attrName>
                                        </p:attrNameLst>
                                      </p:cBhvr>
                                      <p:to>
                                        <p:strVal val="visible"/>
                                      </p:to>
                                    </p:set>
                                    <p:anim calcmode="lin" valueType="num">
                                      <p:cBhvr additive="base">
                                        <p:cTn id="281" dur="500" fill="hold"/>
                                        <p:tgtEl>
                                          <p:spTgt spid="13"/>
                                        </p:tgtEl>
                                        <p:attrNameLst>
                                          <p:attrName>ppt_x</p:attrName>
                                        </p:attrNameLst>
                                      </p:cBhvr>
                                      <p:tavLst>
                                        <p:tav tm="0">
                                          <p:val>
                                            <p:strVal val="#ppt_x"/>
                                          </p:val>
                                        </p:tav>
                                        <p:tav tm="100000">
                                          <p:val>
                                            <p:strVal val="#ppt_x"/>
                                          </p:val>
                                        </p:tav>
                                      </p:tavLst>
                                    </p:anim>
                                    <p:anim calcmode="lin" valueType="num">
                                      <p:cBhvr additive="base">
                                        <p:cTn id="28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2" presetClass="entr" presetSubtype="4" fill="hold" nodeType="clickEffect">
                                  <p:stCondLst>
                                    <p:cond delay="0"/>
                                  </p:stCondLst>
                                  <p:childTnLst>
                                    <p:set>
                                      <p:cBhvr>
                                        <p:cTn id="286" dur="1" fill="hold">
                                          <p:stCondLst>
                                            <p:cond delay="0"/>
                                          </p:stCondLst>
                                        </p:cTn>
                                        <p:tgtEl>
                                          <p:spTgt spid="67"/>
                                        </p:tgtEl>
                                        <p:attrNameLst>
                                          <p:attrName>style.visibility</p:attrName>
                                        </p:attrNameLst>
                                      </p:cBhvr>
                                      <p:to>
                                        <p:strVal val="visible"/>
                                      </p:to>
                                    </p:set>
                                    <p:anim calcmode="lin" valueType="num">
                                      <p:cBhvr additive="base">
                                        <p:cTn id="287" dur="500" fill="hold"/>
                                        <p:tgtEl>
                                          <p:spTgt spid="67"/>
                                        </p:tgtEl>
                                        <p:attrNameLst>
                                          <p:attrName>ppt_x</p:attrName>
                                        </p:attrNameLst>
                                      </p:cBhvr>
                                      <p:tavLst>
                                        <p:tav tm="0">
                                          <p:val>
                                            <p:strVal val="#ppt_x"/>
                                          </p:val>
                                        </p:tav>
                                        <p:tav tm="100000">
                                          <p:val>
                                            <p:strVal val="#ppt_x"/>
                                          </p:val>
                                        </p:tav>
                                      </p:tavLst>
                                    </p:anim>
                                    <p:anim calcmode="lin" valueType="num">
                                      <p:cBhvr additive="base">
                                        <p:cTn id="2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2" presetClass="entr" presetSubtype="4" fill="hold" nodeType="clickEffect">
                                  <p:stCondLst>
                                    <p:cond delay="0"/>
                                  </p:stCondLst>
                                  <p:childTnLst>
                                    <p:set>
                                      <p:cBhvr>
                                        <p:cTn id="292" dur="1" fill="hold">
                                          <p:stCondLst>
                                            <p:cond delay="0"/>
                                          </p:stCondLst>
                                        </p:cTn>
                                        <p:tgtEl>
                                          <p:spTgt spid="68"/>
                                        </p:tgtEl>
                                        <p:attrNameLst>
                                          <p:attrName>style.visibility</p:attrName>
                                        </p:attrNameLst>
                                      </p:cBhvr>
                                      <p:to>
                                        <p:strVal val="visible"/>
                                      </p:to>
                                    </p:set>
                                    <p:anim calcmode="lin" valueType="num">
                                      <p:cBhvr additive="base">
                                        <p:cTn id="293" dur="500" fill="hold"/>
                                        <p:tgtEl>
                                          <p:spTgt spid="68"/>
                                        </p:tgtEl>
                                        <p:attrNameLst>
                                          <p:attrName>ppt_x</p:attrName>
                                        </p:attrNameLst>
                                      </p:cBhvr>
                                      <p:tavLst>
                                        <p:tav tm="0">
                                          <p:val>
                                            <p:strVal val="#ppt_x"/>
                                          </p:val>
                                        </p:tav>
                                        <p:tav tm="100000">
                                          <p:val>
                                            <p:strVal val="#ppt_x"/>
                                          </p:val>
                                        </p:tav>
                                      </p:tavLst>
                                    </p:anim>
                                    <p:anim calcmode="lin" valueType="num">
                                      <p:cBhvr additive="base">
                                        <p:cTn id="29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9" grpId="0" animBg="1"/>
      <p:bldP spid="10" grpId="0" animBg="1"/>
      <p:bldP spid="17" grpId="0" animBg="1"/>
      <p:bldP spid="18" grpId="0" animBg="1"/>
      <p:bldP spid="22" grpId="0" animBg="1"/>
      <p:bldP spid="23" grpId="0" animBg="1"/>
      <p:bldP spid="27" grpId="0" animBg="1"/>
      <p:bldP spid="28" grpId="0" animBg="1"/>
      <p:bldP spid="39" grpId="0" animBg="1"/>
      <p:bldP spid="39" grpId="1" animBg="1"/>
      <p:bldP spid="41" grpId="0" animBg="1"/>
      <p:bldP spid="41" grpId="1" animBg="1"/>
      <p:bldP spid="42" grpId="0" animBg="1"/>
      <p:bldP spid="42" grpId="1" animBg="1"/>
      <p:bldP spid="43" grpId="0" animBg="1"/>
      <p:bldP spid="43" grpId="1" animBg="1"/>
      <p:bldP spid="45" grpId="0" animBg="1"/>
      <p:bldP spid="46" grpId="0" animBg="1"/>
      <p:bldP spid="47" grpId="0" animBg="1"/>
      <p:bldP spid="54" grpId="0" animBg="1"/>
      <p:bldP spid="55" grpId="0" animBg="1"/>
      <p:bldP spid="56" grpId="0" animBg="1"/>
      <p:bldP spid="65" grpId="0" animBg="1"/>
      <p:bldP spid="60" grpId="0" animBg="1"/>
      <p:bldP spid="73" grpId="0" animBg="1"/>
      <p:bldP spid="76" grpId="0" animBg="1"/>
      <p:bldP spid="79" grpId="0" animBg="1"/>
      <p:bldP spid="6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718177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Ngăn xếp và việc cài đặt hàm đệ quy</a:t>
            </a:r>
          </a:p>
        </p:txBody>
      </p:sp>
      <p:sp>
        <p:nvSpPr>
          <p:cNvPr id="9" name="Rectangle 8"/>
          <p:cNvSpPr/>
          <p:nvPr/>
        </p:nvSpPr>
        <p:spPr>
          <a:xfrm>
            <a:off x="1424759" y="1256631"/>
            <a:ext cx="10483702" cy="11317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Sau đây là hàm thể hiện cách cài đặt hàm đệ quy, có dùng ngăn xếp A, đỉnh được trỏ bởi T</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26" y="27295"/>
            <a:ext cx="5304717" cy="6771664"/>
          </a:xfrm>
          <a:prstGeom prst="rect">
            <a:avLst/>
          </a:prstGeom>
          <a:ln>
            <a:solidFill>
              <a:schemeClr val="accent1"/>
            </a:solidFill>
          </a:ln>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01" y="27296"/>
            <a:ext cx="6018664" cy="4228111"/>
          </a:xfrm>
          <a:prstGeom prst="rect">
            <a:avLst/>
          </a:prstGeom>
          <a:ln>
            <a:solidFill>
              <a:schemeClr val="accent1"/>
            </a:solidFill>
          </a:ln>
        </p:spPr>
      </p:pic>
      <p:grpSp>
        <p:nvGrpSpPr>
          <p:cNvPr id="10" name="Group 9"/>
          <p:cNvGrpSpPr/>
          <p:nvPr/>
        </p:nvGrpSpPr>
        <p:grpSpPr>
          <a:xfrm>
            <a:off x="9253653" y="4493558"/>
            <a:ext cx="1920240" cy="2205447"/>
            <a:chOff x="8959951" y="4546976"/>
            <a:chExt cx="1271520" cy="2205447"/>
          </a:xfrm>
        </p:grpSpPr>
        <p:cxnSp>
          <p:nvCxnSpPr>
            <p:cNvPr id="11" name="Straight Connector 10"/>
            <p:cNvCxnSpPr/>
            <p:nvPr/>
          </p:nvCxnSpPr>
          <p:spPr>
            <a:xfrm>
              <a:off x="8959951" y="4558352"/>
              <a:ext cx="0" cy="21940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231471" y="4546976"/>
              <a:ext cx="0" cy="21940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959951" y="6752423"/>
              <a:ext cx="127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9290908" y="6207699"/>
            <a:ext cx="1846355" cy="4754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3 | ĐCC</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6" name="Rectangle 15"/>
          <p:cNvSpPr/>
          <p:nvPr/>
        </p:nvSpPr>
        <p:spPr>
          <a:xfrm>
            <a:off x="9290910" y="5731337"/>
            <a:ext cx="1846355" cy="4740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2 | Bước 3</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7" name="Rectangle 16"/>
          <p:cNvSpPr/>
          <p:nvPr/>
        </p:nvSpPr>
        <p:spPr>
          <a:xfrm>
            <a:off x="9290910" y="5250020"/>
            <a:ext cx="1846355" cy="4776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1 | Bước 3</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8" name="Rectangle 17"/>
          <p:cNvSpPr/>
          <p:nvPr/>
        </p:nvSpPr>
        <p:spPr>
          <a:xfrm>
            <a:off x="9288419" y="4774446"/>
            <a:ext cx="1848150" cy="4754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0 | Bước 3</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9" name="Rectangle 18"/>
          <p:cNvSpPr/>
          <p:nvPr/>
        </p:nvSpPr>
        <p:spPr>
          <a:xfrm>
            <a:off x="9180483" y="3704417"/>
            <a:ext cx="2560320" cy="4758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N | </a:t>
            </a:r>
            <a:r>
              <a:rPr lang="fr-FR" sz="3000">
                <a:solidFill>
                  <a:srgbClr val="0070C0"/>
                </a:solidFill>
                <a:latin typeface="Times New Roman" panose="02020603050405020304" pitchFamily="18" charset="0"/>
                <a:ea typeface="Times New Roman" panose="02020603050405020304" pitchFamily="18" charset="0"/>
              </a:rPr>
              <a:t>RETADD</a:t>
            </a:r>
            <a:endParaRPr lang="en-US" sz="3000">
              <a:solidFill>
                <a:srgbClr val="0070C0"/>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5593542" y="6229787"/>
            <a:ext cx="3245033" cy="475488"/>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fr-FR" sz="3000">
                <a:solidFill>
                  <a:srgbClr val="0070C0"/>
                </a:solidFill>
                <a:latin typeface="Times New Roman" panose="02020603050405020304" pitchFamily="18" charset="0"/>
                <a:ea typeface="Times New Roman" panose="02020603050405020304" pitchFamily="18" charset="0"/>
              </a:rPr>
              <a:t>PARA</a:t>
            </a:r>
            <a:r>
              <a:rPr lang="en-US" sz="3000">
                <a:solidFill>
                  <a:srgbClr val="0070C0"/>
                </a:solidFill>
                <a:latin typeface="Times New Roman" panose="02020603050405020304" pitchFamily="18" charset="0"/>
                <a:ea typeface="Times New Roman" panose="02020603050405020304" pitchFamily="18" charset="0"/>
              </a:rPr>
              <a:t> | </a:t>
            </a:r>
            <a:r>
              <a:rPr lang="fr-FR" sz="3000">
                <a:solidFill>
                  <a:srgbClr val="0070C0"/>
                </a:solidFill>
                <a:latin typeface="Times New Roman" panose="02020603050405020304" pitchFamily="18" charset="0"/>
                <a:ea typeface="Times New Roman" panose="02020603050405020304" pitchFamily="18" charset="0"/>
              </a:rPr>
              <a:t>ADDRESS</a:t>
            </a:r>
            <a:endParaRPr lang="en-US" sz="3000">
              <a:solidFill>
                <a:srgbClr val="0070C0"/>
              </a:solidFill>
              <a:latin typeface="Times New Roman" panose="02020603050405020304" pitchFamily="18" charset="0"/>
              <a:ea typeface="Times New Roman" panose="02020603050405020304" pitchFamily="18" charset="0"/>
            </a:endParaRPr>
          </a:p>
        </p:txBody>
      </p:sp>
      <p:grpSp>
        <p:nvGrpSpPr>
          <p:cNvPr id="22" name="Group 21"/>
          <p:cNvGrpSpPr/>
          <p:nvPr/>
        </p:nvGrpSpPr>
        <p:grpSpPr>
          <a:xfrm>
            <a:off x="11205241" y="6019987"/>
            <a:ext cx="799189" cy="553998"/>
            <a:chOff x="11122924" y="6170133"/>
            <a:chExt cx="799189" cy="553998"/>
          </a:xfrm>
        </p:grpSpPr>
        <p:sp>
          <p:nvSpPr>
            <p:cNvPr id="4" name="Rectangle 3"/>
            <p:cNvSpPr/>
            <p:nvPr/>
          </p:nvSpPr>
          <p:spPr>
            <a:xfrm>
              <a:off x="11532834" y="6170133"/>
              <a:ext cx="389279" cy="553998"/>
            </a:xfrm>
            <a:prstGeom prst="rect">
              <a:avLst/>
            </a:prstGeom>
          </p:spPr>
          <p:txBody>
            <a:bodyPr wrap="square">
              <a:spAutoFit/>
            </a:bodyPr>
            <a:lstStyle/>
            <a:p>
              <a:r>
                <a:rPr lang="en-US" sz="3000">
                  <a:solidFill>
                    <a:srgbClr val="FF0000"/>
                  </a:solidFill>
                  <a:latin typeface="Times New Roman" panose="02020603050405020304" pitchFamily="18" charset="0"/>
                  <a:ea typeface="Times New Roman" panose="02020603050405020304" pitchFamily="18" charset="0"/>
                </a:rPr>
                <a:t>T</a:t>
              </a:r>
              <a:endParaRPr lang="en-US" sz="3000">
                <a:solidFill>
                  <a:srgbClr val="FF0000"/>
                </a:solidFill>
              </a:endParaRPr>
            </a:p>
          </p:txBody>
        </p:sp>
        <p:cxnSp>
          <p:nvCxnSpPr>
            <p:cNvPr id="6" name="Straight Arrow Connector 5"/>
            <p:cNvCxnSpPr/>
            <p:nvPr/>
          </p:nvCxnSpPr>
          <p:spPr>
            <a:xfrm flipH="1">
              <a:off x="11122924" y="6455391"/>
              <a:ext cx="509013"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11211532" y="6019987"/>
            <a:ext cx="799189" cy="553998"/>
            <a:chOff x="11122924" y="6170133"/>
            <a:chExt cx="799189" cy="553998"/>
          </a:xfrm>
        </p:grpSpPr>
        <p:sp>
          <p:nvSpPr>
            <p:cNvPr id="27" name="Rectangle 26"/>
            <p:cNvSpPr/>
            <p:nvPr/>
          </p:nvSpPr>
          <p:spPr>
            <a:xfrm>
              <a:off x="11532834" y="6170133"/>
              <a:ext cx="389279" cy="553998"/>
            </a:xfrm>
            <a:prstGeom prst="rect">
              <a:avLst/>
            </a:prstGeom>
          </p:spPr>
          <p:txBody>
            <a:bodyPr wrap="square">
              <a:spAutoFit/>
            </a:bodyPr>
            <a:lstStyle/>
            <a:p>
              <a:r>
                <a:rPr lang="en-US" sz="3000">
                  <a:solidFill>
                    <a:srgbClr val="FF0000"/>
                  </a:solidFill>
                  <a:latin typeface="Times New Roman" panose="02020603050405020304" pitchFamily="18" charset="0"/>
                  <a:ea typeface="Times New Roman" panose="02020603050405020304" pitchFamily="18" charset="0"/>
                </a:rPr>
                <a:t>T</a:t>
              </a:r>
            </a:p>
          </p:txBody>
        </p:sp>
        <p:cxnSp>
          <p:nvCxnSpPr>
            <p:cNvPr id="28" name="Straight Arrow Connector 27"/>
            <p:cNvCxnSpPr/>
            <p:nvPr/>
          </p:nvCxnSpPr>
          <p:spPr>
            <a:xfrm flipH="1">
              <a:off x="11122924" y="6455391"/>
              <a:ext cx="509013"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1191159" y="4712156"/>
            <a:ext cx="799189" cy="553998"/>
            <a:chOff x="11122924" y="6170133"/>
            <a:chExt cx="799189" cy="553998"/>
          </a:xfrm>
        </p:grpSpPr>
        <p:sp>
          <p:nvSpPr>
            <p:cNvPr id="30" name="Rectangle 29"/>
            <p:cNvSpPr/>
            <p:nvPr/>
          </p:nvSpPr>
          <p:spPr>
            <a:xfrm>
              <a:off x="11532834" y="6170133"/>
              <a:ext cx="389279" cy="553998"/>
            </a:xfrm>
            <a:prstGeom prst="rect">
              <a:avLst/>
            </a:prstGeom>
          </p:spPr>
          <p:txBody>
            <a:bodyPr wrap="square">
              <a:spAutoFit/>
            </a:bodyPr>
            <a:lstStyle/>
            <a:p>
              <a:r>
                <a:rPr lang="en-US" sz="3000">
                  <a:solidFill>
                    <a:srgbClr val="FF0000"/>
                  </a:solidFill>
                  <a:latin typeface="Times New Roman" panose="02020603050405020304" pitchFamily="18" charset="0"/>
                  <a:ea typeface="Times New Roman" panose="02020603050405020304" pitchFamily="18" charset="0"/>
                </a:rPr>
                <a:t>T</a:t>
              </a:r>
            </a:p>
          </p:txBody>
        </p:sp>
        <p:cxnSp>
          <p:nvCxnSpPr>
            <p:cNvPr id="31" name="Straight Arrow Connector 30"/>
            <p:cNvCxnSpPr/>
            <p:nvPr/>
          </p:nvCxnSpPr>
          <p:spPr>
            <a:xfrm flipH="1">
              <a:off x="11122924" y="6455391"/>
              <a:ext cx="509013"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1184209" y="5201747"/>
            <a:ext cx="799189" cy="553998"/>
            <a:chOff x="11122924" y="6170133"/>
            <a:chExt cx="799189" cy="553998"/>
          </a:xfrm>
        </p:grpSpPr>
        <p:sp>
          <p:nvSpPr>
            <p:cNvPr id="33" name="Rectangle 32"/>
            <p:cNvSpPr/>
            <p:nvPr/>
          </p:nvSpPr>
          <p:spPr>
            <a:xfrm>
              <a:off x="11532834" y="6170133"/>
              <a:ext cx="389279" cy="553998"/>
            </a:xfrm>
            <a:prstGeom prst="rect">
              <a:avLst/>
            </a:prstGeom>
          </p:spPr>
          <p:txBody>
            <a:bodyPr wrap="square">
              <a:spAutoFit/>
            </a:bodyPr>
            <a:lstStyle/>
            <a:p>
              <a:r>
                <a:rPr lang="en-US" sz="3000">
                  <a:solidFill>
                    <a:srgbClr val="FF0000"/>
                  </a:solidFill>
                  <a:latin typeface="Times New Roman" panose="02020603050405020304" pitchFamily="18" charset="0"/>
                  <a:ea typeface="Times New Roman" panose="02020603050405020304" pitchFamily="18" charset="0"/>
                </a:rPr>
                <a:t>T</a:t>
              </a:r>
            </a:p>
          </p:txBody>
        </p:sp>
        <p:cxnSp>
          <p:nvCxnSpPr>
            <p:cNvPr id="34" name="Straight Arrow Connector 33"/>
            <p:cNvCxnSpPr/>
            <p:nvPr/>
          </p:nvCxnSpPr>
          <p:spPr>
            <a:xfrm flipH="1">
              <a:off x="11122924" y="6455391"/>
              <a:ext cx="509013"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11173921" y="5191239"/>
            <a:ext cx="799189" cy="553998"/>
            <a:chOff x="11122924" y="6170133"/>
            <a:chExt cx="799189" cy="553998"/>
          </a:xfrm>
        </p:grpSpPr>
        <p:sp>
          <p:nvSpPr>
            <p:cNvPr id="39" name="Rectangle 38"/>
            <p:cNvSpPr/>
            <p:nvPr/>
          </p:nvSpPr>
          <p:spPr>
            <a:xfrm>
              <a:off x="11532834" y="6170133"/>
              <a:ext cx="389279" cy="553998"/>
            </a:xfrm>
            <a:prstGeom prst="rect">
              <a:avLst/>
            </a:prstGeom>
          </p:spPr>
          <p:txBody>
            <a:bodyPr wrap="square">
              <a:spAutoFit/>
            </a:bodyPr>
            <a:lstStyle/>
            <a:p>
              <a:r>
                <a:rPr lang="en-US" sz="3000">
                  <a:solidFill>
                    <a:srgbClr val="FF0000"/>
                  </a:solidFill>
                  <a:latin typeface="Times New Roman" panose="02020603050405020304" pitchFamily="18" charset="0"/>
                  <a:ea typeface="Times New Roman" panose="02020603050405020304" pitchFamily="18" charset="0"/>
                </a:rPr>
                <a:t>T</a:t>
              </a:r>
            </a:p>
          </p:txBody>
        </p:sp>
        <p:cxnSp>
          <p:nvCxnSpPr>
            <p:cNvPr id="40" name="Straight Arrow Connector 39"/>
            <p:cNvCxnSpPr/>
            <p:nvPr/>
          </p:nvCxnSpPr>
          <p:spPr>
            <a:xfrm flipH="1">
              <a:off x="11122924" y="6455391"/>
              <a:ext cx="509013"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11204812" y="5691338"/>
            <a:ext cx="799189" cy="553998"/>
            <a:chOff x="11122924" y="6170133"/>
            <a:chExt cx="799189" cy="553998"/>
          </a:xfrm>
        </p:grpSpPr>
        <p:sp>
          <p:nvSpPr>
            <p:cNvPr id="42" name="Rectangle 41"/>
            <p:cNvSpPr/>
            <p:nvPr/>
          </p:nvSpPr>
          <p:spPr>
            <a:xfrm>
              <a:off x="11532834" y="6170133"/>
              <a:ext cx="389279" cy="553998"/>
            </a:xfrm>
            <a:prstGeom prst="rect">
              <a:avLst/>
            </a:prstGeom>
          </p:spPr>
          <p:txBody>
            <a:bodyPr wrap="square">
              <a:spAutoFit/>
            </a:bodyPr>
            <a:lstStyle/>
            <a:p>
              <a:r>
                <a:rPr lang="en-US" sz="3000">
                  <a:solidFill>
                    <a:srgbClr val="FF0000"/>
                  </a:solidFill>
                  <a:latin typeface="Times New Roman" panose="02020603050405020304" pitchFamily="18" charset="0"/>
                  <a:ea typeface="Times New Roman" panose="02020603050405020304" pitchFamily="18" charset="0"/>
                </a:rPr>
                <a:t>T</a:t>
              </a:r>
              <a:endParaRPr lang="en-US" sz="3000">
                <a:solidFill>
                  <a:srgbClr val="FF0000"/>
                </a:solidFill>
              </a:endParaRPr>
            </a:p>
          </p:txBody>
        </p:sp>
        <p:cxnSp>
          <p:nvCxnSpPr>
            <p:cNvPr id="43" name="Straight Arrow Connector 42"/>
            <p:cNvCxnSpPr/>
            <p:nvPr/>
          </p:nvCxnSpPr>
          <p:spPr>
            <a:xfrm flipH="1">
              <a:off x="11122924" y="6455391"/>
              <a:ext cx="509013"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11201217" y="5680551"/>
            <a:ext cx="799189" cy="553998"/>
            <a:chOff x="11122924" y="6170133"/>
            <a:chExt cx="799189" cy="553998"/>
          </a:xfrm>
        </p:grpSpPr>
        <p:sp>
          <p:nvSpPr>
            <p:cNvPr id="45" name="Rectangle 44"/>
            <p:cNvSpPr/>
            <p:nvPr/>
          </p:nvSpPr>
          <p:spPr>
            <a:xfrm>
              <a:off x="11532834" y="6170133"/>
              <a:ext cx="389279" cy="553998"/>
            </a:xfrm>
            <a:prstGeom prst="rect">
              <a:avLst/>
            </a:prstGeom>
          </p:spPr>
          <p:txBody>
            <a:bodyPr wrap="square">
              <a:spAutoFit/>
            </a:bodyPr>
            <a:lstStyle/>
            <a:p>
              <a:r>
                <a:rPr lang="en-US" sz="3000">
                  <a:solidFill>
                    <a:srgbClr val="FF0000"/>
                  </a:solidFill>
                  <a:latin typeface="Times New Roman" panose="02020603050405020304" pitchFamily="18" charset="0"/>
                  <a:ea typeface="Times New Roman" panose="02020603050405020304" pitchFamily="18" charset="0"/>
                </a:rPr>
                <a:t>T</a:t>
              </a:r>
            </a:p>
          </p:txBody>
        </p:sp>
        <p:cxnSp>
          <p:nvCxnSpPr>
            <p:cNvPr id="46" name="Straight Arrow Connector 45"/>
            <p:cNvCxnSpPr/>
            <p:nvPr/>
          </p:nvCxnSpPr>
          <p:spPr>
            <a:xfrm flipH="1">
              <a:off x="11122924" y="6455391"/>
              <a:ext cx="509013"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343698" y="2178966"/>
            <a:ext cx="5500843" cy="4048619"/>
            <a:chOff x="3343698" y="2178966"/>
            <a:chExt cx="5500843" cy="4048619"/>
          </a:xfrm>
        </p:grpSpPr>
        <p:sp>
          <p:nvSpPr>
            <p:cNvPr id="21" name="Rectangle 20"/>
            <p:cNvSpPr/>
            <p:nvPr/>
          </p:nvSpPr>
          <p:spPr>
            <a:xfrm>
              <a:off x="5593544" y="5752097"/>
              <a:ext cx="3250997" cy="4754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fr-FR" sz="3000">
                  <a:solidFill>
                    <a:srgbClr val="0070C0"/>
                  </a:solidFill>
                  <a:latin typeface="Times New Roman" panose="02020603050405020304" pitchFamily="18" charset="0"/>
                  <a:ea typeface="Times New Roman" panose="02020603050405020304" pitchFamily="18" charset="0"/>
                </a:rPr>
                <a:t>3        </a:t>
              </a:r>
              <a:r>
                <a:rPr lang="en-US" sz="3000">
                  <a:solidFill>
                    <a:srgbClr val="0070C0"/>
                  </a:solidFill>
                  <a:latin typeface="Times New Roman" panose="02020603050405020304" pitchFamily="18" charset="0"/>
                  <a:ea typeface="Times New Roman" panose="02020603050405020304" pitchFamily="18" charset="0"/>
                </a:rPr>
                <a:t> | ĐCC</a:t>
              </a:r>
            </a:p>
          </p:txBody>
        </p:sp>
        <p:grpSp>
          <p:nvGrpSpPr>
            <p:cNvPr id="53" name="Group 52"/>
            <p:cNvGrpSpPr/>
            <p:nvPr/>
          </p:nvGrpSpPr>
          <p:grpSpPr>
            <a:xfrm>
              <a:off x="3343698" y="2178966"/>
              <a:ext cx="4026957" cy="3555874"/>
              <a:chOff x="3343698" y="2178966"/>
              <a:chExt cx="4026957" cy="3555874"/>
            </a:xfrm>
          </p:grpSpPr>
          <p:cxnSp>
            <p:nvCxnSpPr>
              <p:cNvPr id="47" name="Curved Connector 46"/>
              <p:cNvCxnSpPr/>
              <p:nvPr/>
            </p:nvCxnSpPr>
            <p:spPr>
              <a:xfrm rot="16200000" flipV="1">
                <a:off x="2977400" y="2563587"/>
                <a:ext cx="3530392" cy="2797796"/>
              </a:xfrm>
              <a:prstGeom prst="curvedConnector3">
                <a:avLst>
                  <a:gd name="adj1" fmla="val 50000"/>
                </a:avLst>
              </a:prstGeom>
              <a:ln>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Curved Connector 50"/>
              <p:cNvCxnSpPr/>
              <p:nvPr/>
            </p:nvCxnSpPr>
            <p:spPr>
              <a:xfrm rot="16200000" flipV="1">
                <a:off x="3861612" y="2225797"/>
                <a:ext cx="3555874" cy="3462212"/>
              </a:xfrm>
              <a:prstGeom prst="curvedConnector3">
                <a:avLst>
                  <a:gd name="adj1" fmla="val 50000"/>
                </a:avLst>
              </a:prstGeom>
              <a:ln>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55" name="Freeform 54"/>
          <p:cNvSpPr/>
          <p:nvPr/>
        </p:nvSpPr>
        <p:spPr>
          <a:xfrm>
            <a:off x="4067033" y="2169994"/>
            <a:ext cx="5104263" cy="4230806"/>
          </a:xfrm>
          <a:custGeom>
            <a:avLst/>
            <a:gdLst>
              <a:gd name="connsiteX0" fmla="*/ 0 w 5104263"/>
              <a:gd name="connsiteY0" fmla="*/ 0 h 4230806"/>
              <a:gd name="connsiteX1" fmla="*/ 2470245 w 5104263"/>
              <a:gd name="connsiteY1" fmla="*/ 2879678 h 4230806"/>
              <a:gd name="connsiteX2" fmla="*/ 5104263 w 5104263"/>
              <a:gd name="connsiteY2" fmla="*/ 4230806 h 4230806"/>
            </a:gdLst>
            <a:ahLst/>
            <a:cxnLst>
              <a:cxn ang="0">
                <a:pos x="connsiteX0" y="connsiteY0"/>
              </a:cxn>
              <a:cxn ang="0">
                <a:pos x="connsiteX1" y="connsiteY1"/>
              </a:cxn>
              <a:cxn ang="0">
                <a:pos x="connsiteX2" y="connsiteY2"/>
              </a:cxn>
            </a:cxnLst>
            <a:rect l="l" t="t" r="r" b="b"/>
            <a:pathLst>
              <a:path w="5104263" h="4230806">
                <a:moveTo>
                  <a:pt x="0" y="0"/>
                </a:moveTo>
                <a:cubicBezTo>
                  <a:pt x="809767" y="1087272"/>
                  <a:pt x="1619535" y="2174544"/>
                  <a:pt x="2470245" y="2879678"/>
                </a:cubicBezTo>
                <a:cubicBezTo>
                  <a:pt x="3320955" y="3584812"/>
                  <a:pt x="4212609" y="3907809"/>
                  <a:pt x="5104263" y="423080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2088107" y="3043451"/>
            <a:ext cx="7424383" cy="3084394"/>
          </a:xfrm>
          <a:custGeom>
            <a:avLst/>
            <a:gdLst>
              <a:gd name="connsiteX0" fmla="*/ 0 w 7424383"/>
              <a:gd name="connsiteY0" fmla="*/ 0 h 3084394"/>
              <a:gd name="connsiteX1" fmla="*/ 504968 w 7424383"/>
              <a:gd name="connsiteY1" fmla="*/ 341194 h 3084394"/>
              <a:gd name="connsiteX2" fmla="*/ 2593075 w 7424383"/>
              <a:gd name="connsiteY2" fmla="*/ 1078173 h 3084394"/>
              <a:gd name="connsiteX3" fmla="*/ 5213445 w 7424383"/>
              <a:gd name="connsiteY3" fmla="*/ 1842448 h 3084394"/>
              <a:gd name="connsiteX4" fmla="*/ 6810233 w 7424383"/>
              <a:gd name="connsiteY4" fmla="*/ 2361062 h 3084394"/>
              <a:gd name="connsiteX5" fmla="*/ 7424383 w 7424383"/>
              <a:gd name="connsiteY5" fmla="*/ 3084394 h 308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4383" h="3084394">
                <a:moveTo>
                  <a:pt x="0" y="0"/>
                </a:moveTo>
                <a:cubicBezTo>
                  <a:pt x="36394" y="80749"/>
                  <a:pt x="72789" y="161498"/>
                  <a:pt x="504968" y="341194"/>
                </a:cubicBezTo>
                <a:cubicBezTo>
                  <a:pt x="937147" y="520890"/>
                  <a:pt x="1808329" y="827964"/>
                  <a:pt x="2593075" y="1078173"/>
                </a:cubicBezTo>
                <a:cubicBezTo>
                  <a:pt x="3377821" y="1328382"/>
                  <a:pt x="4510585" y="1628633"/>
                  <a:pt x="5213445" y="1842448"/>
                </a:cubicBezTo>
                <a:cubicBezTo>
                  <a:pt x="5916305" y="2056263"/>
                  <a:pt x="6441743" y="2154071"/>
                  <a:pt x="6810233" y="2361062"/>
                </a:cubicBezTo>
                <a:cubicBezTo>
                  <a:pt x="7178723" y="2568053"/>
                  <a:pt x="7301553" y="2826223"/>
                  <a:pt x="7424383" y="3084394"/>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065122" y="4900264"/>
            <a:ext cx="828724" cy="553998"/>
          </a:xfrm>
          <a:prstGeom prst="rect">
            <a:avLst/>
          </a:prstGeom>
          <a:ln>
            <a:solidFill>
              <a:srgbClr val="FFC000"/>
            </a:solidFill>
          </a:ln>
        </p:spPr>
        <p:txBody>
          <a:bodyPr wrap="square">
            <a:spAutoFit/>
          </a:bodyPr>
          <a:lstStyle/>
          <a:p>
            <a:r>
              <a:rPr lang="en-US" sz="3000">
                <a:solidFill>
                  <a:srgbClr val="FF0000"/>
                </a:solidFill>
                <a:latin typeface="Times New Roman" panose="02020603050405020304" pitchFamily="18" charset="0"/>
              </a:rPr>
              <a:t>= 2</a:t>
            </a:r>
            <a:endParaRPr lang="en-US" sz="3000">
              <a:solidFill>
                <a:srgbClr val="FF0000"/>
              </a:solidFill>
            </a:endParaRPr>
          </a:p>
        </p:txBody>
      </p:sp>
      <p:sp>
        <p:nvSpPr>
          <p:cNvPr id="60" name="Freeform 59"/>
          <p:cNvSpPr/>
          <p:nvPr/>
        </p:nvSpPr>
        <p:spPr>
          <a:xfrm>
            <a:off x="310656" y="2019869"/>
            <a:ext cx="944938" cy="4503761"/>
          </a:xfrm>
          <a:custGeom>
            <a:avLst/>
            <a:gdLst>
              <a:gd name="connsiteX0" fmla="*/ 944938 w 944938"/>
              <a:gd name="connsiteY0" fmla="*/ 4503761 h 4503761"/>
              <a:gd name="connsiteX1" fmla="*/ 344437 w 944938"/>
              <a:gd name="connsiteY1" fmla="*/ 3916907 h 4503761"/>
              <a:gd name="connsiteX2" fmla="*/ 16890 w 944938"/>
              <a:gd name="connsiteY2" fmla="*/ 1787856 h 4503761"/>
              <a:gd name="connsiteX3" fmla="*/ 139720 w 944938"/>
              <a:gd name="connsiteY3" fmla="*/ 436728 h 4503761"/>
              <a:gd name="connsiteX4" fmla="*/ 917643 w 944938"/>
              <a:gd name="connsiteY4" fmla="*/ 0 h 4503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938" h="4503761">
                <a:moveTo>
                  <a:pt x="944938" y="4503761"/>
                </a:moveTo>
                <a:cubicBezTo>
                  <a:pt x="722025" y="4436659"/>
                  <a:pt x="499112" y="4369558"/>
                  <a:pt x="344437" y="3916907"/>
                </a:cubicBezTo>
                <a:cubicBezTo>
                  <a:pt x="189762" y="3464256"/>
                  <a:pt x="51009" y="2367886"/>
                  <a:pt x="16890" y="1787856"/>
                </a:cubicBezTo>
                <a:cubicBezTo>
                  <a:pt x="-17229" y="1207826"/>
                  <a:pt x="-10405" y="734704"/>
                  <a:pt x="139720" y="436728"/>
                </a:cubicBezTo>
                <a:cubicBezTo>
                  <a:pt x="289845" y="138752"/>
                  <a:pt x="603744" y="69376"/>
                  <a:pt x="917643" y="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4065122" y="2151672"/>
            <a:ext cx="5106175" cy="3773640"/>
          </a:xfrm>
          <a:custGeom>
            <a:avLst/>
            <a:gdLst>
              <a:gd name="connsiteX0" fmla="*/ 0 w 5104263"/>
              <a:gd name="connsiteY0" fmla="*/ 0 h 4230806"/>
              <a:gd name="connsiteX1" fmla="*/ 2470245 w 5104263"/>
              <a:gd name="connsiteY1" fmla="*/ 2879678 h 4230806"/>
              <a:gd name="connsiteX2" fmla="*/ 5104263 w 5104263"/>
              <a:gd name="connsiteY2" fmla="*/ 4230806 h 4230806"/>
            </a:gdLst>
            <a:ahLst/>
            <a:cxnLst>
              <a:cxn ang="0">
                <a:pos x="connsiteX0" y="connsiteY0"/>
              </a:cxn>
              <a:cxn ang="0">
                <a:pos x="connsiteX1" y="connsiteY1"/>
              </a:cxn>
              <a:cxn ang="0">
                <a:pos x="connsiteX2" y="connsiteY2"/>
              </a:cxn>
            </a:cxnLst>
            <a:rect l="l" t="t" r="r" b="b"/>
            <a:pathLst>
              <a:path w="5104263" h="4230806">
                <a:moveTo>
                  <a:pt x="0" y="0"/>
                </a:moveTo>
                <a:cubicBezTo>
                  <a:pt x="809767" y="1087272"/>
                  <a:pt x="1619535" y="2174544"/>
                  <a:pt x="2470245" y="2879678"/>
                </a:cubicBezTo>
                <a:cubicBezTo>
                  <a:pt x="3320955" y="3584812"/>
                  <a:pt x="4212609" y="3907809"/>
                  <a:pt x="5104263" y="423080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2088107" y="3060822"/>
            <a:ext cx="7467628" cy="2630516"/>
          </a:xfrm>
          <a:custGeom>
            <a:avLst/>
            <a:gdLst>
              <a:gd name="connsiteX0" fmla="*/ 0 w 7424383"/>
              <a:gd name="connsiteY0" fmla="*/ 0 h 3084394"/>
              <a:gd name="connsiteX1" fmla="*/ 504968 w 7424383"/>
              <a:gd name="connsiteY1" fmla="*/ 341194 h 3084394"/>
              <a:gd name="connsiteX2" fmla="*/ 2593075 w 7424383"/>
              <a:gd name="connsiteY2" fmla="*/ 1078173 h 3084394"/>
              <a:gd name="connsiteX3" fmla="*/ 5213445 w 7424383"/>
              <a:gd name="connsiteY3" fmla="*/ 1842448 h 3084394"/>
              <a:gd name="connsiteX4" fmla="*/ 6810233 w 7424383"/>
              <a:gd name="connsiteY4" fmla="*/ 2361062 h 3084394"/>
              <a:gd name="connsiteX5" fmla="*/ 7424383 w 7424383"/>
              <a:gd name="connsiteY5" fmla="*/ 3084394 h 308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4383" h="3084394">
                <a:moveTo>
                  <a:pt x="0" y="0"/>
                </a:moveTo>
                <a:cubicBezTo>
                  <a:pt x="36394" y="80749"/>
                  <a:pt x="72789" y="161498"/>
                  <a:pt x="504968" y="341194"/>
                </a:cubicBezTo>
                <a:cubicBezTo>
                  <a:pt x="937147" y="520890"/>
                  <a:pt x="1808329" y="827964"/>
                  <a:pt x="2593075" y="1078173"/>
                </a:cubicBezTo>
                <a:cubicBezTo>
                  <a:pt x="3377821" y="1328382"/>
                  <a:pt x="4510585" y="1628633"/>
                  <a:pt x="5213445" y="1842448"/>
                </a:cubicBezTo>
                <a:cubicBezTo>
                  <a:pt x="5916305" y="2056263"/>
                  <a:pt x="6441743" y="2154071"/>
                  <a:pt x="6810233" y="2361062"/>
                </a:cubicBezTo>
                <a:cubicBezTo>
                  <a:pt x="7178723" y="2568053"/>
                  <a:pt x="7301553" y="2826223"/>
                  <a:pt x="7424383" y="3084394"/>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8665352" y="48565"/>
            <a:ext cx="1420343" cy="553998"/>
          </a:xfrm>
          <a:prstGeom prst="rect">
            <a:avLst/>
          </a:prstGeom>
          <a:ln>
            <a:solidFill>
              <a:schemeClr val="bg1"/>
            </a:solidFill>
          </a:ln>
        </p:spPr>
        <p:txBody>
          <a:bodyPr wrap="square">
            <a:spAutoFit/>
          </a:bodyPr>
          <a:lstStyle/>
          <a:p>
            <a:r>
              <a:rPr lang="en-US" sz="2900">
                <a:solidFill>
                  <a:srgbClr val="FF0000"/>
                </a:solidFill>
                <a:latin typeface="Times New Roman" panose="02020603050405020304" pitchFamily="18" charset="0"/>
              </a:rPr>
              <a:t>= 1*1 </a:t>
            </a:r>
            <a:endParaRPr lang="en-US" sz="2900">
              <a:solidFill>
                <a:srgbClr val="FF0000"/>
              </a:solidFill>
            </a:endParaRPr>
          </a:p>
        </p:txBody>
      </p:sp>
      <p:sp>
        <p:nvSpPr>
          <p:cNvPr id="72" name="Freeform 71"/>
          <p:cNvSpPr/>
          <p:nvPr/>
        </p:nvSpPr>
        <p:spPr>
          <a:xfrm>
            <a:off x="311999" y="2019868"/>
            <a:ext cx="944938" cy="4503761"/>
          </a:xfrm>
          <a:custGeom>
            <a:avLst/>
            <a:gdLst>
              <a:gd name="connsiteX0" fmla="*/ 944938 w 944938"/>
              <a:gd name="connsiteY0" fmla="*/ 4503761 h 4503761"/>
              <a:gd name="connsiteX1" fmla="*/ 344437 w 944938"/>
              <a:gd name="connsiteY1" fmla="*/ 3916907 h 4503761"/>
              <a:gd name="connsiteX2" fmla="*/ 16890 w 944938"/>
              <a:gd name="connsiteY2" fmla="*/ 1787856 h 4503761"/>
              <a:gd name="connsiteX3" fmla="*/ 139720 w 944938"/>
              <a:gd name="connsiteY3" fmla="*/ 436728 h 4503761"/>
              <a:gd name="connsiteX4" fmla="*/ 917643 w 944938"/>
              <a:gd name="connsiteY4" fmla="*/ 0 h 4503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938" h="4503761">
                <a:moveTo>
                  <a:pt x="944938" y="4503761"/>
                </a:moveTo>
                <a:cubicBezTo>
                  <a:pt x="722025" y="4436659"/>
                  <a:pt x="499112" y="4369558"/>
                  <a:pt x="344437" y="3916907"/>
                </a:cubicBezTo>
                <a:cubicBezTo>
                  <a:pt x="189762" y="3464256"/>
                  <a:pt x="51009" y="2367886"/>
                  <a:pt x="16890" y="1787856"/>
                </a:cubicBezTo>
                <a:cubicBezTo>
                  <a:pt x="-17229" y="1207826"/>
                  <a:pt x="-10405" y="734704"/>
                  <a:pt x="139720" y="436728"/>
                </a:cubicBezTo>
                <a:cubicBezTo>
                  <a:pt x="289845" y="138752"/>
                  <a:pt x="603744" y="69376"/>
                  <a:pt x="917643" y="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4065122" y="2190128"/>
            <a:ext cx="5121633" cy="3284171"/>
          </a:xfrm>
          <a:custGeom>
            <a:avLst/>
            <a:gdLst>
              <a:gd name="connsiteX0" fmla="*/ 0 w 5104263"/>
              <a:gd name="connsiteY0" fmla="*/ 0 h 4230806"/>
              <a:gd name="connsiteX1" fmla="*/ 2470245 w 5104263"/>
              <a:gd name="connsiteY1" fmla="*/ 2879678 h 4230806"/>
              <a:gd name="connsiteX2" fmla="*/ 5104263 w 5104263"/>
              <a:gd name="connsiteY2" fmla="*/ 4230806 h 4230806"/>
            </a:gdLst>
            <a:ahLst/>
            <a:cxnLst>
              <a:cxn ang="0">
                <a:pos x="connsiteX0" y="connsiteY0"/>
              </a:cxn>
              <a:cxn ang="0">
                <a:pos x="connsiteX1" y="connsiteY1"/>
              </a:cxn>
              <a:cxn ang="0">
                <a:pos x="connsiteX2" y="connsiteY2"/>
              </a:cxn>
            </a:cxnLst>
            <a:rect l="l" t="t" r="r" b="b"/>
            <a:pathLst>
              <a:path w="5104263" h="4230806">
                <a:moveTo>
                  <a:pt x="0" y="0"/>
                </a:moveTo>
                <a:cubicBezTo>
                  <a:pt x="809767" y="1087272"/>
                  <a:pt x="1619535" y="2174544"/>
                  <a:pt x="2470245" y="2879678"/>
                </a:cubicBezTo>
                <a:cubicBezTo>
                  <a:pt x="3320955" y="3584812"/>
                  <a:pt x="4212609" y="3907809"/>
                  <a:pt x="5104263" y="423080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2077792" y="3068207"/>
            <a:ext cx="7451964" cy="2130841"/>
          </a:xfrm>
          <a:custGeom>
            <a:avLst/>
            <a:gdLst>
              <a:gd name="connsiteX0" fmla="*/ 0 w 7424383"/>
              <a:gd name="connsiteY0" fmla="*/ 0 h 3084394"/>
              <a:gd name="connsiteX1" fmla="*/ 504968 w 7424383"/>
              <a:gd name="connsiteY1" fmla="*/ 341194 h 3084394"/>
              <a:gd name="connsiteX2" fmla="*/ 2593075 w 7424383"/>
              <a:gd name="connsiteY2" fmla="*/ 1078173 h 3084394"/>
              <a:gd name="connsiteX3" fmla="*/ 5213445 w 7424383"/>
              <a:gd name="connsiteY3" fmla="*/ 1842448 h 3084394"/>
              <a:gd name="connsiteX4" fmla="*/ 6810233 w 7424383"/>
              <a:gd name="connsiteY4" fmla="*/ 2361062 h 3084394"/>
              <a:gd name="connsiteX5" fmla="*/ 7424383 w 7424383"/>
              <a:gd name="connsiteY5" fmla="*/ 3084394 h 308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4383" h="3084394">
                <a:moveTo>
                  <a:pt x="0" y="0"/>
                </a:moveTo>
                <a:cubicBezTo>
                  <a:pt x="36394" y="80749"/>
                  <a:pt x="72789" y="161498"/>
                  <a:pt x="504968" y="341194"/>
                </a:cubicBezTo>
                <a:cubicBezTo>
                  <a:pt x="937147" y="520890"/>
                  <a:pt x="1808329" y="827964"/>
                  <a:pt x="2593075" y="1078173"/>
                </a:cubicBezTo>
                <a:cubicBezTo>
                  <a:pt x="3377821" y="1328382"/>
                  <a:pt x="4510585" y="1628633"/>
                  <a:pt x="5213445" y="1842448"/>
                </a:cubicBezTo>
                <a:cubicBezTo>
                  <a:pt x="5916305" y="2056263"/>
                  <a:pt x="6441743" y="2154071"/>
                  <a:pt x="6810233" y="2361062"/>
                </a:cubicBezTo>
                <a:cubicBezTo>
                  <a:pt x="7178723" y="2568053"/>
                  <a:pt x="7301553" y="2826223"/>
                  <a:pt x="7424383" y="3084394"/>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198549" y="2268291"/>
            <a:ext cx="1684701" cy="553998"/>
          </a:xfrm>
          <a:prstGeom prst="rect">
            <a:avLst/>
          </a:prstGeom>
          <a:ln>
            <a:solidFill>
              <a:srgbClr val="FF0000"/>
            </a:solidFill>
          </a:ln>
        </p:spPr>
        <p:txBody>
          <a:bodyPr wrap="square">
            <a:spAutoFit/>
          </a:bodyPr>
          <a:lstStyle/>
          <a:p>
            <a:r>
              <a:rPr lang="en-US" sz="3000">
                <a:solidFill>
                  <a:srgbClr val="0070C0"/>
                </a:solidFill>
                <a:latin typeface="Times New Roman" panose="02020603050405020304" pitchFamily="18" charset="0"/>
              </a:rPr>
              <a:t>= Bước 3 </a:t>
            </a:r>
            <a:endParaRPr lang="en-US" sz="3000">
              <a:solidFill>
                <a:srgbClr val="0070C0"/>
              </a:solidFill>
            </a:endParaRPr>
          </a:p>
        </p:txBody>
      </p:sp>
      <p:sp>
        <p:nvSpPr>
          <p:cNvPr id="81" name="Freeform 80"/>
          <p:cNvSpPr/>
          <p:nvPr/>
        </p:nvSpPr>
        <p:spPr>
          <a:xfrm>
            <a:off x="312305" y="2003957"/>
            <a:ext cx="944938" cy="4503761"/>
          </a:xfrm>
          <a:custGeom>
            <a:avLst/>
            <a:gdLst>
              <a:gd name="connsiteX0" fmla="*/ 944938 w 944938"/>
              <a:gd name="connsiteY0" fmla="*/ 4503761 h 4503761"/>
              <a:gd name="connsiteX1" fmla="*/ 344437 w 944938"/>
              <a:gd name="connsiteY1" fmla="*/ 3916907 h 4503761"/>
              <a:gd name="connsiteX2" fmla="*/ 16890 w 944938"/>
              <a:gd name="connsiteY2" fmla="*/ 1787856 h 4503761"/>
              <a:gd name="connsiteX3" fmla="*/ 139720 w 944938"/>
              <a:gd name="connsiteY3" fmla="*/ 436728 h 4503761"/>
              <a:gd name="connsiteX4" fmla="*/ 917643 w 944938"/>
              <a:gd name="connsiteY4" fmla="*/ 0 h 4503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938" h="4503761">
                <a:moveTo>
                  <a:pt x="944938" y="4503761"/>
                </a:moveTo>
                <a:cubicBezTo>
                  <a:pt x="722025" y="4436659"/>
                  <a:pt x="499112" y="4369558"/>
                  <a:pt x="344437" y="3916907"/>
                </a:cubicBezTo>
                <a:cubicBezTo>
                  <a:pt x="189762" y="3464256"/>
                  <a:pt x="51009" y="2367886"/>
                  <a:pt x="16890" y="1787856"/>
                </a:cubicBezTo>
                <a:cubicBezTo>
                  <a:pt x="-17229" y="1207826"/>
                  <a:pt x="-10405" y="734704"/>
                  <a:pt x="139720" y="436728"/>
                </a:cubicBezTo>
                <a:cubicBezTo>
                  <a:pt x="289845" y="138752"/>
                  <a:pt x="603744" y="69376"/>
                  <a:pt x="917643" y="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4065122" y="2187926"/>
            <a:ext cx="5151207" cy="2836110"/>
          </a:xfrm>
          <a:custGeom>
            <a:avLst/>
            <a:gdLst>
              <a:gd name="connsiteX0" fmla="*/ 0 w 5104263"/>
              <a:gd name="connsiteY0" fmla="*/ 0 h 4230806"/>
              <a:gd name="connsiteX1" fmla="*/ 2470245 w 5104263"/>
              <a:gd name="connsiteY1" fmla="*/ 2879678 h 4230806"/>
              <a:gd name="connsiteX2" fmla="*/ 5104263 w 5104263"/>
              <a:gd name="connsiteY2" fmla="*/ 4230806 h 4230806"/>
            </a:gdLst>
            <a:ahLst/>
            <a:cxnLst>
              <a:cxn ang="0">
                <a:pos x="connsiteX0" y="connsiteY0"/>
              </a:cxn>
              <a:cxn ang="0">
                <a:pos x="connsiteX1" y="connsiteY1"/>
              </a:cxn>
              <a:cxn ang="0">
                <a:pos x="connsiteX2" y="connsiteY2"/>
              </a:cxn>
            </a:cxnLst>
            <a:rect l="l" t="t" r="r" b="b"/>
            <a:pathLst>
              <a:path w="5104263" h="4230806">
                <a:moveTo>
                  <a:pt x="0" y="0"/>
                </a:moveTo>
                <a:cubicBezTo>
                  <a:pt x="809767" y="1087272"/>
                  <a:pt x="1619535" y="2174544"/>
                  <a:pt x="2470245" y="2879678"/>
                </a:cubicBezTo>
                <a:cubicBezTo>
                  <a:pt x="3320955" y="3584812"/>
                  <a:pt x="4212609" y="3907809"/>
                  <a:pt x="5104263" y="423080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2086196" y="3064549"/>
            <a:ext cx="7416662" cy="1682701"/>
          </a:xfrm>
          <a:custGeom>
            <a:avLst/>
            <a:gdLst>
              <a:gd name="connsiteX0" fmla="*/ 0 w 7424383"/>
              <a:gd name="connsiteY0" fmla="*/ 0 h 3084394"/>
              <a:gd name="connsiteX1" fmla="*/ 504968 w 7424383"/>
              <a:gd name="connsiteY1" fmla="*/ 341194 h 3084394"/>
              <a:gd name="connsiteX2" fmla="*/ 2593075 w 7424383"/>
              <a:gd name="connsiteY2" fmla="*/ 1078173 h 3084394"/>
              <a:gd name="connsiteX3" fmla="*/ 5213445 w 7424383"/>
              <a:gd name="connsiteY3" fmla="*/ 1842448 h 3084394"/>
              <a:gd name="connsiteX4" fmla="*/ 6810233 w 7424383"/>
              <a:gd name="connsiteY4" fmla="*/ 2361062 h 3084394"/>
              <a:gd name="connsiteX5" fmla="*/ 7424383 w 7424383"/>
              <a:gd name="connsiteY5" fmla="*/ 3084394 h 308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4383" h="3084394">
                <a:moveTo>
                  <a:pt x="0" y="0"/>
                </a:moveTo>
                <a:cubicBezTo>
                  <a:pt x="36394" y="80749"/>
                  <a:pt x="72789" y="161498"/>
                  <a:pt x="504968" y="341194"/>
                </a:cubicBezTo>
                <a:cubicBezTo>
                  <a:pt x="937147" y="520890"/>
                  <a:pt x="1808329" y="827964"/>
                  <a:pt x="2593075" y="1078173"/>
                </a:cubicBezTo>
                <a:cubicBezTo>
                  <a:pt x="3377821" y="1328382"/>
                  <a:pt x="4510585" y="1628633"/>
                  <a:pt x="5213445" y="1842448"/>
                </a:cubicBezTo>
                <a:cubicBezTo>
                  <a:pt x="5916305" y="2056263"/>
                  <a:pt x="6441743" y="2154071"/>
                  <a:pt x="6810233" y="2361062"/>
                </a:cubicBezTo>
                <a:cubicBezTo>
                  <a:pt x="7178723" y="2568053"/>
                  <a:pt x="7301553" y="2826223"/>
                  <a:pt x="7424383" y="3084394"/>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p:nvPr/>
        </p:nvCxnSpPr>
        <p:spPr>
          <a:xfrm flipV="1">
            <a:off x="3343697" y="2099494"/>
            <a:ext cx="3527164" cy="1604923"/>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746208" y="3578685"/>
            <a:ext cx="167176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Freeform 90"/>
          <p:cNvSpPr/>
          <p:nvPr/>
        </p:nvSpPr>
        <p:spPr>
          <a:xfrm>
            <a:off x="6003068" y="682388"/>
            <a:ext cx="834460" cy="1883391"/>
          </a:xfrm>
          <a:custGeom>
            <a:avLst/>
            <a:gdLst>
              <a:gd name="connsiteX0" fmla="*/ 834460 w 834460"/>
              <a:gd name="connsiteY0" fmla="*/ 1883391 h 1883391"/>
              <a:gd name="connsiteX1" fmla="*/ 165720 w 834460"/>
              <a:gd name="connsiteY1" fmla="*/ 1419367 h 1883391"/>
              <a:gd name="connsiteX2" fmla="*/ 1947 w 834460"/>
              <a:gd name="connsiteY2" fmla="*/ 532263 h 1883391"/>
              <a:gd name="connsiteX3" fmla="*/ 233959 w 834460"/>
              <a:gd name="connsiteY3" fmla="*/ 163773 h 1883391"/>
              <a:gd name="connsiteX4" fmla="*/ 834460 w 834460"/>
              <a:gd name="connsiteY4" fmla="*/ 0 h 1883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460" h="1883391">
                <a:moveTo>
                  <a:pt x="834460" y="1883391"/>
                </a:moveTo>
                <a:cubicBezTo>
                  <a:pt x="569466" y="1763973"/>
                  <a:pt x="304472" y="1644555"/>
                  <a:pt x="165720" y="1419367"/>
                </a:cubicBezTo>
                <a:cubicBezTo>
                  <a:pt x="26968" y="1194179"/>
                  <a:pt x="-9426" y="741529"/>
                  <a:pt x="1947" y="532263"/>
                </a:cubicBezTo>
                <a:cubicBezTo>
                  <a:pt x="13320" y="322997"/>
                  <a:pt x="95207" y="252484"/>
                  <a:pt x="233959" y="163773"/>
                </a:cubicBezTo>
                <a:cubicBezTo>
                  <a:pt x="372711" y="75062"/>
                  <a:pt x="603585" y="37531"/>
                  <a:pt x="834460" y="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p:cNvCxnSpPr/>
          <p:nvPr/>
        </p:nvCxnSpPr>
        <p:spPr>
          <a:xfrm>
            <a:off x="9461914" y="864033"/>
            <a:ext cx="67842" cy="4307719"/>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9199803" y="2282321"/>
            <a:ext cx="1684701" cy="553998"/>
          </a:xfrm>
          <a:prstGeom prst="rect">
            <a:avLst/>
          </a:prstGeom>
          <a:ln>
            <a:solidFill>
              <a:srgbClr val="FF0000"/>
            </a:solidFill>
          </a:ln>
        </p:spPr>
        <p:txBody>
          <a:bodyPr wrap="square">
            <a:spAutoFit/>
          </a:bodyPr>
          <a:lstStyle/>
          <a:p>
            <a:r>
              <a:rPr lang="en-US" sz="3000">
                <a:solidFill>
                  <a:srgbClr val="0070C0"/>
                </a:solidFill>
                <a:latin typeface="Times New Roman" panose="02020603050405020304" pitchFamily="18" charset="0"/>
              </a:rPr>
              <a:t>= Bước 3 </a:t>
            </a:r>
            <a:endParaRPr lang="en-US" sz="3000">
              <a:solidFill>
                <a:srgbClr val="0070C0"/>
              </a:solidFill>
            </a:endParaRPr>
          </a:p>
        </p:txBody>
      </p:sp>
      <p:sp>
        <p:nvSpPr>
          <p:cNvPr id="69" name="Freeform 68"/>
          <p:cNvSpPr/>
          <p:nvPr/>
        </p:nvSpPr>
        <p:spPr>
          <a:xfrm>
            <a:off x="6010678" y="682982"/>
            <a:ext cx="834460" cy="1883391"/>
          </a:xfrm>
          <a:custGeom>
            <a:avLst/>
            <a:gdLst>
              <a:gd name="connsiteX0" fmla="*/ 834460 w 834460"/>
              <a:gd name="connsiteY0" fmla="*/ 1883391 h 1883391"/>
              <a:gd name="connsiteX1" fmla="*/ 165720 w 834460"/>
              <a:gd name="connsiteY1" fmla="*/ 1419367 h 1883391"/>
              <a:gd name="connsiteX2" fmla="*/ 1947 w 834460"/>
              <a:gd name="connsiteY2" fmla="*/ 532263 h 1883391"/>
              <a:gd name="connsiteX3" fmla="*/ 233959 w 834460"/>
              <a:gd name="connsiteY3" fmla="*/ 163773 h 1883391"/>
              <a:gd name="connsiteX4" fmla="*/ 834460 w 834460"/>
              <a:gd name="connsiteY4" fmla="*/ 0 h 1883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460" h="1883391">
                <a:moveTo>
                  <a:pt x="834460" y="1883391"/>
                </a:moveTo>
                <a:cubicBezTo>
                  <a:pt x="569466" y="1763973"/>
                  <a:pt x="304472" y="1644555"/>
                  <a:pt x="165720" y="1419367"/>
                </a:cubicBezTo>
                <a:cubicBezTo>
                  <a:pt x="26968" y="1194179"/>
                  <a:pt x="-9426" y="741529"/>
                  <a:pt x="1947" y="532263"/>
                </a:cubicBezTo>
                <a:cubicBezTo>
                  <a:pt x="13320" y="322997"/>
                  <a:pt x="95207" y="252484"/>
                  <a:pt x="233959" y="163773"/>
                </a:cubicBezTo>
                <a:cubicBezTo>
                  <a:pt x="372711" y="75062"/>
                  <a:pt x="603585" y="37531"/>
                  <a:pt x="834460" y="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p:nvPr/>
        </p:nvCxnSpPr>
        <p:spPr>
          <a:xfrm>
            <a:off x="9447960" y="853458"/>
            <a:ext cx="80890" cy="4826758"/>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8666187" y="51639"/>
            <a:ext cx="1747890" cy="538609"/>
          </a:xfrm>
          <a:prstGeom prst="rect">
            <a:avLst/>
          </a:prstGeom>
          <a:ln>
            <a:solidFill>
              <a:schemeClr val="bg1"/>
            </a:solidFill>
          </a:ln>
        </p:spPr>
        <p:txBody>
          <a:bodyPr wrap="square">
            <a:spAutoFit/>
          </a:bodyPr>
          <a:lstStyle/>
          <a:p>
            <a:r>
              <a:rPr lang="en-US" sz="2900">
                <a:solidFill>
                  <a:srgbClr val="FF0000"/>
                </a:solidFill>
                <a:latin typeface="Times New Roman" panose="02020603050405020304" pitchFamily="18" charset="0"/>
              </a:rPr>
              <a:t>= 2*1*1</a:t>
            </a:r>
            <a:endParaRPr lang="en-US" sz="2900">
              <a:solidFill>
                <a:srgbClr val="FF0000"/>
              </a:solidFill>
            </a:endParaRPr>
          </a:p>
        </p:txBody>
      </p:sp>
      <p:sp>
        <p:nvSpPr>
          <p:cNvPr id="77" name="Rectangle 76"/>
          <p:cNvSpPr/>
          <p:nvPr/>
        </p:nvSpPr>
        <p:spPr>
          <a:xfrm>
            <a:off x="9204912" y="2282633"/>
            <a:ext cx="1684701" cy="553998"/>
          </a:xfrm>
          <a:prstGeom prst="rect">
            <a:avLst/>
          </a:prstGeom>
          <a:ln>
            <a:solidFill>
              <a:srgbClr val="FF0000"/>
            </a:solidFill>
          </a:ln>
        </p:spPr>
        <p:txBody>
          <a:bodyPr wrap="square">
            <a:spAutoFit/>
          </a:bodyPr>
          <a:lstStyle/>
          <a:p>
            <a:r>
              <a:rPr lang="en-US" sz="3000">
                <a:solidFill>
                  <a:srgbClr val="0070C0"/>
                </a:solidFill>
                <a:latin typeface="Times New Roman" panose="02020603050405020304" pitchFamily="18" charset="0"/>
              </a:rPr>
              <a:t>= Bước 3 </a:t>
            </a:r>
            <a:endParaRPr lang="en-US" sz="3000">
              <a:solidFill>
                <a:srgbClr val="0070C0"/>
              </a:solidFill>
            </a:endParaRPr>
          </a:p>
        </p:txBody>
      </p:sp>
      <p:sp>
        <p:nvSpPr>
          <p:cNvPr id="78" name="Freeform 77"/>
          <p:cNvSpPr/>
          <p:nvPr/>
        </p:nvSpPr>
        <p:spPr>
          <a:xfrm>
            <a:off x="6011634" y="682609"/>
            <a:ext cx="834460" cy="1883391"/>
          </a:xfrm>
          <a:custGeom>
            <a:avLst/>
            <a:gdLst>
              <a:gd name="connsiteX0" fmla="*/ 834460 w 834460"/>
              <a:gd name="connsiteY0" fmla="*/ 1883391 h 1883391"/>
              <a:gd name="connsiteX1" fmla="*/ 165720 w 834460"/>
              <a:gd name="connsiteY1" fmla="*/ 1419367 h 1883391"/>
              <a:gd name="connsiteX2" fmla="*/ 1947 w 834460"/>
              <a:gd name="connsiteY2" fmla="*/ 532263 h 1883391"/>
              <a:gd name="connsiteX3" fmla="*/ 233959 w 834460"/>
              <a:gd name="connsiteY3" fmla="*/ 163773 h 1883391"/>
              <a:gd name="connsiteX4" fmla="*/ 834460 w 834460"/>
              <a:gd name="connsiteY4" fmla="*/ 0 h 1883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460" h="1883391">
                <a:moveTo>
                  <a:pt x="834460" y="1883391"/>
                </a:moveTo>
                <a:cubicBezTo>
                  <a:pt x="569466" y="1763973"/>
                  <a:pt x="304472" y="1644555"/>
                  <a:pt x="165720" y="1419367"/>
                </a:cubicBezTo>
                <a:cubicBezTo>
                  <a:pt x="26968" y="1194179"/>
                  <a:pt x="-9426" y="741529"/>
                  <a:pt x="1947" y="532263"/>
                </a:cubicBezTo>
                <a:cubicBezTo>
                  <a:pt x="13320" y="322997"/>
                  <a:pt x="95207" y="252484"/>
                  <a:pt x="233959" y="163773"/>
                </a:cubicBezTo>
                <a:cubicBezTo>
                  <a:pt x="372711" y="75062"/>
                  <a:pt x="603585" y="37531"/>
                  <a:pt x="834460" y="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p:nvPr/>
        </p:nvCxnSpPr>
        <p:spPr>
          <a:xfrm>
            <a:off x="9447797" y="863418"/>
            <a:ext cx="92335" cy="530671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8665352" y="46694"/>
            <a:ext cx="1912929" cy="538609"/>
          </a:xfrm>
          <a:prstGeom prst="rect">
            <a:avLst/>
          </a:prstGeom>
          <a:ln>
            <a:solidFill>
              <a:schemeClr val="bg1"/>
            </a:solidFill>
          </a:ln>
        </p:spPr>
        <p:txBody>
          <a:bodyPr wrap="square">
            <a:spAutoFit/>
          </a:bodyPr>
          <a:lstStyle/>
          <a:p>
            <a:r>
              <a:rPr lang="en-US" sz="2900">
                <a:solidFill>
                  <a:srgbClr val="FF0000"/>
                </a:solidFill>
                <a:latin typeface="Times New Roman" panose="02020603050405020304" pitchFamily="18" charset="0"/>
              </a:rPr>
              <a:t>= 3*2*1*1</a:t>
            </a:r>
            <a:endParaRPr lang="en-US" sz="2900">
              <a:solidFill>
                <a:srgbClr val="FF0000"/>
              </a:solidFill>
            </a:endParaRPr>
          </a:p>
        </p:txBody>
      </p:sp>
      <p:sp>
        <p:nvSpPr>
          <p:cNvPr id="94" name="Rectangle 93"/>
          <p:cNvSpPr/>
          <p:nvPr/>
        </p:nvSpPr>
        <p:spPr>
          <a:xfrm>
            <a:off x="9190053" y="2280577"/>
            <a:ext cx="1684701" cy="553998"/>
          </a:xfrm>
          <a:prstGeom prst="rect">
            <a:avLst/>
          </a:prstGeom>
          <a:ln>
            <a:solidFill>
              <a:srgbClr val="FF0000"/>
            </a:solidFill>
          </a:ln>
        </p:spPr>
        <p:txBody>
          <a:bodyPr wrap="square">
            <a:spAutoFit/>
          </a:bodyPr>
          <a:lstStyle/>
          <a:p>
            <a:r>
              <a:rPr lang="en-US" sz="3000">
                <a:solidFill>
                  <a:srgbClr val="0070C0"/>
                </a:solidFill>
                <a:latin typeface="Times New Roman" panose="02020603050405020304" pitchFamily="18" charset="0"/>
              </a:rPr>
              <a:t>= ĐCC </a:t>
            </a:r>
            <a:endParaRPr lang="en-US" sz="3000">
              <a:solidFill>
                <a:srgbClr val="0070C0"/>
              </a:solidFill>
            </a:endParaRPr>
          </a:p>
        </p:txBody>
      </p:sp>
      <p:cxnSp>
        <p:nvCxnSpPr>
          <p:cNvPr id="48" name="Straight Arrow Connector 47"/>
          <p:cNvCxnSpPr/>
          <p:nvPr/>
        </p:nvCxnSpPr>
        <p:spPr>
          <a:xfrm flipH="1">
            <a:off x="7370655" y="2834575"/>
            <a:ext cx="2004869" cy="1702830"/>
          </a:xfrm>
          <a:prstGeom prst="straightConnector1">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066727" y="4899011"/>
            <a:ext cx="828724" cy="553998"/>
          </a:xfrm>
          <a:prstGeom prst="rect">
            <a:avLst/>
          </a:prstGeom>
          <a:ln>
            <a:solidFill>
              <a:srgbClr val="FFC000"/>
            </a:solidFill>
          </a:ln>
        </p:spPr>
        <p:txBody>
          <a:bodyPr wrap="square">
            <a:spAutoFit/>
          </a:bodyPr>
          <a:lstStyle/>
          <a:p>
            <a:r>
              <a:rPr lang="en-US" sz="3000">
                <a:solidFill>
                  <a:srgbClr val="FF0000"/>
                </a:solidFill>
                <a:latin typeface="Times New Roman" panose="02020603050405020304" pitchFamily="18" charset="0"/>
              </a:rPr>
              <a:t>= 1</a:t>
            </a:r>
            <a:endParaRPr lang="en-US" sz="3000">
              <a:solidFill>
                <a:srgbClr val="FF0000"/>
              </a:solidFill>
            </a:endParaRPr>
          </a:p>
        </p:txBody>
      </p:sp>
      <p:sp>
        <p:nvSpPr>
          <p:cNvPr id="96" name="Rectangle 95"/>
          <p:cNvSpPr/>
          <p:nvPr/>
        </p:nvSpPr>
        <p:spPr>
          <a:xfrm>
            <a:off x="4065869" y="4897311"/>
            <a:ext cx="828724" cy="553998"/>
          </a:xfrm>
          <a:prstGeom prst="rect">
            <a:avLst/>
          </a:prstGeom>
          <a:ln>
            <a:solidFill>
              <a:srgbClr val="FFC000"/>
            </a:solidFill>
          </a:ln>
        </p:spPr>
        <p:txBody>
          <a:bodyPr wrap="square">
            <a:spAutoFit/>
          </a:bodyPr>
          <a:lstStyle/>
          <a:p>
            <a:r>
              <a:rPr lang="en-US" sz="3000">
                <a:solidFill>
                  <a:srgbClr val="FF0000"/>
                </a:solidFill>
                <a:latin typeface="Times New Roman" panose="02020603050405020304" pitchFamily="18" charset="0"/>
              </a:rPr>
              <a:t>= 0</a:t>
            </a:r>
            <a:endParaRPr lang="en-US" sz="3000">
              <a:solidFill>
                <a:srgbClr val="FF0000"/>
              </a:solidFill>
            </a:endParaRPr>
          </a:p>
        </p:txBody>
      </p:sp>
      <p:sp>
        <p:nvSpPr>
          <p:cNvPr id="84" name="Rectangle 83"/>
          <p:cNvSpPr/>
          <p:nvPr/>
        </p:nvSpPr>
        <p:spPr>
          <a:xfrm>
            <a:off x="5615271" y="4584516"/>
            <a:ext cx="3373541" cy="95139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indent="53975"/>
            <a:r>
              <a:rPr lang="en-US" sz="3000">
                <a:solidFill>
                  <a:srgbClr val="0070C0"/>
                </a:solidFill>
                <a:latin typeface="Times New Roman" panose="02020603050405020304" pitchFamily="18" charset="0"/>
                <a:ea typeface="Times New Roman" panose="02020603050405020304" pitchFamily="18" charset="0"/>
              </a:rPr>
              <a:t>Địa chỉ nào đó trong chương trình chính</a:t>
            </a:r>
          </a:p>
        </p:txBody>
      </p:sp>
    </p:spTree>
    <p:extLst>
      <p:ext uri="{BB962C8B-B14F-4D97-AF65-F5344CB8AC3E}">
        <p14:creationId xmlns:p14="http://schemas.microsoft.com/office/powerpoint/2010/main" val="14066424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4"/>
                                        </p:tgtEl>
                                        <p:attrNameLst>
                                          <p:attrName>style.visibility</p:attrName>
                                        </p:attrNameLst>
                                      </p:cBhvr>
                                      <p:to>
                                        <p:strVal val="visible"/>
                                      </p:to>
                                    </p:set>
                                    <p:anim calcmode="lin" valueType="num">
                                      <p:cBhvr additive="base">
                                        <p:cTn id="57" dur="500" fill="hold"/>
                                        <p:tgtEl>
                                          <p:spTgt spid="74"/>
                                        </p:tgtEl>
                                        <p:attrNameLst>
                                          <p:attrName>ppt_x</p:attrName>
                                        </p:attrNameLst>
                                      </p:cBhvr>
                                      <p:tavLst>
                                        <p:tav tm="0">
                                          <p:val>
                                            <p:strVal val="#ppt_x"/>
                                          </p:val>
                                        </p:tav>
                                        <p:tav tm="100000">
                                          <p:val>
                                            <p:strVal val="#ppt_x"/>
                                          </p:val>
                                        </p:tav>
                                      </p:tavLst>
                                    </p:anim>
                                    <p:anim calcmode="lin" valueType="num">
                                      <p:cBhvr additive="base">
                                        <p:cTn id="5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ppt_x"/>
                                          </p:val>
                                        </p:tav>
                                        <p:tav tm="100000">
                                          <p:val>
                                            <p:strVal val="#ppt_x"/>
                                          </p:val>
                                        </p:tav>
                                      </p:tavLst>
                                    </p:anim>
                                    <p:anim calcmode="lin" valueType="num">
                                      <p:cBhvr additive="base">
                                        <p:cTn id="6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additive="base">
                                        <p:cTn id="81" dur="500" fill="hold"/>
                                        <p:tgtEl>
                                          <p:spTgt spid="57"/>
                                        </p:tgtEl>
                                        <p:attrNameLst>
                                          <p:attrName>ppt_x</p:attrName>
                                        </p:attrNameLst>
                                      </p:cBhvr>
                                      <p:tavLst>
                                        <p:tav tm="0">
                                          <p:val>
                                            <p:strVal val="#ppt_x"/>
                                          </p:val>
                                        </p:tav>
                                        <p:tav tm="100000">
                                          <p:val>
                                            <p:strVal val="#ppt_x"/>
                                          </p:val>
                                        </p:tav>
                                      </p:tavLst>
                                    </p:anim>
                                    <p:anim calcmode="lin" valueType="num">
                                      <p:cBhvr additive="base">
                                        <p:cTn id="8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59"/>
                                        </p:tgtEl>
                                        <p:attrNameLst>
                                          <p:attrName>style.visibility</p:attrName>
                                        </p:attrNameLst>
                                      </p:cBhvr>
                                      <p:to>
                                        <p:strVal val="visible"/>
                                      </p:to>
                                    </p:set>
                                    <p:anim calcmode="lin" valueType="num">
                                      <p:cBhvr additive="base">
                                        <p:cTn id="87" dur="500" fill="hold"/>
                                        <p:tgtEl>
                                          <p:spTgt spid="59"/>
                                        </p:tgtEl>
                                        <p:attrNameLst>
                                          <p:attrName>ppt_x</p:attrName>
                                        </p:attrNameLst>
                                      </p:cBhvr>
                                      <p:tavLst>
                                        <p:tav tm="0">
                                          <p:val>
                                            <p:strVal val="#ppt_x"/>
                                          </p:val>
                                        </p:tav>
                                        <p:tav tm="100000">
                                          <p:val>
                                            <p:strVal val="#ppt_x"/>
                                          </p:val>
                                        </p:tav>
                                      </p:tavLst>
                                    </p:anim>
                                    <p:anim calcmode="lin" valueType="num">
                                      <p:cBhvr additive="base">
                                        <p:cTn id="8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5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74"/>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5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60"/>
                                        </p:tgtEl>
                                        <p:attrNameLst>
                                          <p:attrName>style.visibility</p:attrName>
                                        </p:attrNameLst>
                                      </p:cBhvr>
                                      <p:to>
                                        <p:strVal val="visible"/>
                                      </p:to>
                                    </p:set>
                                    <p:anim calcmode="lin" valueType="num">
                                      <p:cBhvr additive="base">
                                        <p:cTn id="105" dur="500" fill="hold"/>
                                        <p:tgtEl>
                                          <p:spTgt spid="60"/>
                                        </p:tgtEl>
                                        <p:attrNameLst>
                                          <p:attrName>ppt_x</p:attrName>
                                        </p:attrNameLst>
                                      </p:cBhvr>
                                      <p:tavLst>
                                        <p:tav tm="0">
                                          <p:val>
                                            <p:strVal val="#ppt_x"/>
                                          </p:val>
                                        </p:tav>
                                        <p:tav tm="100000">
                                          <p:val>
                                            <p:strVal val="#ppt_x"/>
                                          </p:val>
                                        </p:tav>
                                      </p:tavLst>
                                    </p:anim>
                                    <p:anim calcmode="lin" valueType="num">
                                      <p:cBhvr additive="base">
                                        <p:cTn id="10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63"/>
                                        </p:tgtEl>
                                        <p:attrNameLst>
                                          <p:attrName>style.visibility</p:attrName>
                                        </p:attrNameLst>
                                      </p:cBhvr>
                                      <p:to>
                                        <p:strVal val="visible"/>
                                      </p:to>
                                    </p:set>
                                    <p:anim calcmode="lin" valueType="num">
                                      <p:cBhvr additive="base">
                                        <p:cTn id="111" dur="500" fill="hold"/>
                                        <p:tgtEl>
                                          <p:spTgt spid="63"/>
                                        </p:tgtEl>
                                        <p:attrNameLst>
                                          <p:attrName>ppt_x</p:attrName>
                                        </p:attrNameLst>
                                      </p:cBhvr>
                                      <p:tavLst>
                                        <p:tav tm="0">
                                          <p:val>
                                            <p:strVal val="#ppt_x"/>
                                          </p:val>
                                        </p:tav>
                                        <p:tav tm="100000">
                                          <p:val>
                                            <p:strVal val="#ppt_x"/>
                                          </p:val>
                                        </p:tav>
                                      </p:tavLst>
                                    </p:anim>
                                    <p:anim calcmode="lin" valueType="num">
                                      <p:cBhvr additive="base">
                                        <p:cTn id="11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6"/>
                                        </p:tgtEl>
                                        <p:attrNameLst>
                                          <p:attrName>style.visibility</p:attrName>
                                        </p:attrNameLst>
                                      </p:cBhvr>
                                      <p:to>
                                        <p:strVal val="visible"/>
                                      </p:to>
                                    </p:set>
                                    <p:anim calcmode="lin" valueType="num">
                                      <p:cBhvr additive="base">
                                        <p:cTn id="117" dur="500" fill="hold"/>
                                        <p:tgtEl>
                                          <p:spTgt spid="16"/>
                                        </p:tgtEl>
                                        <p:attrNameLst>
                                          <p:attrName>ppt_x</p:attrName>
                                        </p:attrNameLst>
                                      </p:cBhvr>
                                      <p:tavLst>
                                        <p:tav tm="0">
                                          <p:val>
                                            <p:strVal val="#ppt_x"/>
                                          </p:val>
                                        </p:tav>
                                        <p:tav tm="100000">
                                          <p:val>
                                            <p:strVal val="#ppt_x"/>
                                          </p:val>
                                        </p:tav>
                                      </p:tavLst>
                                    </p:anim>
                                    <p:anim calcmode="lin" valueType="num">
                                      <p:cBhvr additive="base">
                                        <p:cTn id="1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2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60"/>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500" fill="hold"/>
                                        <p:tgtEl>
                                          <p:spTgt spid="66"/>
                                        </p:tgtEl>
                                        <p:attrNameLst>
                                          <p:attrName>ppt_x</p:attrName>
                                        </p:attrNameLst>
                                      </p:cBhvr>
                                      <p:tavLst>
                                        <p:tav tm="0">
                                          <p:val>
                                            <p:strVal val="#ppt_x"/>
                                          </p:val>
                                        </p:tav>
                                        <p:tav tm="100000">
                                          <p:val>
                                            <p:strVal val="#ppt_x"/>
                                          </p:val>
                                        </p:tav>
                                      </p:tavLst>
                                    </p:anim>
                                    <p:anim calcmode="lin" valueType="num">
                                      <p:cBhvr additive="base">
                                        <p:cTn id="136"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5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9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63"/>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6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72"/>
                                        </p:tgtEl>
                                        <p:attrNameLst>
                                          <p:attrName>style.visibility</p:attrName>
                                        </p:attrNameLst>
                                      </p:cBhvr>
                                      <p:to>
                                        <p:strVal val="visible"/>
                                      </p:to>
                                    </p:set>
                                    <p:anim calcmode="lin" valueType="num">
                                      <p:cBhvr additive="base">
                                        <p:cTn id="157" dur="500" fill="hold"/>
                                        <p:tgtEl>
                                          <p:spTgt spid="72"/>
                                        </p:tgtEl>
                                        <p:attrNameLst>
                                          <p:attrName>ppt_x</p:attrName>
                                        </p:attrNameLst>
                                      </p:cBhvr>
                                      <p:tavLst>
                                        <p:tav tm="0">
                                          <p:val>
                                            <p:strVal val="#ppt_x"/>
                                          </p:val>
                                        </p:tav>
                                        <p:tav tm="100000">
                                          <p:val>
                                            <p:strVal val="#ppt_x"/>
                                          </p:val>
                                        </p:tav>
                                      </p:tavLst>
                                    </p:anim>
                                    <p:anim calcmode="lin" valueType="num">
                                      <p:cBhvr additive="base">
                                        <p:cTn id="15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73"/>
                                        </p:tgtEl>
                                        <p:attrNameLst>
                                          <p:attrName>style.visibility</p:attrName>
                                        </p:attrNameLst>
                                      </p:cBhvr>
                                      <p:to>
                                        <p:strVal val="visible"/>
                                      </p:to>
                                    </p:set>
                                    <p:anim calcmode="lin" valueType="num">
                                      <p:cBhvr additive="base">
                                        <p:cTn id="163" dur="500" fill="hold"/>
                                        <p:tgtEl>
                                          <p:spTgt spid="73"/>
                                        </p:tgtEl>
                                        <p:attrNameLst>
                                          <p:attrName>ppt_x</p:attrName>
                                        </p:attrNameLst>
                                      </p:cBhvr>
                                      <p:tavLst>
                                        <p:tav tm="0">
                                          <p:val>
                                            <p:strVal val="#ppt_x"/>
                                          </p:val>
                                        </p:tav>
                                        <p:tav tm="100000">
                                          <p:val>
                                            <p:strVal val="#ppt_x"/>
                                          </p:val>
                                        </p:tav>
                                      </p:tavLst>
                                    </p:anim>
                                    <p:anim calcmode="lin" valueType="num">
                                      <p:cBhvr additive="base">
                                        <p:cTn id="16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7"/>
                                        </p:tgtEl>
                                        <p:attrNameLst>
                                          <p:attrName>style.visibility</p:attrName>
                                        </p:attrNameLst>
                                      </p:cBhvr>
                                      <p:to>
                                        <p:strVal val="visible"/>
                                      </p:to>
                                    </p:set>
                                    <p:anim calcmode="lin" valueType="num">
                                      <p:cBhvr additive="base">
                                        <p:cTn id="169" dur="500" fill="hold"/>
                                        <p:tgtEl>
                                          <p:spTgt spid="17"/>
                                        </p:tgtEl>
                                        <p:attrNameLst>
                                          <p:attrName>ppt_x</p:attrName>
                                        </p:attrNameLst>
                                      </p:cBhvr>
                                      <p:tavLst>
                                        <p:tav tm="0">
                                          <p:val>
                                            <p:strVal val="#ppt_x"/>
                                          </p:val>
                                        </p:tav>
                                        <p:tav tm="100000">
                                          <p:val>
                                            <p:strVal val="#ppt_x"/>
                                          </p:val>
                                        </p:tav>
                                      </p:tavLst>
                                    </p:anim>
                                    <p:anim calcmode="lin" valueType="num">
                                      <p:cBhvr additive="base">
                                        <p:cTn id="1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nodeType="clickEffect">
                                  <p:stCondLst>
                                    <p:cond delay="0"/>
                                  </p:stCondLst>
                                  <p:childTnLst>
                                    <p:set>
                                      <p:cBhvr>
                                        <p:cTn id="174" dur="1" fill="hold">
                                          <p:stCondLst>
                                            <p:cond delay="0"/>
                                          </p:stCondLst>
                                        </p:cTn>
                                        <p:tgtEl>
                                          <p:spTgt spid="4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2"/>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1" nodeType="clickEffect">
                                  <p:stCondLst>
                                    <p:cond delay="0"/>
                                  </p:stCondLst>
                                  <p:childTnLst>
                                    <p:set>
                                      <p:cBhvr>
                                        <p:cTn id="182" dur="1" fill="hold">
                                          <p:stCondLst>
                                            <p:cond delay="0"/>
                                          </p:stCondLst>
                                        </p:cTn>
                                        <p:tgtEl>
                                          <p:spTgt spid="72"/>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75"/>
                                        </p:tgtEl>
                                        <p:attrNameLst>
                                          <p:attrName>style.visibility</p:attrName>
                                        </p:attrNameLst>
                                      </p:cBhvr>
                                      <p:to>
                                        <p:strVal val="visible"/>
                                      </p:to>
                                    </p:set>
                                    <p:anim calcmode="lin" valueType="num">
                                      <p:cBhvr additive="base">
                                        <p:cTn id="187" dur="500" fill="hold"/>
                                        <p:tgtEl>
                                          <p:spTgt spid="75"/>
                                        </p:tgtEl>
                                        <p:attrNameLst>
                                          <p:attrName>ppt_x</p:attrName>
                                        </p:attrNameLst>
                                      </p:cBhvr>
                                      <p:tavLst>
                                        <p:tav tm="0">
                                          <p:val>
                                            <p:strVal val="#ppt_x"/>
                                          </p:val>
                                        </p:tav>
                                        <p:tav tm="100000">
                                          <p:val>
                                            <p:strVal val="#ppt_x"/>
                                          </p:val>
                                        </p:tav>
                                      </p:tavLst>
                                    </p:anim>
                                    <p:anim calcmode="lin" valueType="num">
                                      <p:cBhvr additive="base">
                                        <p:cTn id="18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95"/>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96"/>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1" nodeType="clickEffect">
                                  <p:stCondLst>
                                    <p:cond delay="0"/>
                                  </p:stCondLst>
                                  <p:childTnLst>
                                    <p:set>
                                      <p:cBhvr>
                                        <p:cTn id="200" dur="1" fill="hold">
                                          <p:stCondLst>
                                            <p:cond delay="0"/>
                                          </p:stCondLst>
                                        </p:cTn>
                                        <p:tgtEl>
                                          <p:spTgt spid="75"/>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73"/>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81"/>
                                        </p:tgtEl>
                                        <p:attrNameLst>
                                          <p:attrName>style.visibility</p:attrName>
                                        </p:attrNameLst>
                                      </p:cBhvr>
                                      <p:to>
                                        <p:strVal val="visible"/>
                                      </p:to>
                                    </p:set>
                                    <p:anim calcmode="lin" valueType="num">
                                      <p:cBhvr additive="base">
                                        <p:cTn id="209" dur="500" fill="hold"/>
                                        <p:tgtEl>
                                          <p:spTgt spid="81"/>
                                        </p:tgtEl>
                                        <p:attrNameLst>
                                          <p:attrName>ppt_x</p:attrName>
                                        </p:attrNameLst>
                                      </p:cBhvr>
                                      <p:tavLst>
                                        <p:tav tm="0">
                                          <p:val>
                                            <p:strVal val="#ppt_x"/>
                                          </p:val>
                                        </p:tav>
                                        <p:tav tm="100000">
                                          <p:val>
                                            <p:strVal val="#ppt_x"/>
                                          </p:val>
                                        </p:tav>
                                      </p:tavLst>
                                    </p:anim>
                                    <p:anim calcmode="lin" valueType="num">
                                      <p:cBhvr additive="base">
                                        <p:cTn id="21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82"/>
                                        </p:tgtEl>
                                        <p:attrNameLst>
                                          <p:attrName>style.visibility</p:attrName>
                                        </p:attrNameLst>
                                      </p:cBhvr>
                                      <p:to>
                                        <p:strVal val="visible"/>
                                      </p:to>
                                    </p:set>
                                    <p:anim calcmode="lin" valueType="num">
                                      <p:cBhvr additive="base">
                                        <p:cTn id="215" dur="500" fill="hold"/>
                                        <p:tgtEl>
                                          <p:spTgt spid="82"/>
                                        </p:tgtEl>
                                        <p:attrNameLst>
                                          <p:attrName>ppt_x</p:attrName>
                                        </p:attrNameLst>
                                      </p:cBhvr>
                                      <p:tavLst>
                                        <p:tav tm="0">
                                          <p:val>
                                            <p:strVal val="#ppt_x"/>
                                          </p:val>
                                        </p:tav>
                                        <p:tav tm="100000">
                                          <p:val>
                                            <p:strVal val="#ppt_x"/>
                                          </p:val>
                                        </p:tav>
                                      </p:tavLst>
                                    </p:anim>
                                    <p:anim calcmode="lin" valueType="num">
                                      <p:cBhvr additive="base">
                                        <p:cTn id="21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p:stCondLst>
                                    <p:cond delay="0"/>
                                  </p:stCondLst>
                                  <p:childTnLst>
                                    <p:set>
                                      <p:cBhvr>
                                        <p:cTn id="220" dur="1" fill="hold">
                                          <p:stCondLst>
                                            <p:cond delay="0"/>
                                          </p:stCondLst>
                                        </p:cTn>
                                        <p:tgtEl>
                                          <p:spTgt spid="18"/>
                                        </p:tgtEl>
                                        <p:attrNameLst>
                                          <p:attrName>style.visibility</p:attrName>
                                        </p:attrNameLst>
                                      </p:cBhvr>
                                      <p:to>
                                        <p:strVal val="visible"/>
                                      </p:to>
                                    </p:set>
                                    <p:anim calcmode="lin" valueType="num">
                                      <p:cBhvr additive="base">
                                        <p:cTn id="221" dur="500" fill="hold"/>
                                        <p:tgtEl>
                                          <p:spTgt spid="18"/>
                                        </p:tgtEl>
                                        <p:attrNameLst>
                                          <p:attrName>ppt_x</p:attrName>
                                        </p:attrNameLst>
                                      </p:cBhvr>
                                      <p:tavLst>
                                        <p:tav tm="0">
                                          <p:val>
                                            <p:strVal val="#ppt_x"/>
                                          </p:val>
                                        </p:tav>
                                        <p:tav tm="100000">
                                          <p:val>
                                            <p:strVal val="#ppt_x"/>
                                          </p:val>
                                        </p:tav>
                                      </p:tavLst>
                                    </p:anim>
                                    <p:anim calcmode="lin" valueType="num">
                                      <p:cBhvr additive="base">
                                        <p:cTn id="2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nodeType="clickEffect">
                                  <p:stCondLst>
                                    <p:cond delay="0"/>
                                  </p:stCondLst>
                                  <p:childTnLst>
                                    <p:set>
                                      <p:cBhvr>
                                        <p:cTn id="226" dur="1" fill="hold">
                                          <p:stCondLst>
                                            <p:cond delay="0"/>
                                          </p:stCondLst>
                                        </p:cTn>
                                        <p:tgtEl>
                                          <p:spTgt spid="32"/>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nodeType="clickEffect">
                                  <p:stCondLst>
                                    <p:cond delay="0"/>
                                  </p:stCondLst>
                                  <p:childTnLst>
                                    <p:set>
                                      <p:cBhvr>
                                        <p:cTn id="230" dur="1" fill="hold">
                                          <p:stCondLst>
                                            <p:cond delay="0"/>
                                          </p:stCondLst>
                                        </p:cTn>
                                        <p:tgtEl>
                                          <p:spTgt spid="29"/>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81"/>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grpId="0" nodeType="clickEffect">
                                  <p:stCondLst>
                                    <p:cond delay="0"/>
                                  </p:stCondLst>
                                  <p:childTnLst>
                                    <p:set>
                                      <p:cBhvr>
                                        <p:cTn id="238" dur="1" fill="hold">
                                          <p:stCondLst>
                                            <p:cond delay="0"/>
                                          </p:stCondLst>
                                        </p:cTn>
                                        <p:tgtEl>
                                          <p:spTgt spid="83"/>
                                        </p:tgtEl>
                                        <p:attrNameLst>
                                          <p:attrName>style.visibility</p:attrName>
                                        </p:attrNameLst>
                                      </p:cBhvr>
                                      <p:to>
                                        <p:strVal val="visible"/>
                                      </p:to>
                                    </p:set>
                                    <p:anim calcmode="lin" valueType="num">
                                      <p:cBhvr additive="base">
                                        <p:cTn id="239" dur="500" fill="hold"/>
                                        <p:tgtEl>
                                          <p:spTgt spid="83"/>
                                        </p:tgtEl>
                                        <p:attrNameLst>
                                          <p:attrName>ppt_x</p:attrName>
                                        </p:attrNameLst>
                                      </p:cBhvr>
                                      <p:tavLst>
                                        <p:tav tm="0">
                                          <p:val>
                                            <p:strVal val="#ppt_x"/>
                                          </p:val>
                                        </p:tav>
                                        <p:tav tm="100000">
                                          <p:val>
                                            <p:strVal val="#ppt_x"/>
                                          </p:val>
                                        </p:tav>
                                      </p:tavLst>
                                    </p:anim>
                                    <p:anim calcmode="lin" valueType="num">
                                      <p:cBhvr additive="base">
                                        <p:cTn id="24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nodeType="clickEffect">
                                  <p:stCondLst>
                                    <p:cond delay="0"/>
                                  </p:stCondLst>
                                  <p:childTnLst>
                                    <p:set>
                                      <p:cBhvr>
                                        <p:cTn id="244" dur="1" fill="hold">
                                          <p:stCondLst>
                                            <p:cond delay="0"/>
                                          </p:stCondLst>
                                        </p:cTn>
                                        <p:tgtEl>
                                          <p:spTgt spid="89"/>
                                        </p:tgtEl>
                                        <p:attrNameLst>
                                          <p:attrName>style.visibility</p:attrName>
                                        </p:attrNameLst>
                                      </p:cBhvr>
                                      <p:to>
                                        <p:strVal val="visible"/>
                                      </p:to>
                                    </p:set>
                                    <p:anim calcmode="lin" valueType="num">
                                      <p:cBhvr additive="base">
                                        <p:cTn id="245" dur="500" fill="hold"/>
                                        <p:tgtEl>
                                          <p:spTgt spid="89"/>
                                        </p:tgtEl>
                                        <p:attrNameLst>
                                          <p:attrName>ppt_x</p:attrName>
                                        </p:attrNameLst>
                                      </p:cBhvr>
                                      <p:tavLst>
                                        <p:tav tm="0">
                                          <p:val>
                                            <p:strVal val="#ppt_x"/>
                                          </p:val>
                                        </p:tav>
                                        <p:tav tm="100000">
                                          <p:val>
                                            <p:strVal val="#ppt_x"/>
                                          </p:val>
                                        </p:tav>
                                      </p:tavLst>
                                    </p:anim>
                                    <p:anim calcmode="lin" valueType="num">
                                      <p:cBhvr additive="base">
                                        <p:cTn id="246"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nodeType="clickEffect">
                                  <p:stCondLst>
                                    <p:cond delay="0"/>
                                  </p:stCondLst>
                                  <p:childTnLst>
                                    <p:set>
                                      <p:cBhvr>
                                        <p:cTn id="250" dur="1" fill="hold">
                                          <p:stCondLst>
                                            <p:cond delay="0"/>
                                          </p:stCondLst>
                                        </p:cTn>
                                        <p:tgtEl>
                                          <p:spTgt spid="85"/>
                                        </p:tgtEl>
                                        <p:attrNameLst>
                                          <p:attrName>style.visibility</p:attrName>
                                        </p:attrNameLst>
                                      </p:cBhvr>
                                      <p:to>
                                        <p:strVal val="visible"/>
                                      </p:to>
                                    </p:set>
                                    <p:anim calcmode="lin" valueType="num">
                                      <p:cBhvr additive="base">
                                        <p:cTn id="251" dur="500" fill="hold"/>
                                        <p:tgtEl>
                                          <p:spTgt spid="85"/>
                                        </p:tgtEl>
                                        <p:attrNameLst>
                                          <p:attrName>ppt_x</p:attrName>
                                        </p:attrNameLst>
                                      </p:cBhvr>
                                      <p:tavLst>
                                        <p:tav tm="0">
                                          <p:val>
                                            <p:strVal val="#ppt_x"/>
                                          </p:val>
                                        </p:tav>
                                        <p:tav tm="100000">
                                          <p:val>
                                            <p:strVal val="#ppt_x"/>
                                          </p:val>
                                        </p:tav>
                                      </p:tavLst>
                                    </p:anim>
                                    <p:anim calcmode="lin" valueType="num">
                                      <p:cBhvr additive="base">
                                        <p:cTn id="25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grpId="1" nodeType="clickEffect">
                                  <p:stCondLst>
                                    <p:cond delay="0"/>
                                  </p:stCondLst>
                                  <p:childTnLst>
                                    <p:set>
                                      <p:cBhvr>
                                        <p:cTn id="256" dur="1" fill="hold">
                                          <p:stCondLst>
                                            <p:cond delay="0"/>
                                          </p:stCondLst>
                                        </p:cTn>
                                        <p:tgtEl>
                                          <p:spTgt spid="83"/>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xit" presetSubtype="0" fill="hold" grpId="1" nodeType="clickEffect">
                                  <p:stCondLst>
                                    <p:cond delay="0"/>
                                  </p:stCondLst>
                                  <p:childTnLst>
                                    <p:set>
                                      <p:cBhvr>
                                        <p:cTn id="260" dur="1" fill="hold">
                                          <p:stCondLst>
                                            <p:cond delay="0"/>
                                          </p:stCondLst>
                                        </p:cTn>
                                        <p:tgtEl>
                                          <p:spTgt spid="82"/>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18"/>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grpId="0" nodeType="clickEffect">
                                  <p:stCondLst>
                                    <p:cond delay="0"/>
                                  </p:stCondLst>
                                  <p:childTnLst>
                                    <p:set>
                                      <p:cBhvr>
                                        <p:cTn id="268" dur="1" fill="hold">
                                          <p:stCondLst>
                                            <p:cond delay="0"/>
                                          </p:stCondLst>
                                        </p:cTn>
                                        <p:tgtEl>
                                          <p:spTgt spid="76"/>
                                        </p:tgtEl>
                                        <p:attrNameLst>
                                          <p:attrName>style.visibility</p:attrName>
                                        </p:attrNameLst>
                                      </p:cBhvr>
                                      <p:to>
                                        <p:strVal val="visible"/>
                                      </p:to>
                                    </p:set>
                                    <p:anim calcmode="lin" valueType="num">
                                      <p:cBhvr additive="base">
                                        <p:cTn id="269" dur="500" fill="hold"/>
                                        <p:tgtEl>
                                          <p:spTgt spid="76"/>
                                        </p:tgtEl>
                                        <p:attrNameLst>
                                          <p:attrName>ppt_x</p:attrName>
                                        </p:attrNameLst>
                                      </p:cBhvr>
                                      <p:tavLst>
                                        <p:tav tm="0">
                                          <p:val>
                                            <p:strVal val="#ppt_x"/>
                                          </p:val>
                                        </p:tav>
                                        <p:tav tm="100000">
                                          <p:val>
                                            <p:strVal val="#ppt_x"/>
                                          </p:val>
                                        </p:tav>
                                      </p:tavLst>
                                    </p:anim>
                                    <p:anim calcmode="lin" valueType="num">
                                      <p:cBhvr additive="base">
                                        <p:cTn id="27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1" presetClass="exit" presetSubtype="0" fill="hold" nodeType="clickEffect">
                                  <p:stCondLst>
                                    <p:cond delay="0"/>
                                  </p:stCondLst>
                                  <p:childTnLst>
                                    <p:set>
                                      <p:cBhvr>
                                        <p:cTn id="274" dur="1" fill="hold">
                                          <p:stCondLst>
                                            <p:cond delay="0"/>
                                          </p:stCondLst>
                                        </p:cTn>
                                        <p:tgtEl>
                                          <p:spTgt spid="29"/>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38"/>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nodeType="clickEffect">
                                  <p:stCondLst>
                                    <p:cond delay="0"/>
                                  </p:stCondLst>
                                  <p:childTnLst>
                                    <p:set>
                                      <p:cBhvr>
                                        <p:cTn id="282" dur="1" fill="hold">
                                          <p:stCondLst>
                                            <p:cond delay="0"/>
                                          </p:stCondLst>
                                        </p:cTn>
                                        <p:tgtEl>
                                          <p:spTgt spid="85"/>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2" presetClass="entr" presetSubtype="4" fill="hold" grpId="0" nodeType="clickEffect">
                                  <p:stCondLst>
                                    <p:cond delay="0"/>
                                  </p:stCondLst>
                                  <p:childTnLst>
                                    <p:set>
                                      <p:cBhvr>
                                        <p:cTn id="286" dur="1" fill="hold">
                                          <p:stCondLst>
                                            <p:cond delay="0"/>
                                          </p:stCondLst>
                                        </p:cTn>
                                        <p:tgtEl>
                                          <p:spTgt spid="91"/>
                                        </p:tgtEl>
                                        <p:attrNameLst>
                                          <p:attrName>style.visibility</p:attrName>
                                        </p:attrNameLst>
                                      </p:cBhvr>
                                      <p:to>
                                        <p:strVal val="visible"/>
                                      </p:to>
                                    </p:set>
                                    <p:anim calcmode="lin" valueType="num">
                                      <p:cBhvr additive="base">
                                        <p:cTn id="287" dur="500" fill="hold"/>
                                        <p:tgtEl>
                                          <p:spTgt spid="91"/>
                                        </p:tgtEl>
                                        <p:attrNameLst>
                                          <p:attrName>ppt_x</p:attrName>
                                        </p:attrNameLst>
                                      </p:cBhvr>
                                      <p:tavLst>
                                        <p:tav tm="0">
                                          <p:val>
                                            <p:strVal val="#ppt_x"/>
                                          </p:val>
                                        </p:tav>
                                        <p:tav tm="100000">
                                          <p:val>
                                            <p:strVal val="#ppt_x"/>
                                          </p:val>
                                        </p:tav>
                                      </p:tavLst>
                                    </p:anim>
                                    <p:anim calcmode="lin" valueType="num">
                                      <p:cBhvr additive="base">
                                        <p:cTn id="28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2" presetClass="entr" presetSubtype="4" fill="hold" nodeType="clickEffect">
                                  <p:stCondLst>
                                    <p:cond delay="0"/>
                                  </p:stCondLst>
                                  <p:childTnLst>
                                    <p:set>
                                      <p:cBhvr>
                                        <p:cTn id="292" dur="1" fill="hold">
                                          <p:stCondLst>
                                            <p:cond delay="0"/>
                                          </p:stCondLst>
                                        </p:cTn>
                                        <p:tgtEl>
                                          <p:spTgt spid="93"/>
                                        </p:tgtEl>
                                        <p:attrNameLst>
                                          <p:attrName>style.visibility</p:attrName>
                                        </p:attrNameLst>
                                      </p:cBhvr>
                                      <p:to>
                                        <p:strVal val="visible"/>
                                      </p:to>
                                    </p:set>
                                    <p:anim calcmode="lin" valueType="num">
                                      <p:cBhvr additive="base">
                                        <p:cTn id="293" dur="500" fill="hold"/>
                                        <p:tgtEl>
                                          <p:spTgt spid="93"/>
                                        </p:tgtEl>
                                        <p:attrNameLst>
                                          <p:attrName>ppt_x</p:attrName>
                                        </p:attrNameLst>
                                      </p:cBhvr>
                                      <p:tavLst>
                                        <p:tav tm="0">
                                          <p:val>
                                            <p:strVal val="#ppt_x"/>
                                          </p:val>
                                        </p:tav>
                                        <p:tav tm="100000">
                                          <p:val>
                                            <p:strVal val="#ppt_x"/>
                                          </p:val>
                                        </p:tav>
                                      </p:tavLst>
                                    </p:anim>
                                    <p:anim calcmode="lin" valueType="num">
                                      <p:cBhvr additive="base">
                                        <p:cTn id="29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295" fill="hold">
                      <p:stCondLst>
                        <p:cond delay="indefinite"/>
                      </p:stCondLst>
                      <p:childTnLst>
                        <p:par>
                          <p:cTn id="296" fill="hold">
                            <p:stCondLst>
                              <p:cond delay="0"/>
                            </p:stCondLst>
                            <p:childTnLst>
                              <p:par>
                                <p:cTn id="297" presetID="2" presetClass="entr" presetSubtype="4" fill="hold" grpId="0" nodeType="clickEffect">
                                  <p:stCondLst>
                                    <p:cond delay="0"/>
                                  </p:stCondLst>
                                  <p:childTnLst>
                                    <p:set>
                                      <p:cBhvr>
                                        <p:cTn id="298" dur="1" fill="hold">
                                          <p:stCondLst>
                                            <p:cond delay="0"/>
                                          </p:stCondLst>
                                        </p:cTn>
                                        <p:tgtEl>
                                          <p:spTgt spid="67"/>
                                        </p:tgtEl>
                                        <p:attrNameLst>
                                          <p:attrName>style.visibility</p:attrName>
                                        </p:attrNameLst>
                                      </p:cBhvr>
                                      <p:to>
                                        <p:strVal val="visible"/>
                                      </p:to>
                                    </p:set>
                                    <p:anim calcmode="lin" valueType="num">
                                      <p:cBhvr additive="base">
                                        <p:cTn id="299" dur="500" fill="hold"/>
                                        <p:tgtEl>
                                          <p:spTgt spid="67"/>
                                        </p:tgtEl>
                                        <p:attrNameLst>
                                          <p:attrName>ppt_x</p:attrName>
                                        </p:attrNameLst>
                                      </p:cBhvr>
                                      <p:tavLst>
                                        <p:tav tm="0">
                                          <p:val>
                                            <p:strVal val="#ppt_x"/>
                                          </p:val>
                                        </p:tav>
                                        <p:tav tm="100000">
                                          <p:val>
                                            <p:strVal val="#ppt_x"/>
                                          </p:val>
                                        </p:tav>
                                      </p:tavLst>
                                    </p:anim>
                                    <p:anim calcmode="lin" valueType="num">
                                      <p:cBhvr additive="base">
                                        <p:cTn id="30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presetID="1" presetClass="exit" presetSubtype="0" fill="hold" grpId="1" nodeType="clickEffect">
                                  <p:stCondLst>
                                    <p:cond delay="0"/>
                                  </p:stCondLst>
                                  <p:childTnLst>
                                    <p:set>
                                      <p:cBhvr>
                                        <p:cTn id="304" dur="1" fill="hold">
                                          <p:stCondLst>
                                            <p:cond delay="0"/>
                                          </p:stCondLst>
                                        </p:cTn>
                                        <p:tgtEl>
                                          <p:spTgt spid="76"/>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ID="1" presetClass="exit" presetSubtype="0" fill="hold" grpId="1" nodeType="clickEffect">
                                  <p:stCondLst>
                                    <p:cond delay="0"/>
                                  </p:stCondLst>
                                  <p:childTnLst>
                                    <p:set>
                                      <p:cBhvr>
                                        <p:cTn id="308" dur="1" fill="hold">
                                          <p:stCondLst>
                                            <p:cond delay="0"/>
                                          </p:stCondLst>
                                        </p:cTn>
                                        <p:tgtEl>
                                          <p:spTgt spid="91"/>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nodeType="clickEffect">
                                  <p:stCondLst>
                                    <p:cond delay="0"/>
                                  </p:stCondLst>
                                  <p:childTnLst>
                                    <p:set>
                                      <p:cBhvr>
                                        <p:cTn id="312" dur="1" fill="hold">
                                          <p:stCondLst>
                                            <p:cond delay="0"/>
                                          </p:stCondLst>
                                        </p:cTn>
                                        <p:tgtEl>
                                          <p:spTgt spid="93"/>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xit" presetSubtype="0" fill="hold" grpId="1" nodeType="clickEffect">
                                  <p:stCondLst>
                                    <p:cond delay="0"/>
                                  </p:stCondLst>
                                  <p:childTnLst>
                                    <p:set>
                                      <p:cBhvr>
                                        <p:cTn id="316" dur="1" fill="hold">
                                          <p:stCondLst>
                                            <p:cond delay="0"/>
                                          </p:stCondLst>
                                        </p:cTn>
                                        <p:tgtEl>
                                          <p:spTgt spid="17"/>
                                        </p:tgtEl>
                                        <p:attrNameLst>
                                          <p:attrName>style.visibility</p:attrName>
                                        </p:attrNameLst>
                                      </p:cBhvr>
                                      <p:to>
                                        <p:strVal val="hidden"/>
                                      </p:to>
                                    </p:set>
                                  </p:childTnLst>
                                </p:cTn>
                              </p:par>
                            </p:childTnLst>
                          </p:cTn>
                        </p:par>
                      </p:childTnLst>
                    </p:cTn>
                  </p:par>
                  <p:par>
                    <p:cTn id="317" fill="hold">
                      <p:stCondLst>
                        <p:cond delay="indefinite"/>
                      </p:stCondLst>
                      <p:childTnLst>
                        <p:par>
                          <p:cTn id="318" fill="hold">
                            <p:stCondLst>
                              <p:cond delay="0"/>
                            </p:stCondLst>
                            <p:childTnLst>
                              <p:par>
                                <p:cTn id="319" presetID="2" presetClass="entr" presetSubtype="4" fill="hold" grpId="0" nodeType="clickEffect">
                                  <p:stCondLst>
                                    <p:cond delay="0"/>
                                  </p:stCondLst>
                                  <p:childTnLst>
                                    <p:set>
                                      <p:cBhvr>
                                        <p:cTn id="320" dur="1" fill="hold">
                                          <p:stCondLst>
                                            <p:cond delay="0"/>
                                          </p:stCondLst>
                                        </p:cTn>
                                        <p:tgtEl>
                                          <p:spTgt spid="68"/>
                                        </p:tgtEl>
                                        <p:attrNameLst>
                                          <p:attrName>style.visibility</p:attrName>
                                        </p:attrNameLst>
                                      </p:cBhvr>
                                      <p:to>
                                        <p:strVal val="visible"/>
                                      </p:to>
                                    </p:set>
                                    <p:anim calcmode="lin" valueType="num">
                                      <p:cBhvr additive="base">
                                        <p:cTn id="321" dur="500" fill="hold"/>
                                        <p:tgtEl>
                                          <p:spTgt spid="68"/>
                                        </p:tgtEl>
                                        <p:attrNameLst>
                                          <p:attrName>ppt_x</p:attrName>
                                        </p:attrNameLst>
                                      </p:cBhvr>
                                      <p:tavLst>
                                        <p:tav tm="0">
                                          <p:val>
                                            <p:strVal val="#ppt_x"/>
                                          </p:val>
                                        </p:tav>
                                        <p:tav tm="100000">
                                          <p:val>
                                            <p:strVal val="#ppt_x"/>
                                          </p:val>
                                        </p:tav>
                                      </p:tavLst>
                                    </p:anim>
                                    <p:anim calcmode="lin" valueType="num">
                                      <p:cBhvr additive="base">
                                        <p:cTn id="322"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23" fill="hold">
                      <p:stCondLst>
                        <p:cond delay="indefinite"/>
                      </p:stCondLst>
                      <p:childTnLst>
                        <p:par>
                          <p:cTn id="324" fill="hold">
                            <p:stCondLst>
                              <p:cond delay="0"/>
                            </p:stCondLst>
                            <p:childTnLst>
                              <p:par>
                                <p:cTn id="325" presetID="1" presetClass="exit" presetSubtype="0" fill="hold" nodeType="clickEffect">
                                  <p:stCondLst>
                                    <p:cond delay="0"/>
                                  </p:stCondLst>
                                  <p:childTnLst>
                                    <p:set>
                                      <p:cBhvr>
                                        <p:cTn id="326" dur="1" fill="hold">
                                          <p:stCondLst>
                                            <p:cond delay="0"/>
                                          </p:stCondLst>
                                        </p:cTn>
                                        <p:tgtEl>
                                          <p:spTgt spid="38"/>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nodeType="clickEffect">
                                  <p:stCondLst>
                                    <p:cond delay="0"/>
                                  </p:stCondLst>
                                  <p:childTnLst>
                                    <p:set>
                                      <p:cBhvr>
                                        <p:cTn id="330" dur="1" fill="hold">
                                          <p:stCondLst>
                                            <p:cond delay="0"/>
                                          </p:stCondLst>
                                        </p:cTn>
                                        <p:tgtEl>
                                          <p:spTgt spid="44"/>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2" presetClass="entr" presetSubtype="4" fill="hold" grpId="0" nodeType="clickEffect">
                                  <p:stCondLst>
                                    <p:cond delay="0"/>
                                  </p:stCondLst>
                                  <p:childTnLst>
                                    <p:set>
                                      <p:cBhvr>
                                        <p:cTn id="334" dur="1" fill="hold">
                                          <p:stCondLst>
                                            <p:cond delay="0"/>
                                          </p:stCondLst>
                                        </p:cTn>
                                        <p:tgtEl>
                                          <p:spTgt spid="69"/>
                                        </p:tgtEl>
                                        <p:attrNameLst>
                                          <p:attrName>style.visibility</p:attrName>
                                        </p:attrNameLst>
                                      </p:cBhvr>
                                      <p:to>
                                        <p:strVal val="visible"/>
                                      </p:to>
                                    </p:set>
                                    <p:anim calcmode="lin" valueType="num">
                                      <p:cBhvr additive="base">
                                        <p:cTn id="335" dur="500" fill="hold"/>
                                        <p:tgtEl>
                                          <p:spTgt spid="69"/>
                                        </p:tgtEl>
                                        <p:attrNameLst>
                                          <p:attrName>ppt_x</p:attrName>
                                        </p:attrNameLst>
                                      </p:cBhvr>
                                      <p:tavLst>
                                        <p:tav tm="0">
                                          <p:val>
                                            <p:strVal val="#ppt_x"/>
                                          </p:val>
                                        </p:tav>
                                        <p:tav tm="100000">
                                          <p:val>
                                            <p:strVal val="#ppt_x"/>
                                          </p:val>
                                        </p:tav>
                                      </p:tavLst>
                                    </p:anim>
                                    <p:anim calcmode="lin" valueType="num">
                                      <p:cBhvr additive="base">
                                        <p:cTn id="336"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337" fill="hold">
                      <p:stCondLst>
                        <p:cond delay="indefinite"/>
                      </p:stCondLst>
                      <p:childTnLst>
                        <p:par>
                          <p:cTn id="338" fill="hold">
                            <p:stCondLst>
                              <p:cond delay="0"/>
                            </p:stCondLst>
                            <p:childTnLst>
                              <p:par>
                                <p:cTn id="339" presetID="2" presetClass="entr" presetSubtype="4" fill="hold" nodeType="clickEffect">
                                  <p:stCondLst>
                                    <p:cond delay="0"/>
                                  </p:stCondLst>
                                  <p:childTnLst>
                                    <p:set>
                                      <p:cBhvr>
                                        <p:cTn id="340" dur="1" fill="hold">
                                          <p:stCondLst>
                                            <p:cond delay="0"/>
                                          </p:stCondLst>
                                        </p:cTn>
                                        <p:tgtEl>
                                          <p:spTgt spid="70"/>
                                        </p:tgtEl>
                                        <p:attrNameLst>
                                          <p:attrName>style.visibility</p:attrName>
                                        </p:attrNameLst>
                                      </p:cBhvr>
                                      <p:to>
                                        <p:strVal val="visible"/>
                                      </p:to>
                                    </p:set>
                                    <p:anim calcmode="lin" valueType="num">
                                      <p:cBhvr additive="base">
                                        <p:cTn id="341" dur="500" fill="hold"/>
                                        <p:tgtEl>
                                          <p:spTgt spid="70"/>
                                        </p:tgtEl>
                                        <p:attrNameLst>
                                          <p:attrName>ppt_x</p:attrName>
                                        </p:attrNameLst>
                                      </p:cBhvr>
                                      <p:tavLst>
                                        <p:tav tm="0">
                                          <p:val>
                                            <p:strVal val="#ppt_x"/>
                                          </p:val>
                                        </p:tav>
                                        <p:tav tm="100000">
                                          <p:val>
                                            <p:strVal val="#ppt_x"/>
                                          </p:val>
                                        </p:tav>
                                      </p:tavLst>
                                    </p:anim>
                                    <p:anim calcmode="lin" valueType="num">
                                      <p:cBhvr additive="base">
                                        <p:cTn id="34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grpId="1" nodeType="clickEffect">
                                  <p:stCondLst>
                                    <p:cond delay="0"/>
                                  </p:stCondLst>
                                  <p:childTnLst>
                                    <p:set>
                                      <p:cBhvr>
                                        <p:cTn id="346" dur="1" fill="hold">
                                          <p:stCondLst>
                                            <p:cond delay="0"/>
                                          </p:stCondLst>
                                        </p:cTn>
                                        <p:tgtEl>
                                          <p:spTgt spid="67"/>
                                        </p:tgtEl>
                                        <p:attrNameLst>
                                          <p:attrName>style.visibility</p:attrName>
                                        </p:attrNameLst>
                                      </p:cBhvr>
                                      <p:to>
                                        <p:strVal val="hidden"/>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71"/>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68"/>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xit" presetSubtype="0" fill="hold" grpId="1" nodeType="clickEffect">
                                  <p:stCondLst>
                                    <p:cond delay="0"/>
                                  </p:stCondLst>
                                  <p:childTnLst>
                                    <p:set>
                                      <p:cBhvr>
                                        <p:cTn id="358" dur="1" fill="hold">
                                          <p:stCondLst>
                                            <p:cond delay="0"/>
                                          </p:stCondLst>
                                        </p:cTn>
                                        <p:tgtEl>
                                          <p:spTgt spid="69"/>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xit" presetSubtype="0" fill="hold" nodeType="clickEffect">
                                  <p:stCondLst>
                                    <p:cond delay="0"/>
                                  </p:stCondLst>
                                  <p:childTnLst>
                                    <p:set>
                                      <p:cBhvr>
                                        <p:cTn id="362" dur="1" fill="hold">
                                          <p:stCondLst>
                                            <p:cond delay="0"/>
                                          </p:stCondLst>
                                        </p:cTn>
                                        <p:tgtEl>
                                          <p:spTgt spid="70"/>
                                        </p:tgtEl>
                                        <p:attrNameLst>
                                          <p:attrName>style.visibility</p:attrName>
                                        </p:attrNameLst>
                                      </p:cBhvr>
                                      <p:to>
                                        <p:strVal val="hidden"/>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6"/>
                                        </p:tgtEl>
                                        <p:attrNameLst>
                                          <p:attrName>style.visibility</p:attrName>
                                        </p:attrNameLst>
                                      </p:cBhvr>
                                      <p:to>
                                        <p:strVal val="hidden"/>
                                      </p:to>
                                    </p:set>
                                  </p:childTnLst>
                                </p:cTn>
                              </p:par>
                            </p:childTnLst>
                          </p:cTn>
                        </p:par>
                      </p:childTnLst>
                    </p:cTn>
                  </p:par>
                  <p:par>
                    <p:cTn id="367" fill="hold">
                      <p:stCondLst>
                        <p:cond delay="indefinite"/>
                      </p:stCondLst>
                      <p:childTnLst>
                        <p:par>
                          <p:cTn id="368" fill="hold">
                            <p:stCondLst>
                              <p:cond delay="0"/>
                            </p:stCondLst>
                            <p:childTnLst>
                              <p:par>
                                <p:cTn id="369" presetID="2" presetClass="entr" presetSubtype="4" fill="hold" grpId="0" nodeType="clickEffect">
                                  <p:stCondLst>
                                    <p:cond delay="0"/>
                                  </p:stCondLst>
                                  <p:childTnLst>
                                    <p:set>
                                      <p:cBhvr>
                                        <p:cTn id="370" dur="1" fill="hold">
                                          <p:stCondLst>
                                            <p:cond delay="0"/>
                                          </p:stCondLst>
                                        </p:cTn>
                                        <p:tgtEl>
                                          <p:spTgt spid="77"/>
                                        </p:tgtEl>
                                        <p:attrNameLst>
                                          <p:attrName>style.visibility</p:attrName>
                                        </p:attrNameLst>
                                      </p:cBhvr>
                                      <p:to>
                                        <p:strVal val="visible"/>
                                      </p:to>
                                    </p:set>
                                    <p:anim calcmode="lin" valueType="num">
                                      <p:cBhvr additive="base">
                                        <p:cTn id="371" dur="500" fill="hold"/>
                                        <p:tgtEl>
                                          <p:spTgt spid="77"/>
                                        </p:tgtEl>
                                        <p:attrNameLst>
                                          <p:attrName>ppt_x</p:attrName>
                                        </p:attrNameLst>
                                      </p:cBhvr>
                                      <p:tavLst>
                                        <p:tav tm="0">
                                          <p:val>
                                            <p:strVal val="#ppt_x"/>
                                          </p:val>
                                        </p:tav>
                                        <p:tav tm="100000">
                                          <p:val>
                                            <p:strVal val="#ppt_x"/>
                                          </p:val>
                                        </p:tav>
                                      </p:tavLst>
                                    </p:anim>
                                    <p:anim calcmode="lin" valueType="num">
                                      <p:cBhvr additive="base">
                                        <p:cTn id="37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73" fill="hold">
                      <p:stCondLst>
                        <p:cond delay="indefinite"/>
                      </p:stCondLst>
                      <p:childTnLst>
                        <p:par>
                          <p:cTn id="374" fill="hold">
                            <p:stCondLst>
                              <p:cond delay="0"/>
                            </p:stCondLst>
                            <p:childTnLst>
                              <p:par>
                                <p:cTn id="375" presetID="1" presetClass="exit" presetSubtype="0" fill="hold" nodeType="clickEffect">
                                  <p:stCondLst>
                                    <p:cond delay="0"/>
                                  </p:stCondLst>
                                  <p:childTnLst>
                                    <p:set>
                                      <p:cBhvr>
                                        <p:cTn id="376" dur="1" fill="hold">
                                          <p:stCondLst>
                                            <p:cond delay="0"/>
                                          </p:stCondLst>
                                        </p:cTn>
                                        <p:tgtEl>
                                          <p:spTgt spid="44"/>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1" presetClass="entr" presetSubtype="0" fill="hold" nodeType="clickEffect">
                                  <p:stCondLst>
                                    <p:cond delay="0"/>
                                  </p:stCondLst>
                                  <p:childTnLst>
                                    <p:set>
                                      <p:cBhvr>
                                        <p:cTn id="380" dur="1" fill="hold">
                                          <p:stCondLst>
                                            <p:cond delay="0"/>
                                          </p:stCondLst>
                                        </p:cTn>
                                        <p:tgtEl>
                                          <p:spTgt spid="26"/>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2" presetClass="entr" presetSubtype="4" fill="hold" grpId="0" nodeType="clickEffect">
                                  <p:stCondLst>
                                    <p:cond delay="0"/>
                                  </p:stCondLst>
                                  <p:childTnLst>
                                    <p:set>
                                      <p:cBhvr>
                                        <p:cTn id="384" dur="1" fill="hold">
                                          <p:stCondLst>
                                            <p:cond delay="0"/>
                                          </p:stCondLst>
                                        </p:cTn>
                                        <p:tgtEl>
                                          <p:spTgt spid="78"/>
                                        </p:tgtEl>
                                        <p:attrNameLst>
                                          <p:attrName>style.visibility</p:attrName>
                                        </p:attrNameLst>
                                      </p:cBhvr>
                                      <p:to>
                                        <p:strVal val="visible"/>
                                      </p:to>
                                    </p:set>
                                    <p:anim calcmode="lin" valueType="num">
                                      <p:cBhvr additive="base">
                                        <p:cTn id="385" dur="500" fill="hold"/>
                                        <p:tgtEl>
                                          <p:spTgt spid="78"/>
                                        </p:tgtEl>
                                        <p:attrNameLst>
                                          <p:attrName>ppt_x</p:attrName>
                                        </p:attrNameLst>
                                      </p:cBhvr>
                                      <p:tavLst>
                                        <p:tav tm="0">
                                          <p:val>
                                            <p:strVal val="#ppt_x"/>
                                          </p:val>
                                        </p:tav>
                                        <p:tav tm="100000">
                                          <p:val>
                                            <p:strVal val="#ppt_x"/>
                                          </p:val>
                                        </p:tav>
                                      </p:tavLst>
                                    </p:anim>
                                    <p:anim calcmode="lin" valueType="num">
                                      <p:cBhvr additive="base">
                                        <p:cTn id="3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2" presetClass="entr" presetSubtype="4" fill="hold" nodeType="clickEffect">
                                  <p:stCondLst>
                                    <p:cond delay="0"/>
                                  </p:stCondLst>
                                  <p:childTnLst>
                                    <p:set>
                                      <p:cBhvr>
                                        <p:cTn id="390" dur="1" fill="hold">
                                          <p:stCondLst>
                                            <p:cond delay="0"/>
                                          </p:stCondLst>
                                        </p:cTn>
                                        <p:tgtEl>
                                          <p:spTgt spid="79"/>
                                        </p:tgtEl>
                                        <p:attrNameLst>
                                          <p:attrName>style.visibility</p:attrName>
                                        </p:attrNameLst>
                                      </p:cBhvr>
                                      <p:to>
                                        <p:strVal val="visible"/>
                                      </p:to>
                                    </p:set>
                                    <p:anim calcmode="lin" valueType="num">
                                      <p:cBhvr additive="base">
                                        <p:cTn id="391" dur="500" fill="hold"/>
                                        <p:tgtEl>
                                          <p:spTgt spid="79"/>
                                        </p:tgtEl>
                                        <p:attrNameLst>
                                          <p:attrName>ppt_x</p:attrName>
                                        </p:attrNameLst>
                                      </p:cBhvr>
                                      <p:tavLst>
                                        <p:tav tm="0">
                                          <p:val>
                                            <p:strVal val="#ppt_x"/>
                                          </p:val>
                                        </p:tav>
                                        <p:tav tm="100000">
                                          <p:val>
                                            <p:strVal val="#ppt_x"/>
                                          </p:val>
                                        </p:tav>
                                      </p:tavLst>
                                    </p:anim>
                                    <p:anim calcmode="lin" valueType="num">
                                      <p:cBhvr additive="base">
                                        <p:cTn id="39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71"/>
                                        </p:tgtEl>
                                        <p:attrNameLst>
                                          <p:attrName>style.visibility</p:attrName>
                                        </p:attrNameLst>
                                      </p:cBhvr>
                                      <p:to>
                                        <p:strVal val="hidden"/>
                                      </p:to>
                                    </p:set>
                                  </p:childTnLst>
                                </p:cTn>
                              </p:par>
                            </p:childTnLst>
                          </p:cTn>
                        </p:par>
                      </p:childTnLst>
                    </p:cTn>
                  </p:par>
                  <p:par>
                    <p:cTn id="397" fill="hold">
                      <p:stCondLst>
                        <p:cond delay="indefinite"/>
                      </p:stCondLst>
                      <p:childTnLst>
                        <p:par>
                          <p:cTn id="398" fill="hold">
                            <p:stCondLst>
                              <p:cond delay="0"/>
                            </p:stCondLst>
                            <p:childTnLst>
                              <p:par>
                                <p:cTn id="399" presetID="1" presetClass="entr" presetSubtype="0" fill="hold" grpId="0" nodeType="clickEffect">
                                  <p:stCondLst>
                                    <p:cond delay="0"/>
                                  </p:stCondLst>
                                  <p:childTnLst>
                                    <p:set>
                                      <p:cBhvr>
                                        <p:cTn id="400" dur="1" fill="hold">
                                          <p:stCondLst>
                                            <p:cond delay="0"/>
                                          </p:stCondLst>
                                        </p:cTn>
                                        <p:tgtEl>
                                          <p:spTgt spid="92"/>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presetID="1" presetClass="exit" presetSubtype="0" fill="hold" grpId="1" nodeType="clickEffect">
                                  <p:stCondLst>
                                    <p:cond delay="0"/>
                                  </p:stCondLst>
                                  <p:childTnLst>
                                    <p:set>
                                      <p:cBhvr>
                                        <p:cTn id="404" dur="1" fill="hold">
                                          <p:stCondLst>
                                            <p:cond delay="0"/>
                                          </p:stCondLst>
                                        </p:cTn>
                                        <p:tgtEl>
                                          <p:spTgt spid="77"/>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78"/>
                                        </p:tgtEl>
                                        <p:attrNameLst>
                                          <p:attrName>style.visibility</p:attrName>
                                        </p:attrNameLst>
                                      </p:cBhvr>
                                      <p:to>
                                        <p:strVal val="hidden"/>
                                      </p:to>
                                    </p:set>
                                  </p:childTnLst>
                                </p:cTn>
                              </p:par>
                            </p:childTnLst>
                          </p:cTn>
                        </p:par>
                      </p:childTnLst>
                    </p:cTn>
                  </p:par>
                  <p:par>
                    <p:cTn id="409" fill="hold">
                      <p:stCondLst>
                        <p:cond delay="indefinite"/>
                      </p:stCondLst>
                      <p:childTnLst>
                        <p:par>
                          <p:cTn id="410" fill="hold">
                            <p:stCondLst>
                              <p:cond delay="0"/>
                            </p:stCondLst>
                            <p:childTnLst>
                              <p:par>
                                <p:cTn id="411" presetID="1" presetClass="exit" presetSubtype="0" fill="hold" nodeType="clickEffect">
                                  <p:stCondLst>
                                    <p:cond delay="0"/>
                                  </p:stCondLst>
                                  <p:childTnLst>
                                    <p:set>
                                      <p:cBhvr>
                                        <p:cTn id="412" dur="1" fill="hold">
                                          <p:stCondLst>
                                            <p:cond delay="0"/>
                                          </p:stCondLst>
                                        </p:cTn>
                                        <p:tgtEl>
                                          <p:spTgt spid="79"/>
                                        </p:tgtEl>
                                        <p:attrNameLst>
                                          <p:attrName>style.visibility</p:attrName>
                                        </p:attrNameLst>
                                      </p:cBhvr>
                                      <p:to>
                                        <p:strVal val="hidden"/>
                                      </p:to>
                                    </p:set>
                                  </p:childTnLst>
                                </p:cTn>
                              </p:par>
                            </p:childTnLst>
                          </p:cTn>
                        </p:par>
                      </p:childTnLst>
                    </p:cTn>
                  </p:par>
                  <p:par>
                    <p:cTn id="413" fill="hold">
                      <p:stCondLst>
                        <p:cond delay="indefinite"/>
                      </p:stCondLst>
                      <p:childTnLst>
                        <p:par>
                          <p:cTn id="414" fill="hold">
                            <p:stCondLst>
                              <p:cond delay="0"/>
                            </p:stCondLst>
                            <p:childTnLst>
                              <p:par>
                                <p:cTn id="415" presetID="1" presetClass="exit" presetSubtype="0" fill="hold" grpId="1" nodeType="clickEffect">
                                  <p:stCondLst>
                                    <p:cond delay="0"/>
                                  </p:stCondLst>
                                  <p:childTnLst>
                                    <p:set>
                                      <p:cBhvr>
                                        <p:cTn id="416" dur="1" fill="hold">
                                          <p:stCondLst>
                                            <p:cond delay="0"/>
                                          </p:stCondLst>
                                        </p:cTn>
                                        <p:tgtEl>
                                          <p:spTgt spid="15"/>
                                        </p:tgtEl>
                                        <p:attrNameLst>
                                          <p:attrName>style.visibility</p:attrName>
                                        </p:attrNameLst>
                                      </p:cBhvr>
                                      <p:to>
                                        <p:strVal val="hidden"/>
                                      </p:to>
                                    </p:set>
                                  </p:childTnLst>
                                </p:cTn>
                              </p:par>
                            </p:childTnLst>
                          </p:cTn>
                        </p:par>
                      </p:childTnLst>
                    </p:cTn>
                  </p:par>
                  <p:par>
                    <p:cTn id="417" fill="hold">
                      <p:stCondLst>
                        <p:cond delay="indefinite"/>
                      </p:stCondLst>
                      <p:childTnLst>
                        <p:par>
                          <p:cTn id="418" fill="hold">
                            <p:stCondLst>
                              <p:cond delay="0"/>
                            </p:stCondLst>
                            <p:childTnLst>
                              <p:par>
                                <p:cTn id="419" presetID="2" presetClass="entr" presetSubtype="4" fill="hold" grpId="0" nodeType="clickEffect">
                                  <p:stCondLst>
                                    <p:cond delay="0"/>
                                  </p:stCondLst>
                                  <p:childTnLst>
                                    <p:set>
                                      <p:cBhvr>
                                        <p:cTn id="420" dur="1" fill="hold">
                                          <p:stCondLst>
                                            <p:cond delay="0"/>
                                          </p:stCondLst>
                                        </p:cTn>
                                        <p:tgtEl>
                                          <p:spTgt spid="94"/>
                                        </p:tgtEl>
                                        <p:attrNameLst>
                                          <p:attrName>style.visibility</p:attrName>
                                        </p:attrNameLst>
                                      </p:cBhvr>
                                      <p:to>
                                        <p:strVal val="visible"/>
                                      </p:to>
                                    </p:set>
                                    <p:anim calcmode="lin" valueType="num">
                                      <p:cBhvr additive="base">
                                        <p:cTn id="421" dur="500" fill="hold"/>
                                        <p:tgtEl>
                                          <p:spTgt spid="94"/>
                                        </p:tgtEl>
                                        <p:attrNameLst>
                                          <p:attrName>ppt_x</p:attrName>
                                        </p:attrNameLst>
                                      </p:cBhvr>
                                      <p:tavLst>
                                        <p:tav tm="0">
                                          <p:val>
                                            <p:strVal val="#ppt_x"/>
                                          </p:val>
                                        </p:tav>
                                        <p:tav tm="100000">
                                          <p:val>
                                            <p:strVal val="#ppt_x"/>
                                          </p:val>
                                        </p:tav>
                                      </p:tavLst>
                                    </p:anim>
                                    <p:anim calcmode="lin" valueType="num">
                                      <p:cBhvr additive="base">
                                        <p:cTn id="422"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nodeType="clickEffect">
                                  <p:stCondLst>
                                    <p:cond delay="0"/>
                                  </p:stCondLst>
                                  <p:childTnLst>
                                    <p:set>
                                      <p:cBhvr>
                                        <p:cTn id="426" dur="1" fill="hold">
                                          <p:stCondLst>
                                            <p:cond delay="0"/>
                                          </p:stCondLst>
                                        </p:cTn>
                                        <p:tgtEl>
                                          <p:spTgt spid="26"/>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2" presetClass="entr" presetSubtype="4" fill="hold" nodeType="clickEffect">
                                  <p:stCondLst>
                                    <p:cond delay="0"/>
                                  </p:stCondLst>
                                  <p:childTnLst>
                                    <p:set>
                                      <p:cBhvr>
                                        <p:cTn id="430" dur="1" fill="hold">
                                          <p:stCondLst>
                                            <p:cond delay="0"/>
                                          </p:stCondLst>
                                        </p:cTn>
                                        <p:tgtEl>
                                          <p:spTgt spid="48"/>
                                        </p:tgtEl>
                                        <p:attrNameLst>
                                          <p:attrName>style.visibility</p:attrName>
                                        </p:attrNameLst>
                                      </p:cBhvr>
                                      <p:to>
                                        <p:strVal val="visible"/>
                                      </p:to>
                                    </p:set>
                                    <p:anim calcmode="lin" valueType="num">
                                      <p:cBhvr additive="base">
                                        <p:cTn id="431" dur="500" fill="hold"/>
                                        <p:tgtEl>
                                          <p:spTgt spid="48"/>
                                        </p:tgtEl>
                                        <p:attrNameLst>
                                          <p:attrName>ppt_x</p:attrName>
                                        </p:attrNameLst>
                                      </p:cBhvr>
                                      <p:tavLst>
                                        <p:tav tm="0">
                                          <p:val>
                                            <p:strVal val="#ppt_x"/>
                                          </p:val>
                                        </p:tav>
                                        <p:tav tm="100000">
                                          <p:val>
                                            <p:strVal val="#ppt_x"/>
                                          </p:val>
                                        </p:tav>
                                      </p:tavLst>
                                    </p:anim>
                                    <p:anim calcmode="lin" valueType="num">
                                      <p:cBhvr additive="base">
                                        <p:cTn id="43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33" fill="hold">
                      <p:stCondLst>
                        <p:cond delay="indefinite"/>
                      </p:stCondLst>
                      <p:childTnLst>
                        <p:par>
                          <p:cTn id="434" fill="hold">
                            <p:stCondLst>
                              <p:cond delay="0"/>
                            </p:stCondLst>
                            <p:childTnLst>
                              <p:par>
                                <p:cTn id="435" presetID="2" presetClass="entr" presetSubtype="4" fill="hold" grpId="0" nodeType="clickEffect">
                                  <p:stCondLst>
                                    <p:cond delay="0"/>
                                  </p:stCondLst>
                                  <p:childTnLst>
                                    <p:set>
                                      <p:cBhvr>
                                        <p:cTn id="436" dur="1" fill="hold">
                                          <p:stCondLst>
                                            <p:cond delay="0"/>
                                          </p:stCondLst>
                                        </p:cTn>
                                        <p:tgtEl>
                                          <p:spTgt spid="84"/>
                                        </p:tgtEl>
                                        <p:attrNameLst>
                                          <p:attrName>style.visibility</p:attrName>
                                        </p:attrNameLst>
                                      </p:cBhvr>
                                      <p:to>
                                        <p:strVal val="visible"/>
                                      </p:to>
                                    </p:set>
                                    <p:anim calcmode="lin" valueType="num">
                                      <p:cBhvr additive="base">
                                        <p:cTn id="437" dur="500" fill="hold"/>
                                        <p:tgtEl>
                                          <p:spTgt spid="84"/>
                                        </p:tgtEl>
                                        <p:attrNameLst>
                                          <p:attrName>ppt_x</p:attrName>
                                        </p:attrNameLst>
                                      </p:cBhvr>
                                      <p:tavLst>
                                        <p:tav tm="0">
                                          <p:val>
                                            <p:strVal val="#ppt_x"/>
                                          </p:val>
                                        </p:tav>
                                        <p:tav tm="100000">
                                          <p:val>
                                            <p:strVal val="#ppt_x"/>
                                          </p:val>
                                        </p:tav>
                                      </p:tavLst>
                                    </p:anim>
                                    <p:anim calcmode="lin" valueType="num">
                                      <p:cBhvr additive="base">
                                        <p:cTn id="438"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9" grpId="0" animBg="1"/>
      <p:bldP spid="9" grpId="1" animBg="1"/>
      <p:bldP spid="15" grpId="0" animBg="1"/>
      <p:bldP spid="15" grpId="1" animBg="1"/>
      <p:bldP spid="16" grpId="0" animBg="1"/>
      <p:bldP spid="16" grpId="1" animBg="1"/>
      <p:bldP spid="17" grpId="0" animBg="1"/>
      <p:bldP spid="17" grpId="1" animBg="1"/>
      <p:bldP spid="18" grpId="0" animBg="1"/>
      <p:bldP spid="18" grpId="1" animBg="1"/>
      <p:bldP spid="19" grpId="0" animBg="1"/>
      <p:bldP spid="20" grpId="0" animBg="1"/>
      <p:bldP spid="55" grpId="0" animBg="1"/>
      <p:bldP spid="55" grpId="1" animBg="1"/>
      <p:bldP spid="57" grpId="0" animBg="1"/>
      <p:bldP spid="57" grpId="1" animBg="1"/>
      <p:bldP spid="59" grpId="0" animBg="1"/>
      <p:bldP spid="59" grpId="1" animBg="1"/>
      <p:bldP spid="60" grpId="0" animBg="1"/>
      <p:bldP spid="60" grpId="1" animBg="1"/>
      <p:bldP spid="63" grpId="0" animBg="1"/>
      <p:bldP spid="63" grpId="1" animBg="1"/>
      <p:bldP spid="66" grpId="0" animBg="1"/>
      <p:bldP spid="66" grpId="1" animBg="1"/>
      <p:bldP spid="67" grpId="0" animBg="1"/>
      <p:bldP spid="67" grpId="1" animBg="1"/>
      <p:bldP spid="72" grpId="0" animBg="1"/>
      <p:bldP spid="72" grpId="1" animBg="1"/>
      <p:bldP spid="73" grpId="0" animBg="1"/>
      <p:bldP spid="73" grpId="1" animBg="1"/>
      <p:bldP spid="75" grpId="0" animBg="1"/>
      <p:bldP spid="75" grpId="1" animBg="1"/>
      <p:bldP spid="76" grpId="0" animBg="1"/>
      <p:bldP spid="76" grpId="1" animBg="1"/>
      <p:bldP spid="81" grpId="0" animBg="1"/>
      <p:bldP spid="81" grpId="1" animBg="1"/>
      <p:bldP spid="82" grpId="0" animBg="1"/>
      <p:bldP spid="82" grpId="1" animBg="1"/>
      <p:bldP spid="83" grpId="0" animBg="1"/>
      <p:bldP spid="83" grpId="1" animBg="1"/>
      <p:bldP spid="91" grpId="0" animBg="1"/>
      <p:bldP spid="91" grpId="1" animBg="1"/>
      <p:bldP spid="68" grpId="0" animBg="1"/>
      <p:bldP spid="68" grpId="1" animBg="1"/>
      <p:bldP spid="69" grpId="0" animBg="1"/>
      <p:bldP spid="69" grpId="1" animBg="1"/>
      <p:bldP spid="71" grpId="0" animBg="1"/>
      <p:bldP spid="71" grpId="1" animBg="1"/>
      <p:bldP spid="77" grpId="0" animBg="1"/>
      <p:bldP spid="77" grpId="1" animBg="1"/>
      <p:bldP spid="78" grpId="0" animBg="1"/>
      <p:bldP spid="78" grpId="1" animBg="1"/>
      <p:bldP spid="92" grpId="0" animBg="1"/>
      <p:bldP spid="94" grpId="0" animBg="1"/>
      <p:bldP spid="95" grpId="0" animBg="1"/>
      <p:bldP spid="95" grpId="1" animBg="1"/>
      <p:bldP spid="96" grpId="0" animBg="1"/>
      <p:bldP spid="8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718177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Ngăn xếp và việc cài đặt hàm đệ quy</a:t>
            </a:r>
          </a:p>
        </p:txBody>
      </p:sp>
      <p:sp>
        <p:nvSpPr>
          <p:cNvPr id="9" name="Rectangle 8"/>
          <p:cNvSpPr/>
          <p:nvPr/>
        </p:nvSpPr>
        <p:spPr>
          <a:xfrm>
            <a:off x="223759" y="1247593"/>
            <a:ext cx="11827214" cy="5771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b="1">
                <a:solidFill>
                  <a:srgbClr val="0070C0"/>
                </a:solidFill>
                <a:latin typeface="Times New Roman" panose="02020603050405020304" pitchFamily="18" charset="0"/>
                <a:ea typeface="Times New Roman" panose="02020603050405020304" pitchFamily="18" charset="0"/>
              </a:rPr>
              <a:t>Cách trình bày minh họa các bước khi thi (với n = 3)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311" y="1828723"/>
            <a:ext cx="11024230" cy="4573143"/>
          </a:xfrm>
          <a:prstGeom prst="rect">
            <a:avLst/>
          </a:prstGeom>
        </p:spPr>
      </p:pic>
      <p:cxnSp>
        <p:nvCxnSpPr>
          <p:cNvPr id="4" name="Straight Connector 3"/>
          <p:cNvCxnSpPr/>
          <p:nvPr/>
        </p:nvCxnSpPr>
        <p:spPr>
          <a:xfrm>
            <a:off x="6141493" y="3630304"/>
            <a:ext cx="11054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8644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718177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Ngăn xếp và việc cài đặt hàm đệ quy</a:t>
            </a:r>
          </a:p>
        </p:txBody>
      </p:sp>
      <p:sp>
        <p:nvSpPr>
          <p:cNvPr id="9" name="Rectangle 8"/>
          <p:cNvSpPr/>
          <p:nvPr/>
        </p:nvSpPr>
        <p:spPr>
          <a:xfrm>
            <a:off x="223759" y="1247591"/>
            <a:ext cx="11827214" cy="5771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b="1">
                <a:solidFill>
                  <a:srgbClr val="0070C0"/>
                </a:solidFill>
                <a:latin typeface="Times New Roman" panose="02020603050405020304" pitchFamily="18" charset="0"/>
                <a:ea typeface="Times New Roman" panose="02020603050405020304" pitchFamily="18" charset="0"/>
              </a:rPr>
              <a:t>Cách trình bày các bước minh họa khi thi (với n = 3)</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498" y="1828721"/>
            <a:ext cx="10614265" cy="4360638"/>
          </a:xfrm>
          <a:prstGeom prst="rect">
            <a:avLst/>
          </a:prstGeom>
        </p:spPr>
      </p:pic>
      <p:cxnSp>
        <p:nvCxnSpPr>
          <p:cNvPr id="8" name="Straight Connector 7"/>
          <p:cNvCxnSpPr/>
          <p:nvPr/>
        </p:nvCxnSpPr>
        <p:spPr>
          <a:xfrm>
            <a:off x="5936776" y="3521120"/>
            <a:ext cx="139207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049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718177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Ngăn xếp và việc cài đặt hàm đệ quy</a:t>
            </a:r>
          </a:p>
        </p:txBody>
      </p:sp>
      <p:sp>
        <p:nvSpPr>
          <p:cNvPr id="9" name="Rectangle 8"/>
          <p:cNvSpPr/>
          <p:nvPr/>
        </p:nvSpPr>
        <p:spPr>
          <a:xfrm>
            <a:off x="223759" y="1247593"/>
            <a:ext cx="11827214" cy="5771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b="1">
                <a:solidFill>
                  <a:srgbClr val="0070C0"/>
                </a:solidFill>
                <a:latin typeface="Times New Roman" panose="02020603050405020304" pitchFamily="18" charset="0"/>
                <a:ea typeface="Times New Roman" panose="02020603050405020304" pitchFamily="18" charset="0"/>
              </a:rPr>
              <a:t>Cách trình bày các bước minh họa khi thi (với n = 3)</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451" y="1821945"/>
            <a:ext cx="10804391" cy="4338905"/>
          </a:xfrm>
          <a:prstGeom prst="rect">
            <a:avLst/>
          </a:prstGeom>
        </p:spPr>
      </p:pic>
      <p:cxnSp>
        <p:nvCxnSpPr>
          <p:cNvPr id="8" name="Straight Connector 7"/>
          <p:cNvCxnSpPr/>
          <p:nvPr/>
        </p:nvCxnSpPr>
        <p:spPr>
          <a:xfrm>
            <a:off x="6005016" y="3521120"/>
            <a:ext cx="139207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0444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718177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Ngăn xếp và việc cài đặt hàm đệ quy</a:t>
            </a:r>
          </a:p>
        </p:txBody>
      </p:sp>
      <p:sp>
        <p:nvSpPr>
          <p:cNvPr id="9" name="Rectangle 8"/>
          <p:cNvSpPr/>
          <p:nvPr/>
        </p:nvSpPr>
        <p:spPr>
          <a:xfrm>
            <a:off x="223759" y="1247592"/>
            <a:ext cx="11827214" cy="5771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b="1">
                <a:solidFill>
                  <a:srgbClr val="0070C0"/>
                </a:solidFill>
                <a:latin typeface="Times New Roman" panose="02020603050405020304" pitchFamily="18" charset="0"/>
                <a:ea typeface="Times New Roman" panose="02020603050405020304" pitchFamily="18" charset="0"/>
              </a:rPr>
              <a:t>Cách trình bày các bước minh họa khi thi (với n = 3)</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56" y="1827948"/>
            <a:ext cx="10717619" cy="3847350"/>
          </a:xfrm>
          <a:prstGeom prst="rect">
            <a:avLst/>
          </a:prstGeom>
        </p:spPr>
      </p:pic>
      <p:cxnSp>
        <p:nvCxnSpPr>
          <p:cNvPr id="8" name="Straight Connector 7"/>
          <p:cNvCxnSpPr/>
          <p:nvPr/>
        </p:nvCxnSpPr>
        <p:spPr>
          <a:xfrm>
            <a:off x="5923128" y="3575712"/>
            <a:ext cx="139207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3874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718177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Ngăn xếp và việc cài đặt hàm đệ quy</a:t>
            </a:r>
          </a:p>
        </p:txBody>
      </p:sp>
      <p:sp>
        <p:nvSpPr>
          <p:cNvPr id="9" name="Rectangle 8"/>
          <p:cNvSpPr/>
          <p:nvPr/>
        </p:nvSpPr>
        <p:spPr>
          <a:xfrm>
            <a:off x="223759" y="1247592"/>
            <a:ext cx="11827214" cy="5771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b="1">
                <a:solidFill>
                  <a:srgbClr val="0070C0"/>
                </a:solidFill>
                <a:latin typeface="Times New Roman" panose="02020603050405020304" pitchFamily="18" charset="0"/>
                <a:ea typeface="Times New Roman" panose="02020603050405020304" pitchFamily="18" charset="0"/>
              </a:rPr>
              <a:t>Cách trình bày các bước minh họa khi thi (với n = 3)</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75" y="1824277"/>
            <a:ext cx="10722972" cy="3708571"/>
          </a:xfrm>
          <a:prstGeom prst="rect">
            <a:avLst/>
          </a:prstGeom>
        </p:spPr>
      </p:pic>
    </p:spTree>
    <p:extLst>
      <p:ext uri="{BB962C8B-B14F-4D97-AF65-F5344CB8AC3E}">
        <p14:creationId xmlns:p14="http://schemas.microsoft.com/office/powerpoint/2010/main" val="40173692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718177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Ngăn xếp và việc cài đặt hàm đệ quy</a:t>
            </a:r>
          </a:p>
        </p:txBody>
      </p:sp>
      <p:sp>
        <p:nvSpPr>
          <p:cNvPr id="9" name="Rectangle 8"/>
          <p:cNvSpPr/>
          <p:nvPr/>
        </p:nvSpPr>
        <p:spPr>
          <a:xfrm>
            <a:off x="223759" y="1247591"/>
            <a:ext cx="11827214" cy="5771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b="1">
                <a:solidFill>
                  <a:srgbClr val="0070C0"/>
                </a:solidFill>
                <a:latin typeface="Times New Roman" panose="02020603050405020304" pitchFamily="18" charset="0"/>
                <a:ea typeface="Times New Roman" panose="02020603050405020304" pitchFamily="18" charset="0"/>
              </a:rPr>
              <a:t>Cách trình bày các bước minh họa khi thi (với n = 3)</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51" y="1831246"/>
            <a:ext cx="10855335" cy="3799367"/>
          </a:xfrm>
          <a:prstGeom prst="rect">
            <a:avLst/>
          </a:prstGeom>
        </p:spPr>
      </p:pic>
    </p:spTree>
    <p:extLst>
      <p:ext uri="{BB962C8B-B14F-4D97-AF65-F5344CB8AC3E}">
        <p14:creationId xmlns:p14="http://schemas.microsoft.com/office/powerpoint/2010/main" val="21303881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718177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Ngăn xếp và việc cài đặt hàm đệ quy</a:t>
            </a:r>
          </a:p>
        </p:txBody>
      </p:sp>
      <p:sp>
        <p:nvSpPr>
          <p:cNvPr id="9" name="Rectangle 8"/>
          <p:cNvSpPr/>
          <p:nvPr/>
        </p:nvSpPr>
        <p:spPr>
          <a:xfrm>
            <a:off x="223759" y="1247591"/>
            <a:ext cx="11827214" cy="5771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b="1">
                <a:solidFill>
                  <a:srgbClr val="0070C0"/>
                </a:solidFill>
                <a:latin typeface="Times New Roman" panose="02020603050405020304" pitchFamily="18" charset="0"/>
                <a:ea typeface="Times New Roman" panose="02020603050405020304" pitchFamily="18" charset="0"/>
              </a:rPr>
              <a:t>Cách trình bày các bước minh họa khi thi (với n = 3)</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21" y="1828763"/>
            <a:ext cx="10908366" cy="3287922"/>
          </a:xfrm>
          <a:prstGeom prst="rect">
            <a:avLst/>
          </a:prstGeom>
        </p:spPr>
      </p:pic>
    </p:spTree>
    <p:extLst>
      <p:ext uri="{BB962C8B-B14F-4D97-AF65-F5344CB8AC3E}">
        <p14:creationId xmlns:p14="http://schemas.microsoft.com/office/powerpoint/2010/main" val="20286342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MẢNG</a:t>
            </a:r>
          </a:p>
        </p:txBody>
      </p:sp>
      <p:sp>
        <p:nvSpPr>
          <p:cNvPr id="12" name="Rectangle 11"/>
          <p:cNvSpPr/>
          <p:nvPr/>
        </p:nvSpPr>
        <p:spPr>
          <a:xfrm>
            <a:off x="1619328" y="653534"/>
            <a:ext cx="3624710"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Định nghĩa mảng</a:t>
            </a:r>
          </a:p>
        </p:txBody>
      </p:sp>
      <p:sp>
        <p:nvSpPr>
          <p:cNvPr id="2" name="Rectangle 1"/>
          <p:cNvSpPr/>
          <p:nvPr/>
        </p:nvSpPr>
        <p:spPr>
          <a:xfrm>
            <a:off x="2101173" y="1389968"/>
            <a:ext cx="9688749" cy="1569660"/>
          </a:xfrm>
          <a:prstGeom prst="rect">
            <a:avLst/>
          </a:prstGeom>
        </p:spPr>
        <p:txBody>
          <a:bodyPr wrap="square">
            <a:spAutoFit/>
          </a:bodyPr>
          <a:lstStyle/>
          <a:p>
            <a:pPr indent="563563" algn="just"/>
            <a:r>
              <a:rPr lang="en-US" sz="3200" i="1">
                <a:solidFill>
                  <a:srgbClr val="0070C0"/>
                </a:solidFill>
                <a:latin typeface="Times New Roman" panose="02020603050405020304" pitchFamily="18" charset="0"/>
                <a:cs typeface="Times New Roman" panose="02020603050405020304" pitchFamily="18" charset="0"/>
              </a:rPr>
              <a:t>Vectơ</a:t>
            </a:r>
            <a:r>
              <a:rPr lang="en-US" sz="3200">
                <a:solidFill>
                  <a:srgbClr val="0070C0"/>
                </a:solidFill>
                <a:latin typeface="Times New Roman" panose="02020603050405020304" pitchFamily="18" charset="0"/>
                <a:cs typeface="Times New Roman" panose="02020603050405020304" pitchFamily="18" charset="0"/>
              </a:rPr>
              <a:t> là mảng một chiều, mỗi phần tử a</a:t>
            </a:r>
            <a:r>
              <a:rPr lang="en-US" sz="3200" baseline="-25000">
                <a:solidFill>
                  <a:srgbClr val="0070C0"/>
                </a:solidFill>
                <a:latin typeface="Times New Roman" panose="02020603050405020304" pitchFamily="18" charset="0"/>
                <a:cs typeface="Times New Roman" panose="02020603050405020304" pitchFamily="18" charset="0"/>
              </a:rPr>
              <a:t>i</a:t>
            </a:r>
            <a:r>
              <a:rPr lang="en-US" sz="3200">
                <a:solidFill>
                  <a:srgbClr val="0070C0"/>
                </a:solidFill>
                <a:latin typeface="Times New Roman" panose="02020603050405020304" pitchFamily="18" charset="0"/>
                <a:cs typeface="Times New Roman" panose="02020603050405020304" pitchFamily="18" charset="0"/>
              </a:rPr>
              <a:t> của nó ứng với một chỉ số i. Chẳng hạn: phần tử của vectơ A, kí hiệu  là A</a:t>
            </a:r>
            <a:r>
              <a:rPr lang="en-US" sz="3200" baseline="-25000">
                <a:solidFill>
                  <a:srgbClr val="0070C0"/>
                </a:solidFill>
                <a:latin typeface="Times New Roman" panose="02020603050405020304" pitchFamily="18" charset="0"/>
                <a:cs typeface="Times New Roman" panose="02020603050405020304" pitchFamily="18" charset="0"/>
              </a:rPr>
              <a:t>i</a:t>
            </a:r>
            <a:r>
              <a:rPr lang="en-US" sz="3200">
                <a:solidFill>
                  <a:srgbClr val="0070C0"/>
                </a:solidFill>
                <a:latin typeface="Times New Roman" panose="02020603050405020304" pitchFamily="18" charset="0"/>
                <a:cs typeface="Times New Roman" panose="02020603050405020304" pitchFamily="18" charset="0"/>
              </a:rPr>
              <a:t> hoặc A[i] với i là chỉ số. </a:t>
            </a:r>
          </a:p>
        </p:txBody>
      </p:sp>
      <p:sp>
        <p:nvSpPr>
          <p:cNvPr id="3" name="Rectangle 2"/>
          <p:cNvSpPr/>
          <p:nvPr/>
        </p:nvSpPr>
        <p:spPr>
          <a:xfrm>
            <a:off x="2101172" y="3111287"/>
            <a:ext cx="9688749" cy="1569660"/>
          </a:xfrm>
          <a:prstGeom prst="rect">
            <a:avLst/>
          </a:prstGeom>
        </p:spPr>
        <p:txBody>
          <a:bodyPr wrap="square">
            <a:spAutoFit/>
          </a:bodyPr>
          <a:lstStyle/>
          <a:p>
            <a:pPr indent="563563" algn="just"/>
            <a:r>
              <a:rPr lang="en-US" sz="3200" i="1">
                <a:solidFill>
                  <a:srgbClr val="0070C0"/>
                </a:solidFill>
                <a:latin typeface="Times New Roman" panose="02020603050405020304" pitchFamily="18" charset="0"/>
                <a:cs typeface="Times New Roman" panose="02020603050405020304" pitchFamily="18" charset="0"/>
              </a:rPr>
              <a:t>Ma trận </a:t>
            </a:r>
            <a:r>
              <a:rPr lang="en-US" sz="3200">
                <a:solidFill>
                  <a:srgbClr val="0070C0"/>
                </a:solidFill>
                <a:latin typeface="Times New Roman" panose="02020603050405020304" pitchFamily="18" charset="0"/>
                <a:cs typeface="Times New Roman" panose="02020603050405020304" pitchFamily="18" charset="0"/>
              </a:rPr>
              <a:t>là mảng hai chiều, mỗi phần tử ứng với hai chỉ số, ví dụ: phần tử của ma trận B, kí hiệu là B</a:t>
            </a:r>
            <a:r>
              <a:rPr lang="en-US" sz="3200" baseline="-25000">
                <a:solidFill>
                  <a:srgbClr val="0070C0"/>
                </a:solidFill>
                <a:latin typeface="Times New Roman" panose="02020603050405020304" pitchFamily="18" charset="0"/>
                <a:cs typeface="Times New Roman" panose="02020603050405020304" pitchFamily="18" charset="0"/>
              </a:rPr>
              <a:t>ij</a:t>
            </a:r>
            <a:r>
              <a:rPr lang="en-US" sz="3200">
                <a:solidFill>
                  <a:srgbClr val="0070C0"/>
                </a:solidFill>
                <a:latin typeface="Times New Roman" panose="02020603050405020304" pitchFamily="18" charset="0"/>
                <a:cs typeface="Times New Roman" panose="02020603050405020304" pitchFamily="18" charset="0"/>
              </a:rPr>
              <a:t> hoặc B[i][j], với i gọi là chỉ số hàng, j gọi là chỉ số cột</a:t>
            </a:r>
            <a:r>
              <a:rPr lang="vi-VN" sz="3200">
                <a:solidFill>
                  <a:srgbClr val="0070C0"/>
                </a:solidFill>
                <a:latin typeface="Times New Roman" panose="02020603050405020304" pitchFamily="18" charset="0"/>
                <a:cs typeface="Times New Roman" panose="02020603050405020304" pitchFamily="18" charset="0"/>
              </a:rPr>
              <a:t>. </a:t>
            </a:r>
          </a:p>
        </p:txBody>
      </p:sp>
      <p:sp>
        <p:nvSpPr>
          <p:cNvPr id="4" name="Rectangle 3"/>
          <p:cNvSpPr/>
          <p:nvPr/>
        </p:nvSpPr>
        <p:spPr>
          <a:xfrm>
            <a:off x="2101171" y="4832606"/>
            <a:ext cx="9688749" cy="1077218"/>
          </a:xfrm>
          <a:prstGeom prst="rect">
            <a:avLst/>
          </a:prstGeom>
        </p:spPr>
        <p:txBody>
          <a:bodyPr wrap="square">
            <a:spAutoFit/>
          </a:bodyPr>
          <a:lstStyle/>
          <a:p>
            <a:pPr indent="563563" algn="just"/>
            <a:r>
              <a:rPr lang="en-US" sz="3200">
                <a:solidFill>
                  <a:srgbClr val="0070C0"/>
                </a:solidFill>
                <a:latin typeface="Times New Roman" panose="02020603050405020304" pitchFamily="18" charset="0"/>
                <a:cs typeface="Times New Roman" panose="02020603050405020304" pitchFamily="18" charset="0"/>
              </a:rPr>
              <a:t>Tương tự người ta cũng mở rộng ra: mảng ba chiều, mảng bốn chiều, …, mảng n chiều</a:t>
            </a:r>
            <a:r>
              <a:rPr lang="vi-VN" sz="320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861296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NGĂN XẾP (Stack) </a:t>
            </a:r>
          </a:p>
        </p:txBody>
      </p:sp>
      <p:sp>
        <p:nvSpPr>
          <p:cNvPr id="12" name="Rectangle 11"/>
          <p:cNvSpPr/>
          <p:nvPr/>
        </p:nvSpPr>
        <p:spPr>
          <a:xfrm>
            <a:off x="1619328" y="653534"/>
            <a:ext cx="718177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Ngăn xếp và việc cài đặt hàm đệ quy</a:t>
            </a:r>
          </a:p>
        </p:txBody>
      </p:sp>
      <p:sp>
        <p:nvSpPr>
          <p:cNvPr id="9" name="Rectangle 8"/>
          <p:cNvSpPr/>
          <p:nvPr/>
        </p:nvSpPr>
        <p:spPr>
          <a:xfrm>
            <a:off x="223759" y="1247595"/>
            <a:ext cx="11827214" cy="5771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b="1">
                <a:solidFill>
                  <a:srgbClr val="0070C0"/>
                </a:solidFill>
                <a:latin typeface="Times New Roman" panose="02020603050405020304" pitchFamily="18" charset="0"/>
                <a:ea typeface="Times New Roman" panose="02020603050405020304" pitchFamily="18" charset="0"/>
              </a:rPr>
              <a:t>Cách trình bày các bước minh họa khi thi (với n = 3)</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07" y="1830526"/>
            <a:ext cx="10943912" cy="2895397"/>
          </a:xfrm>
          <a:prstGeom prst="rect">
            <a:avLst/>
          </a:prstGeom>
        </p:spPr>
      </p:pic>
    </p:spTree>
    <p:extLst>
      <p:ext uri="{BB962C8B-B14F-4D97-AF65-F5344CB8AC3E}">
        <p14:creationId xmlns:p14="http://schemas.microsoft.com/office/powerpoint/2010/main" val="32805330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IV. HÀNG ĐỢI (Queue) </a:t>
            </a:r>
          </a:p>
        </p:txBody>
      </p:sp>
      <p:sp>
        <p:nvSpPr>
          <p:cNvPr id="12" name="Rectangle 11"/>
          <p:cNvSpPr/>
          <p:nvPr/>
        </p:nvSpPr>
        <p:spPr>
          <a:xfrm>
            <a:off x="1619328" y="653534"/>
            <a:ext cx="2542684"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Định nghĩa</a:t>
            </a:r>
          </a:p>
        </p:txBody>
      </p:sp>
      <p:sp>
        <p:nvSpPr>
          <p:cNvPr id="5" name="Rectangle 4"/>
          <p:cNvSpPr/>
          <p:nvPr/>
        </p:nvSpPr>
        <p:spPr>
          <a:xfrm>
            <a:off x="233916" y="1256631"/>
            <a:ext cx="11958084" cy="14440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Khác với ngăn xếp, hàng đợi là kiểu danh sách tuyến tính mà phép bổ sung được thực hiện ở một đầu, gọi là lối sau (Rear) và phép loại bỏ thực hiện ở một đầu khác, gọi là lối trước (Front). </a:t>
            </a:r>
          </a:p>
        </p:txBody>
      </p:sp>
      <p:sp>
        <p:nvSpPr>
          <p:cNvPr id="6" name="Rectangle 5"/>
          <p:cNvSpPr/>
          <p:nvPr/>
        </p:nvSpPr>
        <p:spPr>
          <a:xfrm>
            <a:off x="233916" y="2697727"/>
            <a:ext cx="11958084" cy="14440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Trái ngược với ngăn xếp, phần tử được lấy ra khỏi hàng đợi không phải là phần tử mới nhất được đưa vào mà là phần tử đã được lưu trong hàng </a:t>
            </a:r>
            <a:br>
              <a:rPr lang="en-US" sz="2800">
                <a:solidFill>
                  <a:srgbClr val="0070C0"/>
                </a:solidFill>
                <a:latin typeface="Times New Roman" panose="02020603050405020304" pitchFamily="18" charset="0"/>
                <a:ea typeface="Times New Roman" panose="02020603050405020304" pitchFamily="18" charset="0"/>
              </a:rPr>
            </a:br>
            <a:r>
              <a:rPr lang="en-US" sz="2800">
                <a:solidFill>
                  <a:srgbClr val="0070C0"/>
                </a:solidFill>
                <a:latin typeface="Times New Roman" panose="02020603050405020304" pitchFamily="18" charset="0"/>
                <a:ea typeface="Times New Roman" panose="02020603050405020304" pitchFamily="18" charset="0"/>
              </a:rPr>
              <a:t>đợi lâu nhất. </a:t>
            </a:r>
          </a:p>
        </p:txBody>
      </p:sp>
      <p:sp>
        <p:nvSpPr>
          <p:cNvPr id="8" name="Rectangle 7"/>
          <p:cNvSpPr/>
          <p:nvPr/>
        </p:nvSpPr>
        <p:spPr>
          <a:xfrm>
            <a:off x="233916" y="4112627"/>
            <a:ext cx="6794681" cy="10335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Quy luật này của hàng đợi được gọi là: Vào trước ra trước (FIFO - First In First Out).  </a:t>
            </a:r>
          </a:p>
        </p:txBody>
      </p:sp>
      <p:sp>
        <p:nvSpPr>
          <p:cNvPr id="10" name="Rectangle 9"/>
          <p:cNvSpPr/>
          <p:nvPr/>
        </p:nvSpPr>
        <p:spPr>
          <a:xfrm>
            <a:off x="233916" y="5146158"/>
            <a:ext cx="11958084" cy="14885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Trong lĩnh vực máy tính có các ví dụ về hàng đợi như: Một tập các tác vụ chờ được phục vụ bởi hệ điều hành máy tính, hay các công việc in (Print jobs) được gửi ra máy in mạng nằm trong hàng đợi in (Print queue) .  </a:t>
            </a:r>
          </a:p>
        </p:txBody>
      </p:sp>
      <p:sp>
        <p:nvSpPr>
          <p:cNvPr id="11" name="Rectangle 10"/>
          <p:cNvSpPr/>
          <p:nvPr/>
        </p:nvSpPr>
        <p:spPr>
          <a:xfrm>
            <a:off x="6323320" y="55111"/>
            <a:ext cx="5695477" cy="584775"/>
          </a:xfrm>
          <a:prstGeom prst="rect">
            <a:avLst/>
          </a:prstGeom>
        </p:spPr>
        <p:txBody>
          <a:bodyPr wrap="square">
            <a:spAutoFit/>
          </a:bodyPr>
          <a:lstStyle/>
          <a:p>
            <a:r>
              <a:rPr lang="en-US" sz="3200" b="1">
                <a:solidFill>
                  <a:srgbClr val="0070C0"/>
                </a:solidFill>
                <a:latin typeface="Times New Roman" panose="02020603050405020304" pitchFamily="18" charset="0"/>
                <a:ea typeface="Times New Roman" panose="02020603050405020304" pitchFamily="18" charset="0"/>
              </a:rPr>
              <a:t>2. Cài đặt hàng đợi bằng mảng</a:t>
            </a:r>
          </a:p>
        </p:txBody>
      </p:sp>
      <p:sp>
        <p:nvSpPr>
          <p:cNvPr id="13" name="Rectangle 12"/>
          <p:cNvSpPr/>
          <p:nvPr/>
        </p:nvSpPr>
        <p:spPr>
          <a:xfrm>
            <a:off x="6323320" y="596979"/>
            <a:ext cx="5695477" cy="584775"/>
          </a:xfrm>
          <a:prstGeom prst="rect">
            <a:avLst/>
          </a:prstGeom>
        </p:spPr>
        <p:txBody>
          <a:bodyPr wrap="square">
            <a:spAutoFit/>
          </a:bodyPr>
          <a:lstStyle/>
          <a:p>
            <a:pPr algn="ctr"/>
            <a:r>
              <a:rPr lang="en-US" sz="3200" b="1">
                <a:solidFill>
                  <a:srgbClr val="0070C0"/>
                </a:solidFill>
                <a:latin typeface="Times New Roman" panose="02020603050405020304" pitchFamily="18" charset="0"/>
                <a:ea typeface="Times New Roman" panose="02020603050405020304" pitchFamily="18" charset="0"/>
              </a:rPr>
              <a:t>(</a:t>
            </a:r>
            <a:r>
              <a:rPr lang="en-US" sz="3200" b="1" i="1">
                <a:solidFill>
                  <a:srgbClr val="0070C0"/>
                </a:solidFill>
                <a:latin typeface="Times New Roman" panose="02020603050405020304" pitchFamily="18" charset="0"/>
                <a:ea typeface="Times New Roman" panose="02020603050405020304" pitchFamily="18" charset="0"/>
              </a:rPr>
              <a:t>tham khảo giáo trình</a:t>
            </a:r>
            <a:r>
              <a:rPr lang="en-US" sz="3200" b="1">
                <a:solidFill>
                  <a:srgbClr val="0070C0"/>
                </a:solidFill>
                <a:latin typeface="Times New Roman" panose="02020603050405020304" pitchFamily="18" charset="0"/>
                <a:ea typeface="Times New Roman" panose="02020603050405020304" pitchFamily="18" charset="0"/>
              </a:rPr>
              <a:t>)</a:t>
            </a:r>
          </a:p>
        </p:txBody>
      </p:sp>
      <p:pic>
        <p:nvPicPr>
          <p:cNvPr id="14" name="Picture 1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581" y="3749562"/>
            <a:ext cx="4967123" cy="1464835"/>
          </a:xfrm>
          <a:prstGeom prst="rect">
            <a:avLst/>
          </a:prstGeom>
          <a:ln>
            <a:solidFill>
              <a:schemeClr val="accent1"/>
            </a:solidFill>
          </a:ln>
        </p:spPr>
      </p:pic>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288" y="813032"/>
            <a:ext cx="5304957" cy="4401365"/>
          </a:xfrm>
          <a:prstGeom prst="rect">
            <a:avLst/>
          </a:prstGeom>
          <a:ln>
            <a:solidFill>
              <a:schemeClr val="accent1"/>
            </a:solidFill>
          </a:ln>
        </p:spPr>
      </p:pic>
    </p:spTree>
    <p:extLst>
      <p:ext uri="{BB962C8B-B14F-4D97-AF65-F5344CB8AC3E}">
        <p14:creationId xmlns:p14="http://schemas.microsoft.com/office/powerpoint/2010/main" val="34647694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animBg="1"/>
      <p:bldP spid="6" grpId="0" animBg="1"/>
      <p:bldP spid="8" grpId="0" animBg="1"/>
      <p:bldP spid="10" grpId="0" animBg="1"/>
      <p:bldP spid="11"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 DANH SÁCH MÓC NỐI ĐƠN (Singly linked list) </a:t>
            </a:r>
          </a:p>
        </p:txBody>
      </p:sp>
      <p:sp>
        <p:nvSpPr>
          <p:cNvPr id="2" name="Rectangle 1"/>
          <p:cNvSpPr/>
          <p:nvPr/>
        </p:nvSpPr>
        <p:spPr>
          <a:xfrm>
            <a:off x="2020186" y="1181066"/>
            <a:ext cx="9824483" cy="2062103"/>
          </a:xfrm>
          <a:prstGeom prst="rect">
            <a:avLst/>
          </a:prstGeom>
        </p:spPr>
        <p:txBody>
          <a:bodyPr wrap="square">
            <a:spAutoFit/>
          </a:bodyPr>
          <a:lstStyle/>
          <a:p>
            <a:pPr indent="509588" algn="just"/>
            <a:r>
              <a:rPr lang="en-US" sz="3200">
                <a:solidFill>
                  <a:srgbClr val="0070C0"/>
                </a:solidFill>
                <a:latin typeface="Times New Roman" panose="02020603050405020304" pitchFamily="18" charset="0"/>
                <a:ea typeface="Times New Roman" panose="02020603050405020304" pitchFamily="18" charset="0"/>
              </a:rPr>
              <a:t>Như ta đã biết, việc dùng mảng để cài đặt danh sách tuyến tính đã bộc lộ rõ nhược điểm trong trường hợp thường xuyên thực hiện các phép bổ sung hoặc loại bỏ phần tử.</a:t>
            </a:r>
            <a:endParaRPr lang="en-US" sz="3200">
              <a:solidFill>
                <a:srgbClr val="0070C0"/>
              </a:solidFill>
            </a:endParaRPr>
          </a:p>
        </p:txBody>
      </p:sp>
      <p:sp>
        <p:nvSpPr>
          <p:cNvPr id="5" name="Rectangle 4"/>
          <p:cNvSpPr/>
          <p:nvPr/>
        </p:nvSpPr>
        <p:spPr>
          <a:xfrm>
            <a:off x="2020186" y="3413904"/>
            <a:ext cx="9824483" cy="2062103"/>
          </a:xfrm>
          <a:prstGeom prst="rect">
            <a:avLst/>
          </a:prstGeom>
        </p:spPr>
        <p:txBody>
          <a:bodyPr wrap="square">
            <a:spAutoFit/>
          </a:bodyPr>
          <a:lstStyle/>
          <a:p>
            <a:pPr indent="509588" algn="just"/>
            <a:r>
              <a:rPr lang="en-US" sz="3200">
                <a:solidFill>
                  <a:srgbClr val="0070C0"/>
                </a:solidFill>
                <a:latin typeface="Times New Roman" panose="02020603050405020304" pitchFamily="18" charset="0"/>
                <a:ea typeface="Times New Roman" panose="02020603050405020304" pitchFamily="18" charset="0"/>
              </a:rPr>
              <a:t>Việc sử dụng con trỏ hoặc móc nối để tổ chức (cài đặt) danh sách tuyến tính, mà ta gọi là </a:t>
            </a:r>
            <a:r>
              <a:rPr lang="en-US" sz="3200" i="1">
                <a:solidFill>
                  <a:srgbClr val="0070C0"/>
                </a:solidFill>
                <a:latin typeface="Times New Roman" panose="02020603050405020304" pitchFamily="18" charset="0"/>
                <a:ea typeface="Times New Roman" panose="02020603050405020304" pitchFamily="18" charset="0"/>
              </a:rPr>
              <a:t>danh sách móc nối</a:t>
            </a:r>
            <a:r>
              <a:rPr lang="en-US" sz="3200">
                <a:solidFill>
                  <a:srgbClr val="0070C0"/>
                </a:solidFill>
                <a:latin typeface="Times New Roman" panose="02020603050405020304" pitchFamily="18" charset="0"/>
                <a:ea typeface="Times New Roman" panose="02020603050405020304" pitchFamily="18" charset="0"/>
              </a:rPr>
              <a:t>, chính là một giải pháp nhằm khắc phục các nhược điểm đó.</a:t>
            </a:r>
          </a:p>
        </p:txBody>
      </p:sp>
      <p:sp>
        <p:nvSpPr>
          <p:cNvPr id="6" name="Rectangle 5"/>
          <p:cNvSpPr/>
          <p:nvPr/>
        </p:nvSpPr>
        <p:spPr>
          <a:xfrm>
            <a:off x="2020186" y="5689027"/>
            <a:ext cx="9824483" cy="1077218"/>
          </a:xfrm>
          <a:prstGeom prst="rect">
            <a:avLst/>
          </a:prstGeom>
        </p:spPr>
        <p:txBody>
          <a:bodyPr wrap="square">
            <a:spAutoFit/>
          </a:bodyPr>
          <a:lstStyle/>
          <a:p>
            <a:pPr indent="509588" algn="just"/>
            <a:r>
              <a:rPr lang="en-US" sz="3200">
                <a:solidFill>
                  <a:srgbClr val="0070C0"/>
                </a:solidFill>
                <a:latin typeface="Times New Roman" panose="02020603050405020304" pitchFamily="18" charset="0"/>
                <a:ea typeface="Times New Roman" panose="02020603050405020304" pitchFamily="18" charset="0"/>
              </a:rPr>
              <a:t>Trong mục này và các mục sau, ta sẽ xét tới một số dạng của danh sách móc nối.</a:t>
            </a:r>
          </a:p>
        </p:txBody>
      </p:sp>
    </p:spTree>
    <p:extLst>
      <p:ext uri="{BB962C8B-B14F-4D97-AF65-F5344CB8AC3E}">
        <p14:creationId xmlns:p14="http://schemas.microsoft.com/office/powerpoint/2010/main" val="29464860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 DANH SÁCH MÓC NỐI ĐƠN (Singly linked list) </a:t>
            </a:r>
          </a:p>
        </p:txBody>
      </p:sp>
      <p:sp>
        <p:nvSpPr>
          <p:cNvPr id="12" name="Rectangle 11"/>
          <p:cNvSpPr/>
          <p:nvPr/>
        </p:nvSpPr>
        <p:spPr>
          <a:xfrm>
            <a:off x="1619327" y="653534"/>
            <a:ext cx="9906366" cy="584775"/>
          </a:xfrm>
          <a:prstGeom prst="rect">
            <a:avLst/>
          </a:prstGeom>
        </p:spPr>
        <p:txBody>
          <a:bodyPr wrap="square">
            <a:spAutoFit/>
          </a:bodyPr>
          <a:lstStyle/>
          <a:p>
            <a:r>
              <a:rPr lang="en-US" sz="3200" b="1">
                <a:solidFill>
                  <a:srgbClr val="0070C0"/>
                </a:solidFill>
                <a:latin typeface="Times New Roman" panose="02020603050405020304" pitchFamily="18" charset="0"/>
                <a:ea typeface="Times New Roman" panose="02020603050405020304" pitchFamily="18" charset="0"/>
              </a:rPr>
              <a:t>1. Nguyên tắc </a:t>
            </a:r>
          </a:p>
        </p:txBody>
      </p:sp>
      <p:sp>
        <p:nvSpPr>
          <p:cNvPr id="4" name="Rectangle 3"/>
          <p:cNvSpPr/>
          <p:nvPr/>
        </p:nvSpPr>
        <p:spPr>
          <a:xfrm>
            <a:off x="233916" y="1273222"/>
            <a:ext cx="11958084" cy="10583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Ở đây mỗi phần tử của danh sách được lưu trữ trong một phần tử mà ta gọi là nút (node). </a:t>
            </a:r>
          </a:p>
        </p:txBody>
      </p:sp>
      <p:sp>
        <p:nvSpPr>
          <p:cNvPr id="5" name="Rectangle 4"/>
          <p:cNvSpPr/>
          <p:nvPr/>
        </p:nvSpPr>
        <p:spPr>
          <a:xfrm>
            <a:off x="233916" y="2352811"/>
            <a:ext cx="11958084" cy="13822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Các nút này có thể nằm bất kỳ ở chỗ nào trong bộ nhớ trong. Trong mỗi nút, ngoài phần thông tin về phần tử, còn có chứa địa chỉ của phần tử đứng sau nó trong danh sách. </a:t>
            </a:r>
          </a:p>
        </p:txBody>
      </p:sp>
      <p:sp>
        <p:nvSpPr>
          <p:cNvPr id="6" name="Rectangle 5"/>
          <p:cNvSpPr/>
          <p:nvPr/>
        </p:nvSpPr>
        <p:spPr>
          <a:xfrm>
            <a:off x="233916" y="3742660"/>
            <a:ext cx="4104168" cy="15360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Cấu trúc của mỗi nút có thể hình dung như sau: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323" y="3768851"/>
            <a:ext cx="1582701" cy="1467295"/>
          </a:xfrm>
          <a:prstGeom prst="rect">
            <a:avLst/>
          </a:prstGeom>
        </p:spPr>
      </p:pic>
      <p:sp>
        <p:nvSpPr>
          <p:cNvPr id="8" name="Rectangle 7"/>
          <p:cNvSpPr/>
          <p:nvPr/>
        </p:nvSpPr>
        <p:spPr>
          <a:xfrm>
            <a:off x="233916" y="5237732"/>
            <a:ext cx="11958084" cy="15474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Riêng nút cuối cùng, vì không có nút đứng sau nó nên giá trị của thành phần NEXT của nút này phải chứa một giá trị đặc biệt được gọi là NULL (trống, không có giá trị).</a:t>
            </a:r>
          </a:p>
        </p:txBody>
      </p:sp>
      <p:grpSp>
        <p:nvGrpSpPr>
          <p:cNvPr id="14" name="Group 13"/>
          <p:cNvGrpSpPr/>
          <p:nvPr/>
        </p:nvGrpSpPr>
        <p:grpSpPr>
          <a:xfrm>
            <a:off x="6214730" y="3747587"/>
            <a:ext cx="5977270" cy="781884"/>
            <a:chOff x="6214730" y="3747587"/>
            <a:chExt cx="5977270" cy="781884"/>
          </a:xfrm>
        </p:grpSpPr>
        <p:sp>
          <p:nvSpPr>
            <p:cNvPr id="9" name="Rectangle 8"/>
            <p:cNvSpPr/>
            <p:nvPr/>
          </p:nvSpPr>
          <p:spPr>
            <a:xfrm>
              <a:off x="6572509" y="3747587"/>
              <a:ext cx="5619491" cy="7818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Chứa dữ liệu của phần tử</a:t>
              </a:r>
            </a:p>
          </p:txBody>
        </p:sp>
        <p:cxnSp>
          <p:nvCxnSpPr>
            <p:cNvPr id="11" name="Straight Arrow Connector 10"/>
            <p:cNvCxnSpPr/>
            <p:nvPr/>
          </p:nvCxnSpPr>
          <p:spPr>
            <a:xfrm>
              <a:off x="6214730" y="4175351"/>
              <a:ext cx="847061"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212958" y="4449335"/>
            <a:ext cx="5979041" cy="781884"/>
            <a:chOff x="6212958" y="4449335"/>
            <a:chExt cx="5979041" cy="781884"/>
          </a:xfrm>
        </p:grpSpPr>
        <p:sp>
          <p:nvSpPr>
            <p:cNvPr id="10" name="Rectangle 9"/>
            <p:cNvSpPr/>
            <p:nvPr/>
          </p:nvSpPr>
          <p:spPr>
            <a:xfrm>
              <a:off x="6572508" y="4449335"/>
              <a:ext cx="5619491" cy="7818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Chứa địa chỉ đến nút tiếp theo</a:t>
              </a:r>
            </a:p>
          </p:txBody>
        </p:sp>
        <p:cxnSp>
          <p:nvCxnSpPr>
            <p:cNvPr id="13" name="Straight Arrow Connector 12"/>
            <p:cNvCxnSpPr/>
            <p:nvPr/>
          </p:nvCxnSpPr>
          <p:spPr>
            <a:xfrm>
              <a:off x="6212958" y="4877099"/>
              <a:ext cx="847061"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67240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P spid="6"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 DANH SÁCH MÓC NỐI ĐƠN (Singly linked list) </a:t>
            </a:r>
          </a:p>
        </p:txBody>
      </p:sp>
      <p:sp>
        <p:nvSpPr>
          <p:cNvPr id="12" name="Rectangle 11"/>
          <p:cNvSpPr/>
          <p:nvPr/>
        </p:nvSpPr>
        <p:spPr>
          <a:xfrm>
            <a:off x="1619327" y="653534"/>
            <a:ext cx="9906366" cy="584775"/>
          </a:xfrm>
          <a:prstGeom prst="rect">
            <a:avLst/>
          </a:prstGeom>
        </p:spPr>
        <p:txBody>
          <a:bodyPr wrap="square">
            <a:spAutoFit/>
          </a:bodyPr>
          <a:lstStyle/>
          <a:p>
            <a:r>
              <a:rPr lang="en-US" sz="3200" b="1">
                <a:solidFill>
                  <a:srgbClr val="0070C0"/>
                </a:solidFill>
                <a:latin typeface="Times New Roman" panose="02020603050405020304" pitchFamily="18" charset="0"/>
                <a:ea typeface="Times New Roman" panose="02020603050405020304" pitchFamily="18" charset="0"/>
              </a:rPr>
              <a:t>1. Nguyên tắc </a:t>
            </a:r>
          </a:p>
        </p:txBody>
      </p:sp>
      <p:sp>
        <p:nvSpPr>
          <p:cNvPr id="4" name="Rectangle 3"/>
          <p:cNvSpPr/>
          <p:nvPr/>
        </p:nvSpPr>
        <p:spPr>
          <a:xfrm>
            <a:off x="233916" y="1273221"/>
            <a:ext cx="11958084" cy="16826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Để có thể truy nhập được vào mọi nút trong danh sách, tất nhiên phải truy nhập được vào nút đầu tiên, nghĩa là cần có một con trỏ L trỏ tới nút đầu tiên này. </a:t>
            </a:r>
          </a:p>
        </p:txBody>
      </p:sp>
      <p:sp>
        <p:nvSpPr>
          <p:cNvPr id="5" name="Rectangle 4"/>
          <p:cNvSpPr/>
          <p:nvPr/>
        </p:nvSpPr>
        <p:spPr>
          <a:xfrm>
            <a:off x="233916" y="2958732"/>
            <a:ext cx="11958084" cy="16815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Giả sử các nút có địa chỉ nào đó được biểu diễn bởi 2 chữ số ở cơ số 16, nếu dùng mũi tên để chỉ mối nối, ta có hình ảnh một danh sách móc nối đơn như sau: </a:t>
            </a:r>
          </a:p>
        </p:txBody>
      </p:sp>
      <p:cxnSp>
        <p:nvCxnSpPr>
          <p:cNvPr id="16" name="Straight Connector 15"/>
          <p:cNvCxnSpPr/>
          <p:nvPr/>
        </p:nvCxnSpPr>
        <p:spPr>
          <a:xfrm>
            <a:off x="10682706" y="2339163"/>
            <a:ext cx="2339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7" name="Picture 1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36" y="4653888"/>
            <a:ext cx="10218875" cy="2101754"/>
          </a:xfrm>
          <a:prstGeom prst="rect">
            <a:avLst/>
          </a:prstGeom>
          <a:ln>
            <a:solidFill>
              <a:srgbClr val="FF0000"/>
            </a:solidFill>
          </a:ln>
        </p:spPr>
      </p:pic>
      <p:pic>
        <p:nvPicPr>
          <p:cNvPr id="8" name="Picture 7" descr="Screen Clipping"/>
          <p:cNvPicPr>
            <a:picLocks noChangeAspect="1"/>
          </p:cNvPicPr>
          <p:nvPr/>
        </p:nvPicPr>
        <p:blipFill rotWithShape="1">
          <a:blip r:embed="rId3">
            <a:extLst>
              <a:ext uri="{28A0092B-C50C-407E-A947-70E740481C1C}">
                <a14:useLocalDpi xmlns:a14="http://schemas.microsoft.com/office/drawing/2010/main" val="0"/>
              </a:ext>
            </a:extLst>
          </a:blip>
          <a:srcRect l="3743" t="4835" r="5621" b="3316"/>
          <a:stretch/>
        </p:blipFill>
        <p:spPr>
          <a:xfrm>
            <a:off x="10791890" y="5227092"/>
            <a:ext cx="1325204" cy="1473959"/>
          </a:xfrm>
          <a:prstGeom prst="rect">
            <a:avLst/>
          </a:prstGeom>
          <a:ln>
            <a:solidFill>
              <a:srgbClr val="FFC000"/>
            </a:solidFill>
          </a:ln>
        </p:spPr>
      </p:pic>
    </p:spTree>
    <p:extLst>
      <p:ext uri="{BB962C8B-B14F-4D97-AF65-F5344CB8AC3E}">
        <p14:creationId xmlns:p14="http://schemas.microsoft.com/office/powerpoint/2010/main" val="34856185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 DANH SÁCH MÓC NỐI ĐƠN (Singly linked list) </a:t>
            </a:r>
          </a:p>
        </p:txBody>
      </p:sp>
      <p:sp>
        <p:nvSpPr>
          <p:cNvPr id="12" name="Rectangle 11"/>
          <p:cNvSpPr/>
          <p:nvPr/>
        </p:nvSpPr>
        <p:spPr>
          <a:xfrm>
            <a:off x="1619327" y="653534"/>
            <a:ext cx="9906366" cy="584775"/>
          </a:xfrm>
          <a:prstGeom prst="rect">
            <a:avLst/>
          </a:prstGeom>
        </p:spPr>
        <p:txBody>
          <a:bodyPr wrap="square">
            <a:spAutoFit/>
          </a:bodyPr>
          <a:lstStyle/>
          <a:p>
            <a:r>
              <a:rPr lang="en-US" sz="3200" b="1">
                <a:solidFill>
                  <a:srgbClr val="0070C0"/>
                </a:solidFill>
                <a:latin typeface="Times New Roman" panose="02020603050405020304" pitchFamily="18" charset="0"/>
                <a:ea typeface="Times New Roman" panose="02020603050405020304" pitchFamily="18" charset="0"/>
              </a:rPr>
              <a:t>1. Nguyên tắc </a:t>
            </a:r>
          </a:p>
        </p:txBody>
      </p:sp>
      <p:pic>
        <p:nvPicPr>
          <p:cNvPr id="17" name="Picture 1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54" y="1439889"/>
            <a:ext cx="10218875" cy="2101754"/>
          </a:xfrm>
          <a:prstGeom prst="rect">
            <a:avLst/>
          </a:prstGeom>
          <a:ln>
            <a:solidFill>
              <a:schemeClr val="bg1"/>
            </a:solidFill>
          </a:ln>
        </p:spPr>
      </p:pic>
      <p:grpSp>
        <p:nvGrpSpPr>
          <p:cNvPr id="8" name="Group 7"/>
          <p:cNvGrpSpPr/>
          <p:nvPr/>
        </p:nvGrpSpPr>
        <p:grpSpPr>
          <a:xfrm>
            <a:off x="1965265" y="3473403"/>
            <a:ext cx="1231320" cy="1065624"/>
            <a:chOff x="10127921" y="2952297"/>
            <a:chExt cx="1231320" cy="1065624"/>
          </a:xfrm>
        </p:grpSpPr>
        <p:sp>
          <p:nvSpPr>
            <p:cNvPr id="9" name="Rectangle 8"/>
            <p:cNvSpPr/>
            <p:nvPr/>
          </p:nvSpPr>
          <p:spPr>
            <a:xfrm>
              <a:off x="10127921" y="3496048"/>
              <a:ext cx="1231320"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2F = P</a:t>
              </a:r>
              <a:endParaRPr lang="en-US" sz="2800"/>
            </a:p>
          </p:txBody>
        </p:sp>
        <p:cxnSp>
          <p:nvCxnSpPr>
            <p:cNvPr id="10" name="Straight Arrow Connector 9"/>
            <p:cNvCxnSpPr/>
            <p:nvPr/>
          </p:nvCxnSpPr>
          <p:spPr>
            <a:xfrm flipV="1">
              <a:off x="11068157" y="2952297"/>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9" y="4612041"/>
            <a:ext cx="4365546" cy="402498"/>
          </a:xfrm>
          <a:prstGeom prst="rect">
            <a:avLst/>
          </a:prstGeom>
        </p:spPr>
      </p:pic>
      <p:sp>
        <p:nvSpPr>
          <p:cNvPr id="3" name="Freeform 2"/>
          <p:cNvSpPr/>
          <p:nvPr/>
        </p:nvSpPr>
        <p:spPr>
          <a:xfrm>
            <a:off x="1314007" y="2483893"/>
            <a:ext cx="1251759" cy="2169994"/>
          </a:xfrm>
          <a:custGeom>
            <a:avLst/>
            <a:gdLst>
              <a:gd name="connsiteX0" fmla="*/ 64404 w 1251759"/>
              <a:gd name="connsiteY0" fmla="*/ 2169994 h 2169994"/>
              <a:gd name="connsiteX1" fmla="*/ 132643 w 1251759"/>
              <a:gd name="connsiteY1" fmla="*/ 832513 h 2169994"/>
              <a:gd name="connsiteX2" fmla="*/ 1251759 w 1251759"/>
              <a:gd name="connsiteY2" fmla="*/ 0 h 2169994"/>
            </a:gdLst>
            <a:ahLst/>
            <a:cxnLst>
              <a:cxn ang="0">
                <a:pos x="connsiteX0" y="connsiteY0"/>
              </a:cxn>
              <a:cxn ang="0">
                <a:pos x="connsiteX1" y="connsiteY1"/>
              </a:cxn>
              <a:cxn ang="0">
                <a:pos x="connsiteX2" y="connsiteY2"/>
              </a:cxn>
            </a:cxnLst>
            <a:rect l="l" t="t" r="r" b="b"/>
            <a:pathLst>
              <a:path w="1251759" h="2169994">
                <a:moveTo>
                  <a:pt x="64404" y="2169994"/>
                </a:moveTo>
                <a:cubicBezTo>
                  <a:pt x="-423" y="1682086"/>
                  <a:pt x="-65250" y="1194179"/>
                  <a:pt x="132643" y="832513"/>
                </a:cubicBezTo>
                <a:cubicBezTo>
                  <a:pt x="330536" y="470847"/>
                  <a:pt x="791147" y="235423"/>
                  <a:pt x="1251759"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flipH="1">
            <a:off x="3299830" y="3179928"/>
            <a:ext cx="644124" cy="1476388"/>
          </a:xfrm>
          <a:custGeom>
            <a:avLst/>
            <a:gdLst>
              <a:gd name="connsiteX0" fmla="*/ 64404 w 1251759"/>
              <a:gd name="connsiteY0" fmla="*/ 2169994 h 2169994"/>
              <a:gd name="connsiteX1" fmla="*/ 132643 w 1251759"/>
              <a:gd name="connsiteY1" fmla="*/ 832513 h 2169994"/>
              <a:gd name="connsiteX2" fmla="*/ 1251759 w 1251759"/>
              <a:gd name="connsiteY2" fmla="*/ 0 h 2169994"/>
            </a:gdLst>
            <a:ahLst/>
            <a:cxnLst>
              <a:cxn ang="0">
                <a:pos x="connsiteX0" y="connsiteY0"/>
              </a:cxn>
              <a:cxn ang="0">
                <a:pos x="connsiteX1" y="connsiteY1"/>
              </a:cxn>
              <a:cxn ang="0">
                <a:pos x="connsiteX2" y="connsiteY2"/>
              </a:cxn>
            </a:cxnLst>
            <a:rect l="l" t="t" r="r" b="b"/>
            <a:pathLst>
              <a:path w="1251759" h="2169994">
                <a:moveTo>
                  <a:pt x="64404" y="2169994"/>
                </a:moveTo>
                <a:cubicBezTo>
                  <a:pt x="-423" y="1682086"/>
                  <a:pt x="-65250" y="1194179"/>
                  <a:pt x="132643" y="832513"/>
                </a:cubicBezTo>
                <a:cubicBezTo>
                  <a:pt x="330536" y="470847"/>
                  <a:pt x="791147" y="235423"/>
                  <a:pt x="1251759"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914" y="5345688"/>
            <a:ext cx="2302699" cy="518488"/>
          </a:xfrm>
          <a:prstGeom prst="rect">
            <a:avLst/>
          </a:prstGeom>
          <a:ln>
            <a:solidFill>
              <a:srgbClr val="FF0000"/>
            </a:solidFill>
          </a:ln>
        </p:spPr>
      </p:pic>
      <p:grpSp>
        <p:nvGrpSpPr>
          <p:cNvPr id="19" name="Group 18"/>
          <p:cNvGrpSpPr/>
          <p:nvPr/>
        </p:nvGrpSpPr>
        <p:grpSpPr>
          <a:xfrm>
            <a:off x="4270225" y="3478215"/>
            <a:ext cx="1231320" cy="1065624"/>
            <a:chOff x="10127921" y="2952297"/>
            <a:chExt cx="1231320" cy="1065624"/>
          </a:xfrm>
        </p:grpSpPr>
        <p:sp>
          <p:nvSpPr>
            <p:cNvPr id="20" name="Rectangle 19"/>
            <p:cNvSpPr/>
            <p:nvPr/>
          </p:nvSpPr>
          <p:spPr>
            <a:xfrm>
              <a:off x="10127921" y="3496048"/>
              <a:ext cx="1231320"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1E = P</a:t>
              </a:r>
              <a:endParaRPr lang="en-US" sz="2800"/>
            </a:p>
          </p:txBody>
        </p:sp>
        <p:cxnSp>
          <p:nvCxnSpPr>
            <p:cNvPr id="21" name="Straight Arrow Connector 20"/>
            <p:cNvCxnSpPr/>
            <p:nvPr/>
          </p:nvCxnSpPr>
          <p:spPr>
            <a:xfrm flipV="1">
              <a:off x="11068157" y="2952297"/>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22" name="Picture 21" descr="Screen Clipping"/>
          <p:cNvPicPr>
            <a:picLocks noChangeAspect="1"/>
          </p:cNvPicPr>
          <p:nvPr/>
        </p:nvPicPr>
        <p:blipFill rotWithShape="1">
          <a:blip r:embed="rId5">
            <a:extLst>
              <a:ext uri="{28A0092B-C50C-407E-A947-70E740481C1C}">
                <a14:useLocalDpi xmlns:a14="http://schemas.microsoft.com/office/drawing/2010/main" val="0"/>
              </a:ext>
            </a:extLst>
          </a:blip>
          <a:srcRect l="3743" t="4835" r="5621" b="3316"/>
          <a:stretch/>
        </p:blipFill>
        <p:spPr>
          <a:xfrm>
            <a:off x="10794010" y="1992572"/>
            <a:ext cx="1325204" cy="1473959"/>
          </a:xfrm>
          <a:prstGeom prst="rect">
            <a:avLst/>
          </a:prstGeom>
          <a:ln>
            <a:solidFill>
              <a:srgbClr val="FFC000"/>
            </a:solidFill>
          </a:ln>
        </p:spPr>
      </p:pic>
      <p:sp>
        <p:nvSpPr>
          <p:cNvPr id="25" name="Freeform 24"/>
          <p:cNvSpPr/>
          <p:nvPr/>
        </p:nvSpPr>
        <p:spPr>
          <a:xfrm>
            <a:off x="1173704" y="2450884"/>
            <a:ext cx="3767460" cy="2203003"/>
          </a:xfrm>
          <a:custGeom>
            <a:avLst/>
            <a:gdLst>
              <a:gd name="connsiteX0" fmla="*/ 64404 w 1251759"/>
              <a:gd name="connsiteY0" fmla="*/ 2169994 h 2169994"/>
              <a:gd name="connsiteX1" fmla="*/ 132643 w 1251759"/>
              <a:gd name="connsiteY1" fmla="*/ 832513 h 2169994"/>
              <a:gd name="connsiteX2" fmla="*/ 1251759 w 1251759"/>
              <a:gd name="connsiteY2" fmla="*/ 0 h 2169994"/>
            </a:gdLst>
            <a:ahLst/>
            <a:cxnLst>
              <a:cxn ang="0">
                <a:pos x="connsiteX0" y="connsiteY0"/>
              </a:cxn>
              <a:cxn ang="0">
                <a:pos x="connsiteX1" y="connsiteY1"/>
              </a:cxn>
              <a:cxn ang="0">
                <a:pos x="connsiteX2" y="connsiteY2"/>
              </a:cxn>
            </a:cxnLst>
            <a:rect l="l" t="t" r="r" b="b"/>
            <a:pathLst>
              <a:path w="1251759" h="2169994">
                <a:moveTo>
                  <a:pt x="64404" y="2169994"/>
                </a:moveTo>
                <a:cubicBezTo>
                  <a:pt x="-423" y="1682086"/>
                  <a:pt x="-65250" y="1194179"/>
                  <a:pt x="132643" y="832513"/>
                </a:cubicBezTo>
                <a:cubicBezTo>
                  <a:pt x="330536" y="470847"/>
                  <a:pt x="791147" y="235423"/>
                  <a:pt x="1251759"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854783" y="3179927"/>
            <a:ext cx="1038452" cy="1473960"/>
          </a:xfrm>
          <a:custGeom>
            <a:avLst/>
            <a:gdLst>
              <a:gd name="connsiteX0" fmla="*/ 64404 w 1251759"/>
              <a:gd name="connsiteY0" fmla="*/ 2169994 h 2169994"/>
              <a:gd name="connsiteX1" fmla="*/ 132643 w 1251759"/>
              <a:gd name="connsiteY1" fmla="*/ 832513 h 2169994"/>
              <a:gd name="connsiteX2" fmla="*/ 1251759 w 1251759"/>
              <a:gd name="connsiteY2" fmla="*/ 0 h 2169994"/>
            </a:gdLst>
            <a:ahLst/>
            <a:cxnLst>
              <a:cxn ang="0">
                <a:pos x="connsiteX0" y="connsiteY0"/>
              </a:cxn>
              <a:cxn ang="0">
                <a:pos x="connsiteX1" y="connsiteY1"/>
              </a:cxn>
              <a:cxn ang="0">
                <a:pos x="connsiteX2" y="connsiteY2"/>
              </a:cxn>
            </a:cxnLst>
            <a:rect l="l" t="t" r="r" b="b"/>
            <a:pathLst>
              <a:path w="1251759" h="2169994">
                <a:moveTo>
                  <a:pt x="64404" y="2169994"/>
                </a:moveTo>
                <a:cubicBezTo>
                  <a:pt x="-423" y="1682086"/>
                  <a:pt x="-65250" y="1194179"/>
                  <a:pt x="132643" y="832513"/>
                </a:cubicBezTo>
                <a:cubicBezTo>
                  <a:pt x="330536" y="470847"/>
                  <a:pt x="791147" y="235423"/>
                  <a:pt x="1251759"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0013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90"/>
                                          </p:val>
                                        </p:tav>
                                        <p:tav tm="100000">
                                          <p:val>
                                            <p:fltVal val="0"/>
                                          </p:val>
                                        </p:tav>
                                      </p:tavLst>
                                    </p:anim>
                                    <p:animEffect transition="in" filter="fade">
                                      <p:cBhvr>
                                        <p:cTn id="28" dur="10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1000" fill="hold"/>
                                        <p:tgtEl>
                                          <p:spTgt spid="3"/>
                                        </p:tgtEl>
                                        <p:attrNameLst>
                                          <p:attrName>ppt_w</p:attrName>
                                        </p:attrNameLst>
                                      </p:cBhvr>
                                      <p:tavLst>
                                        <p:tav tm="0">
                                          <p:val>
                                            <p:fltVal val="0"/>
                                          </p:val>
                                        </p:tav>
                                        <p:tav tm="100000">
                                          <p:val>
                                            <p:strVal val="#ppt_w"/>
                                          </p:val>
                                        </p:tav>
                                      </p:tavLst>
                                    </p:anim>
                                    <p:anim calcmode="lin" valueType="num">
                                      <p:cBhvr>
                                        <p:cTn id="40" dur="1000" fill="hold"/>
                                        <p:tgtEl>
                                          <p:spTgt spid="3"/>
                                        </p:tgtEl>
                                        <p:attrNameLst>
                                          <p:attrName>ppt_h</p:attrName>
                                        </p:attrNameLst>
                                      </p:cBhvr>
                                      <p:tavLst>
                                        <p:tav tm="0">
                                          <p:val>
                                            <p:fltVal val="0"/>
                                          </p:val>
                                        </p:tav>
                                        <p:tav tm="100000">
                                          <p:val>
                                            <p:strVal val="#ppt_h"/>
                                          </p:val>
                                        </p:tav>
                                      </p:tavLst>
                                    </p:anim>
                                    <p:anim calcmode="lin" valueType="num">
                                      <p:cBhvr>
                                        <p:cTn id="41" dur="1000" fill="hold"/>
                                        <p:tgtEl>
                                          <p:spTgt spid="3"/>
                                        </p:tgtEl>
                                        <p:attrNameLst>
                                          <p:attrName>style.rotation</p:attrName>
                                        </p:attrNameLst>
                                      </p:cBhvr>
                                      <p:tavLst>
                                        <p:tav tm="0">
                                          <p:val>
                                            <p:fltVal val="90"/>
                                          </p:val>
                                        </p:tav>
                                        <p:tav tm="100000">
                                          <p:val>
                                            <p:fltVal val="0"/>
                                          </p:val>
                                        </p:tav>
                                      </p:tavLst>
                                    </p:anim>
                                    <p:animEffect transition="in" filter="fade">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 calcmode="lin" valueType="num">
                                      <p:cBhvr>
                                        <p:cTn id="49" dur="1000" fill="hold"/>
                                        <p:tgtEl>
                                          <p:spTgt spid="18"/>
                                        </p:tgtEl>
                                        <p:attrNameLst>
                                          <p:attrName>style.rotation</p:attrName>
                                        </p:attrNameLst>
                                      </p:cBhvr>
                                      <p:tavLst>
                                        <p:tav tm="0">
                                          <p:val>
                                            <p:fltVal val="90"/>
                                          </p:val>
                                        </p:tav>
                                        <p:tav tm="100000">
                                          <p:val>
                                            <p:fltVal val="0"/>
                                          </p:val>
                                        </p:tav>
                                      </p:tavLst>
                                    </p:anim>
                                    <p:animEffect transition="in" filter="fade">
                                      <p:cBhvr>
                                        <p:cTn id="50" dur="10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p:cTn id="65" dur="1000" fill="hold"/>
                                        <p:tgtEl>
                                          <p:spTgt spid="19"/>
                                        </p:tgtEl>
                                        <p:attrNameLst>
                                          <p:attrName>ppt_w</p:attrName>
                                        </p:attrNameLst>
                                      </p:cBhvr>
                                      <p:tavLst>
                                        <p:tav tm="0">
                                          <p:val>
                                            <p:fltVal val="0"/>
                                          </p:val>
                                        </p:tav>
                                        <p:tav tm="100000">
                                          <p:val>
                                            <p:strVal val="#ppt_w"/>
                                          </p:val>
                                        </p:tav>
                                      </p:tavLst>
                                    </p:anim>
                                    <p:anim calcmode="lin" valueType="num">
                                      <p:cBhvr>
                                        <p:cTn id="66" dur="1000" fill="hold"/>
                                        <p:tgtEl>
                                          <p:spTgt spid="19"/>
                                        </p:tgtEl>
                                        <p:attrNameLst>
                                          <p:attrName>ppt_h</p:attrName>
                                        </p:attrNameLst>
                                      </p:cBhvr>
                                      <p:tavLst>
                                        <p:tav tm="0">
                                          <p:val>
                                            <p:fltVal val="0"/>
                                          </p:val>
                                        </p:tav>
                                        <p:tav tm="100000">
                                          <p:val>
                                            <p:strVal val="#ppt_h"/>
                                          </p:val>
                                        </p:tav>
                                      </p:tavLst>
                                    </p:anim>
                                    <p:anim calcmode="lin" valueType="num">
                                      <p:cBhvr>
                                        <p:cTn id="67" dur="1000" fill="hold"/>
                                        <p:tgtEl>
                                          <p:spTgt spid="19"/>
                                        </p:tgtEl>
                                        <p:attrNameLst>
                                          <p:attrName>style.rotation</p:attrName>
                                        </p:attrNameLst>
                                      </p:cBhvr>
                                      <p:tavLst>
                                        <p:tav tm="0">
                                          <p:val>
                                            <p:fltVal val="90"/>
                                          </p:val>
                                        </p:tav>
                                        <p:tav tm="100000">
                                          <p:val>
                                            <p:fltVal val="0"/>
                                          </p:val>
                                        </p:tav>
                                      </p:tavLst>
                                    </p:anim>
                                    <p:animEffect transition="in" filter="fade">
                                      <p:cBhvr>
                                        <p:cTn id="68" dur="10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 calcmode="lin" valueType="num">
                                      <p:cBhvr>
                                        <p:cTn id="79" dur="1000" fill="hold"/>
                                        <p:tgtEl>
                                          <p:spTgt spid="25"/>
                                        </p:tgtEl>
                                        <p:attrNameLst>
                                          <p:attrName>style.rotation</p:attrName>
                                        </p:attrNameLst>
                                      </p:cBhvr>
                                      <p:tavLst>
                                        <p:tav tm="0">
                                          <p:val>
                                            <p:fltVal val="90"/>
                                          </p:val>
                                        </p:tav>
                                        <p:tav tm="100000">
                                          <p:val>
                                            <p:fltVal val="0"/>
                                          </p:val>
                                        </p:tav>
                                      </p:tavLst>
                                    </p:anim>
                                    <p:animEffect transition="in" filter="fade">
                                      <p:cBhvr>
                                        <p:cTn id="80" dur="10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grpId="0" nodeType="click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p:cTn id="89" dur="1000" fill="hold"/>
                                        <p:tgtEl>
                                          <p:spTgt spid="26"/>
                                        </p:tgtEl>
                                        <p:attrNameLst>
                                          <p:attrName>ppt_w</p:attrName>
                                        </p:attrNameLst>
                                      </p:cBhvr>
                                      <p:tavLst>
                                        <p:tav tm="0">
                                          <p:val>
                                            <p:fltVal val="0"/>
                                          </p:val>
                                        </p:tav>
                                        <p:tav tm="100000">
                                          <p:val>
                                            <p:strVal val="#ppt_w"/>
                                          </p:val>
                                        </p:tav>
                                      </p:tavLst>
                                    </p:anim>
                                    <p:anim calcmode="lin" valueType="num">
                                      <p:cBhvr>
                                        <p:cTn id="90" dur="1000" fill="hold"/>
                                        <p:tgtEl>
                                          <p:spTgt spid="26"/>
                                        </p:tgtEl>
                                        <p:attrNameLst>
                                          <p:attrName>ppt_h</p:attrName>
                                        </p:attrNameLst>
                                      </p:cBhvr>
                                      <p:tavLst>
                                        <p:tav tm="0">
                                          <p:val>
                                            <p:fltVal val="0"/>
                                          </p:val>
                                        </p:tav>
                                        <p:tav tm="100000">
                                          <p:val>
                                            <p:strVal val="#ppt_h"/>
                                          </p:val>
                                        </p:tav>
                                      </p:tavLst>
                                    </p:anim>
                                    <p:anim calcmode="lin" valueType="num">
                                      <p:cBhvr>
                                        <p:cTn id="91" dur="1000" fill="hold"/>
                                        <p:tgtEl>
                                          <p:spTgt spid="26"/>
                                        </p:tgtEl>
                                        <p:attrNameLst>
                                          <p:attrName>style.rotation</p:attrName>
                                        </p:attrNameLst>
                                      </p:cBhvr>
                                      <p:tavLst>
                                        <p:tav tm="0">
                                          <p:val>
                                            <p:fltVal val="90"/>
                                          </p:val>
                                        </p:tav>
                                        <p:tav tm="100000">
                                          <p:val>
                                            <p:fltVal val="0"/>
                                          </p:val>
                                        </p:tav>
                                      </p:tavLst>
                                    </p:anim>
                                    <p:animEffect transition="in" filter="fade">
                                      <p:cBhvr>
                                        <p:cTn id="92"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3" grpId="1" animBg="1"/>
      <p:bldP spid="18" grpId="0" animBg="1"/>
      <p:bldP spid="18" grpId="1" animBg="1"/>
      <p:bldP spid="25" grpId="0" animBg="1"/>
      <p:bldP spid="2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613018" y="664299"/>
            <a:ext cx="9906366" cy="584775"/>
          </a:xfrm>
          <a:prstGeom prst="rect">
            <a:avLst/>
          </a:prstGeom>
        </p:spPr>
        <p:txBody>
          <a:bodyPr wrap="square">
            <a:spAutoFit/>
          </a:bodyPr>
          <a:lstStyle/>
          <a:p>
            <a:r>
              <a:rPr lang="en-US" sz="3200" b="1" i="1">
                <a:solidFill>
                  <a:srgbClr val="0070C0"/>
                </a:solidFill>
                <a:latin typeface="Times New Roman" panose="02020603050405020304" pitchFamily="18" charset="0"/>
                <a:ea typeface="Times New Roman" panose="02020603050405020304" pitchFamily="18" charset="0"/>
              </a:rPr>
              <a:t>2.1. Bổ sung một nút mới vào danh sách móc nối đơn</a:t>
            </a:r>
          </a:p>
        </p:txBody>
      </p:sp>
      <p:sp>
        <p:nvSpPr>
          <p:cNvPr id="12" name="Rectangle 11"/>
          <p:cNvSpPr/>
          <p:nvPr/>
        </p:nvSpPr>
        <p:spPr>
          <a:xfrm>
            <a:off x="233916" y="0"/>
            <a:ext cx="9906366" cy="584775"/>
          </a:xfrm>
          <a:prstGeom prst="rect">
            <a:avLst/>
          </a:prstGeom>
        </p:spPr>
        <p:txBody>
          <a:bodyPr wrap="square">
            <a:spAutoFit/>
          </a:bodyPr>
          <a:lstStyle/>
          <a:p>
            <a:r>
              <a:rPr lang="en-US" sz="3200" b="1">
                <a:solidFill>
                  <a:srgbClr val="0070C0"/>
                </a:solidFill>
                <a:latin typeface="Times New Roman" panose="02020603050405020304" pitchFamily="18" charset="0"/>
                <a:ea typeface="Times New Roman" panose="02020603050405020304" pitchFamily="18" charset="0"/>
              </a:rPr>
              <a:t>2. Một số phép toán</a:t>
            </a:r>
          </a:p>
        </p:txBody>
      </p:sp>
      <p:pic>
        <p:nvPicPr>
          <p:cNvPr id="20" name="Picture 1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82" y="1453793"/>
            <a:ext cx="5571930" cy="5356443"/>
          </a:xfrm>
          <a:prstGeom prst="rect">
            <a:avLst/>
          </a:prstGeom>
        </p:spPr>
      </p:pic>
      <p:sp>
        <p:nvSpPr>
          <p:cNvPr id="23" name="Rectangle 22"/>
          <p:cNvSpPr/>
          <p:nvPr/>
        </p:nvSpPr>
        <p:spPr>
          <a:xfrm>
            <a:off x="3821368" y="5718412"/>
            <a:ext cx="6777264" cy="1091823"/>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a:solidFill>
                  <a:srgbClr val="0070C0"/>
                </a:solidFill>
                <a:latin typeface="Times New Roman" panose="02020603050405020304" pitchFamily="18" charset="0"/>
                <a:ea typeface="Times New Roman" panose="02020603050405020304" pitchFamily="18" charset="0"/>
              </a:rPr>
              <a:t>Giải thuật này tạo ra nút mới được trỏ bởi P, rồi bổ sung vào danh sách sau nút trỏ bởi </a:t>
            </a:r>
            <a:r>
              <a:rPr lang="en-US" sz="2800">
                <a:solidFill>
                  <a:srgbClr val="FF0000"/>
                </a:solidFill>
                <a:latin typeface="Times New Roman" panose="02020603050405020304" pitchFamily="18" charset="0"/>
                <a:ea typeface="Times New Roman" panose="02020603050405020304" pitchFamily="18" charset="0"/>
              </a:rPr>
              <a:t>Q</a:t>
            </a:r>
            <a:r>
              <a:rPr lang="en-US" sz="2800">
                <a:solidFill>
                  <a:srgbClr val="0070C0"/>
                </a:solidFill>
                <a:latin typeface="Times New Roman" panose="02020603050405020304" pitchFamily="18" charset="0"/>
                <a:ea typeface="Times New Roman" panose="02020603050405020304" pitchFamily="18" charset="0"/>
              </a:rPr>
              <a:t>.</a:t>
            </a:r>
          </a:p>
        </p:txBody>
      </p:sp>
      <p:grpSp>
        <p:nvGrpSpPr>
          <p:cNvPr id="44" name="Group 43"/>
          <p:cNvGrpSpPr/>
          <p:nvPr/>
        </p:nvGrpSpPr>
        <p:grpSpPr>
          <a:xfrm>
            <a:off x="7992440" y="3333103"/>
            <a:ext cx="2606907" cy="2344673"/>
            <a:chOff x="7992440" y="3333103"/>
            <a:chExt cx="2606907" cy="2344673"/>
          </a:xfrm>
        </p:grpSpPr>
        <p:pic>
          <p:nvPicPr>
            <p:cNvPr id="35" name="Picture 3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440" y="3333103"/>
              <a:ext cx="2606907" cy="2344673"/>
            </a:xfrm>
            <a:prstGeom prst="rect">
              <a:avLst/>
            </a:prstGeom>
          </p:spPr>
        </p:pic>
        <p:cxnSp>
          <p:nvCxnSpPr>
            <p:cNvPr id="37" name="Straight Arrow Connector 36"/>
            <p:cNvCxnSpPr/>
            <p:nvPr/>
          </p:nvCxnSpPr>
          <p:spPr>
            <a:xfrm flipH="1" flipV="1">
              <a:off x="9057057" y="5000684"/>
              <a:ext cx="564615" cy="34923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374197" y="3045976"/>
            <a:ext cx="1231320" cy="1051976"/>
            <a:chOff x="10127921" y="2965945"/>
            <a:chExt cx="1231320" cy="1051976"/>
          </a:xfrm>
        </p:grpSpPr>
        <p:sp>
          <p:nvSpPr>
            <p:cNvPr id="36" name="Rectangle 35"/>
            <p:cNvSpPr/>
            <p:nvPr/>
          </p:nvSpPr>
          <p:spPr>
            <a:xfrm>
              <a:off x="10127921" y="3496048"/>
              <a:ext cx="1231320"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1E = </a:t>
              </a:r>
              <a:r>
                <a:rPr lang="en-US" sz="2800">
                  <a:solidFill>
                    <a:srgbClr val="FF0000"/>
                  </a:solidFill>
                  <a:latin typeface="Times New Roman" panose="02020603050405020304" pitchFamily="18" charset="0"/>
                </a:rPr>
                <a:t>Q</a:t>
              </a:r>
              <a:endParaRPr lang="en-US" sz="2800">
                <a:solidFill>
                  <a:srgbClr val="FF0000"/>
                </a:solidFill>
              </a:endParaRPr>
            </a:p>
          </p:txBody>
        </p:sp>
        <p:cxnSp>
          <p:nvCxnSpPr>
            <p:cNvPr id="40" name="Straight Arrow Connector 39"/>
            <p:cNvCxnSpPr/>
            <p:nvPr/>
          </p:nvCxnSpPr>
          <p:spPr>
            <a:xfrm flipV="1">
              <a:off x="11122749" y="296594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7" name="Rectangle 46"/>
          <p:cNvSpPr/>
          <p:nvPr/>
        </p:nvSpPr>
        <p:spPr>
          <a:xfrm>
            <a:off x="8140650" y="4411894"/>
            <a:ext cx="893412"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2E</a:t>
            </a:r>
            <a:endParaRPr lang="en-US" sz="2800"/>
          </a:p>
        </p:txBody>
      </p:sp>
      <p:grpSp>
        <p:nvGrpSpPr>
          <p:cNvPr id="64" name="Group 63"/>
          <p:cNvGrpSpPr/>
          <p:nvPr/>
        </p:nvGrpSpPr>
        <p:grpSpPr>
          <a:xfrm>
            <a:off x="3992283" y="1305193"/>
            <a:ext cx="8082202" cy="1740782"/>
            <a:chOff x="3992283" y="1305193"/>
            <a:chExt cx="8082202" cy="1740782"/>
          </a:xfrm>
        </p:grpSpPr>
        <p:pic>
          <p:nvPicPr>
            <p:cNvPr id="55" name="Picture 5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283" y="1305193"/>
              <a:ext cx="8082202" cy="1740782"/>
            </a:xfrm>
            <a:prstGeom prst="rect">
              <a:avLst/>
            </a:prstGeom>
          </p:spPr>
        </p:pic>
        <p:cxnSp>
          <p:nvCxnSpPr>
            <p:cNvPr id="57" name="Straight Arrow Connector 56"/>
            <p:cNvCxnSpPr/>
            <p:nvPr/>
          </p:nvCxnSpPr>
          <p:spPr>
            <a:xfrm>
              <a:off x="6100549" y="2702258"/>
              <a:ext cx="94183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9997999" y="2702258"/>
              <a:ext cx="94183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394579" y="2120994"/>
              <a:ext cx="682388"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65" name="Straight Arrow Connector 64"/>
          <p:cNvCxnSpPr/>
          <p:nvPr/>
        </p:nvCxnSpPr>
        <p:spPr>
          <a:xfrm>
            <a:off x="8064934" y="2702258"/>
            <a:ext cx="94183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a:xfrm>
            <a:off x="7800637" y="2838734"/>
            <a:ext cx="379339" cy="1828800"/>
          </a:xfrm>
          <a:custGeom>
            <a:avLst/>
            <a:gdLst>
              <a:gd name="connsiteX0" fmla="*/ 251542 w 379339"/>
              <a:gd name="connsiteY0" fmla="*/ 0 h 1828800"/>
              <a:gd name="connsiteX1" fmla="*/ 374372 w 379339"/>
              <a:gd name="connsiteY1" fmla="*/ 245660 h 1828800"/>
              <a:gd name="connsiteX2" fmla="*/ 101417 w 379339"/>
              <a:gd name="connsiteY2" fmla="*/ 873457 h 1828800"/>
              <a:gd name="connsiteX3" fmla="*/ 5882 w 379339"/>
              <a:gd name="connsiteY3" fmla="*/ 1405720 h 1828800"/>
              <a:gd name="connsiteX4" fmla="*/ 251542 w 379339"/>
              <a:gd name="connsiteY4" fmla="*/ 182880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339" h="1828800">
                <a:moveTo>
                  <a:pt x="251542" y="0"/>
                </a:moveTo>
                <a:cubicBezTo>
                  <a:pt x="325467" y="50042"/>
                  <a:pt x="399393" y="100084"/>
                  <a:pt x="374372" y="245660"/>
                </a:cubicBezTo>
                <a:cubicBezTo>
                  <a:pt x="349351" y="391236"/>
                  <a:pt x="162832" y="680114"/>
                  <a:pt x="101417" y="873457"/>
                </a:cubicBezTo>
                <a:cubicBezTo>
                  <a:pt x="40002" y="1066800"/>
                  <a:pt x="-19139" y="1246496"/>
                  <a:pt x="5882" y="1405720"/>
                </a:cubicBezTo>
                <a:cubicBezTo>
                  <a:pt x="30903" y="1564944"/>
                  <a:pt x="141222" y="1696872"/>
                  <a:pt x="251542" y="182880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8856849" y="2825087"/>
            <a:ext cx="474831" cy="1815152"/>
          </a:xfrm>
          <a:custGeom>
            <a:avLst/>
            <a:gdLst>
              <a:gd name="connsiteX0" fmla="*/ 109730 w 474831"/>
              <a:gd name="connsiteY0" fmla="*/ 0 h 1815152"/>
              <a:gd name="connsiteX1" fmla="*/ 548 w 474831"/>
              <a:gd name="connsiteY1" fmla="*/ 191068 h 1815152"/>
              <a:gd name="connsiteX2" fmla="*/ 150673 w 474831"/>
              <a:gd name="connsiteY2" fmla="*/ 518614 h 1815152"/>
              <a:gd name="connsiteX3" fmla="*/ 396333 w 474831"/>
              <a:gd name="connsiteY3" fmla="*/ 982638 h 1815152"/>
              <a:gd name="connsiteX4" fmla="*/ 464572 w 474831"/>
              <a:gd name="connsiteY4" fmla="*/ 1473958 h 1815152"/>
              <a:gd name="connsiteX5" fmla="*/ 205264 w 474831"/>
              <a:gd name="connsiteY5" fmla="*/ 1815152 h 181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4831" h="1815152">
                <a:moveTo>
                  <a:pt x="109730" y="0"/>
                </a:moveTo>
                <a:cubicBezTo>
                  <a:pt x="51727" y="52316"/>
                  <a:pt x="-6276" y="104632"/>
                  <a:pt x="548" y="191068"/>
                </a:cubicBezTo>
                <a:cubicBezTo>
                  <a:pt x="7372" y="277504"/>
                  <a:pt x="84709" y="386686"/>
                  <a:pt x="150673" y="518614"/>
                </a:cubicBezTo>
                <a:cubicBezTo>
                  <a:pt x="216637" y="650542"/>
                  <a:pt x="344017" y="823414"/>
                  <a:pt x="396333" y="982638"/>
                </a:cubicBezTo>
                <a:cubicBezTo>
                  <a:pt x="448649" y="1141862"/>
                  <a:pt x="496417" y="1335206"/>
                  <a:pt x="464572" y="1473958"/>
                </a:cubicBezTo>
                <a:cubicBezTo>
                  <a:pt x="432727" y="1612710"/>
                  <a:pt x="318995" y="1713931"/>
                  <a:pt x="205264" y="1815152"/>
                </a:cubicBez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120599" y="2434391"/>
            <a:ext cx="893412"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3E</a:t>
            </a:r>
            <a:endParaRPr lang="en-US" sz="2800"/>
          </a:p>
        </p:txBody>
      </p:sp>
      <p:cxnSp>
        <p:nvCxnSpPr>
          <p:cNvPr id="22" name="Straight Connector 21"/>
          <p:cNvCxnSpPr/>
          <p:nvPr/>
        </p:nvCxnSpPr>
        <p:spPr>
          <a:xfrm>
            <a:off x="1433015" y="3821373"/>
            <a:ext cx="161043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446663" y="5268035"/>
            <a:ext cx="327546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433015" y="5800298"/>
            <a:ext cx="200622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158398" y="3831456"/>
            <a:ext cx="1889757" cy="521873"/>
            <a:chOff x="10127921" y="3496048"/>
            <a:chExt cx="1889757" cy="521873"/>
          </a:xfrm>
        </p:grpSpPr>
        <p:sp>
          <p:nvSpPr>
            <p:cNvPr id="27" name="Rectangle 26"/>
            <p:cNvSpPr/>
            <p:nvPr/>
          </p:nvSpPr>
          <p:spPr>
            <a:xfrm>
              <a:off x="10127921" y="3496048"/>
              <a:ext cx="1231320"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3E = </a:t>
              </a:r>
              <a:r>
                <a:rPr lang="en-US" sz="2800">
                  <a:solidFill>
                    <a:schemeClr val="tx1"/>
                  </a:solidFill>
                  <a:latin typeface="Times New Roman" panose="02020603050405020304" pitchFamily="18" charset="0"/>
                </a:rPr>
                <a:t>L</a:t>
              </a:r>
              <a:endParaRPr lang="en-US" sz="2800">
                <a:solidFill>
                  <a:schemeClr val="tx1"/>
                </a:solidFill>
              </a:endParaRPr>
            </a:p>
          </p:txBody>
        </p:sp>
        <p:cxnSp>
          <p:nvCxnSpPr>
            <p:cNvPr id="28" name="Straight Arrow Connector 27"/>
            <p:cNvCxnSpPr/>
            <p:nvPr/>
          </p:nvCxnSpPr>
          <p:spPr>
            <a:xfrm>
              <a:off x="11237372" y="3756985"/>
              <a:ext cx="780306"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1187356" y="4298737"/>
            <a:ext cx="61414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28049" y="2352503"/>
            <a:ext cx="13101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30" name="Picture 29" descr="Screen Clipping"/>
          <p:cNvPicPr>
            <a:picLocks noChangeAspect="1"/>
          </p:cNvPicPr>
          <p:nvPr/>
        </p:nvPicPr>
        <p:blipFill rotWithShape="1">
          <a:blip r:embed="rId5">
            <a:extLst>
              <a:ext uri="{28A0092B-C50C-407E-A947-70E740481C1C}">
                <a14:useLocalDpi xmlns:a14="http://schemas.microsoft.com/office/drawing/2010/main" val="0"/>
              </a:ext>
            </a:extLst>
          </a:blip>
          <a:srcRect l="3743" t="4835" r="5621" b="3316"/>
          <a:stretch/>
        </p:blipFill>
        <p:spPr>
          <a:xfrm>
            <a:off x="10968479" y="3784420"/>
            <a:ext cx="1095364" cy="1218319"/>
          </a:xfrm>
          <a:prstGeom prst="rect">
            <a:avLst/>
          </a:prstGeom>
          <a:ln>
            <a:solidFill>
              <a:srgbClr val="FFC000"/>
            </a:solidFill>
          </a:ln>
        </p:spPr>
      </p:pic>
    </p:spTree>
    <p:extLst>
      <p:ext uri="{BB962C8B-B14F-4D97-AF65-F5344CB8AC3E}">
        <p14:creationId xmlns:p14="http://schemas.microsoft.com/office/powerpoint/2010/main" val="42111058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ppt_x"/>
                                          </p:val>
                                        </p:tav>
                                        <p:tav tm="100000">
                                          <p:val>
                                            <p:strVal val="#ppt_x"/>
                                          </p:val>
                                        </p:tav>
                                      </p:tavLst>
                                    </p:anim>
                                    <p:anim calcmode="lin" valueType="num">
                                      <p:cBhvr additive="base">
                                        <p:cTn id="5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1000" fill="hold"/>
                                        <p:tgtEl>
                                          <p:spTgt spid="25"/>
                                        </p:tgtEl>
                                        <p:attrNameLst>
                                          <p:attrName>ppt_w</p:attrName>
                                        </p:attrNameLst>
                                      </p:cBhvr>
                                      <p:tavLst>
                                        <p:tav tm="0">
                                          <p:val>
                                            <p:fltVal val="0"/>
                                          </p:val>
                                        </p:tav>
                                        <p:tav tm="100000">
                                          <p:val>
                                            <p:strVal val="#ppt_w"/>
                                          </p:val>
                                        </p:tav>
                                      </p:tavLst>
                                    </p:anim>
                                    <p:anim calcmode="lin" valueType="num">
                                      <p:cBhvr>
                                        <p:cTn id="60" dur="1000" fill="hold"/>
                                        <p:tgtEl>
                                          <p:spTgt spid="25"/>
                                        </p:tgtEl>
                                        <p:attrNameLst>
                                          <p:attrName>ppt_h</p:attrName>
                                        </p:attrNameLst>
                                      </p:cBhvr>
                                      <p:tavLst>
                                        <p:tav tm="0">
                                          <p:val>
                                            <p:fltVal val="0"/>
                                          </p:val>
                                        </p:tav>
                                        <p:tav tm="100000">
                                          <p:val>
                                            <p:strVal val="#ppt_h"/>
                                          </p:val>
                                        </p:tav>
                                      </p:tavLst>
                                    </p:anim>
                                    <p:anim calcmode="lin" valueType="num">
                                      <p:cBhvr>
                                        <p:cTn id="61" dur="1000" fill="hold"/>
                                        <p:tgtEl>
                                          <p:spTgt spid="25"/>
                                        </p:tgtEl>
                                        <p:attrNameLst>
                                          <p:attrName>style.rotation</p:attrName>
                                        </p:attrNameLst>
                                      </p:cBhvr>
                                      <p:tavLst>
                                        <p:tav tm="0">
                                          <p:val>
                                            <p:fltVal val="90"/>
                                          </p:val>
                                        </p:tav>
                                        <p:tav tm="100000">
                                          <p:val>
                                            <p:fltVal val="0"/>
                                          </p:val>
                                        </p:tav>
                                      </p:tavLst>
                                    </p:anim>
                                    <p:animEffect transition="in" filter="fade">
                                      <p:cBhvr>
                                        <p:cTn id="62" dur="10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43"/>
                                        </p:tgtEl>
                                        <p:attrNameLst>
                                          <p:attrName>style.visibility</p:attrName>
                                        </p:attrNameLst>
                                      </p:cBhvr>
                                      <p:to>
                                        <p:strVal val="visible"/>
                                      </p:to>
                                    </p:set>
                                    <p:anim calcmode="lin" valueType="num">
                                      <p:cBhvr additive="base">
                                        <p:cTn id="89" dur="500" fill="hold"/>
                                        <p:tgtEl>
                                          <p:spTgt spid="43"/>
                                        </p:tgtEl>
                                        <p:attrNameLst>
                                          <p:attrName>ppt_x</p:attrName>
                                        </p:attrNameLst>
                                      </p:cBhvr>
                                      <p:tavLst>
                                        <p:tav tm="0">
                                          <p:val>
                                            <p:strVal val="#ppt_x"/>
                                          </p:val>
                                        </p:tav>
                                        <p:tav tm="100000">
                                          <p:val>
                                            <p:strVal val="#ppt_x"/>
                                          </p:val>
                                        </p:tav>
                                      </p:tavLst>
                                    </p:anim>
                                    <p:anim calcmode="lin" valueType="num">
                                      <p:cBhvr additive="base">
                                        <p:cTn id="9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additive="base">
                                        <p:cTn id="95" dur="500" fill="hold"/>
                                        <p:tgtEl>
                                          <p:spTgt spid="23"/>
                                        </p:tgtEl>
                                        <p:attrNameLst>
                                          <p:attrName>ppt_x</p:attrName>
                                        </p:attrNameLst>
                                      </p:cBhvr>
                                      <p:tavLst>
                                        <p:tav tm="0">
                                          <p:val>
                                            <p:strVal val="#ppt_x"/>
                                          </p:val>
                                        </p:tav>
                                        <p:tav tm="100000">
                                          <p:val>
                                            <p:strVal val="#ppt_x"/>
                                          </p:val>
                                        </p:tav>
                                      </p:tavLst>
                                    </p:anim>
                                    <p:anim calcmode="lin" valueType="num">
                                      <p:cBhvr additive="base">
                                        <p:cTn id="9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fill="hold"/>
                                        <p:tgtEl>
                                          <p:spTgt spid="24"/>
                                        </p:tgtEl>
                                        <p:attrNameLst>
                                          <p:attrName>ppt_x</p:attrName>
                                        </p:attrNameLst>
                                      </p:cBhvr>
                                      <p:tavLst>
                                        <p:tav tm="0">
                                          <p:val>
                                            <p:strVal val="#ppt_x"/>
                                          </p:val>
                                        </p:tav>
                                        <p:tav tm="100000">
                                          <p:val>
                                            <p:strVal val="#ppt_x"/>
                                          </p:val>
                                        </p:tav>
                                      </p:tavLst>
                                    </p:anim>
                                    <p:anim calcmode="lin" valueType="num">
                                      <p:cBhvr additive="base">
                                        <p:cTn id="10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anim calcmode="lin" valueType="num">
                                      <p:cBhvr additive="base">
                                        <p:cTn id="107" dur="500" fill="hold"/>
                                        <p:tgtEl>
                                          <p:spTgt spid="47"/>
                                        </p:tgtEl>
                                        <p:attrNameLst>
                                          <p:attrName>ppt_x</p:attrName>
                                        </p:attrNameLst>
                                      </p:cBhvr>
                                      <p:tavLst>
                                        <p:tav tm="0">
                                          <p:val>
                                            <p:strVal val="#ppt_x"/>
                                          </p:val>
                                        </p:tav>
                                        <p:tav tm="100000">
                                          <p:val>
                                            <p:strVal val="#ppt_x"/>
                                          </p:val>
                                        </p:tav>
                                      </p:tavLst>
                                    </p:anim>
                                    <p:anim calcmode="lin" valueType="num">
                                      <p:cBhvr additive="base">
                                        <p:cTn id="10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31" presetClass="entr" presetSubtype="0" fill="hold" grpId="0" nodeType="clickEffect">
                                  <p:stCondLst>
                                    <p:cond delay="0"/>
                                  </p:stCondLst>
                                  <p:childTnLst>
                                    <p:set>
                                      <p:cBhvr>
                                        <p:cTn id="112" dur="1" fill="hold">
                                          <p:stCondLst>
                                            <p:cond delay="0"/>
                                          </p:stCondLst>
                                        </p:cTn>
                                        <p:tgtEl>
                                          <p:spTgt spid="72"/>
                                        </p:tgtEl>
                                        <p:attrNameLst>
                                          <p:attrName>style.visibility</p:attrName>
                                        </p:attrNameLst>
                                      </p:cBhvr>
                                      <p:to>
                                        <p:strVal val="visible"/>
                                      </p:to>
                                    </p:set>
                                    <p:anim calcmode="lin" valueType="num">
                                      <p:cBhvr>
                                        <p:cTn id="113" dur="1000" fill="hold"/>
                                        <p:tgtEl>
                                          <p:spTgt spid="72"/>
                                        </p:tgtEl>
                                        <p:attrNameLst>
                                          <p:attrName>ppt_w</p:attrName>
                                        </p:attrNameLst>
                                      </p:cBhvr>
                                      <p:tavLst>
                                        <p:tav tm="0">
                                          <p:val>
                                            <p:fltVal val="0"/>
                                          </p:val>
                                        </p:tav>
                                        <p:tav tm="100000">
                                          <p:val>
                                            <p:strVal val="#ppt_w"/>
                                          </p:val>
                                        </p:tav>
                                      </p:tavLst>
                                    </p:anim>
                                    <p:anim calcmode="lin" valueType="num">
                                      <p:cBhvr>
                                        <p:cTn id="114" dur="1000" fill="hold"/>
                                        <p:tgtEl>
                                          <p:spTgt spid="72"/>
                                        </p:tgtEl>
                                        <p:attrNameLst>
                                          <p:attrName>ppt_h</p:attrName>
                                        </p:attrNameLst>
                                      </p:cBhvr>
                                      <p:tavLst>
                                        <p:tav tm="0">
                                          <p:val>
                                            <p:fltVal val="0"/>
                                          </p:val>
                                        </p:tav>
                                        <p:tav tm="100000">
                                          <p:val>
                                            <p:strVal val="#ppt_h"/>
                                          </p:val>
                                        </p:tav>
                                      </p:tavLst>
                                    </p:anim>
                                    <p:anim calcmode="lin" valueType="num">
                                      <p:cBhvr>
                                        <p:cTn id="115" dur="1000" fill="hold"/>
                                        <p:tgtEl>
                                          <p:spTgt spid="72"/>
                                        </p:tgtEl>
                                        <p:attrNameLst>
                                          <p:attrName>style.rotation</p:attrName>
                                        </p:attrNameLst>
                                      </p:cBhvr>
                                      <p:tavLst>
                                        <p:tav tm="0">
                                          <p:val>
                                            <p:fltVal val="90"/>
                                          </p:val>
                                        </p:tav>
                                        <p:tav tm="100000">
                                          <p:val>
                                            <p:fltVal val="0"/>
                                          </p:val>
                                        </p:tav>
                                      </p:tavLst>
                                    </p:anim>
                                    <p:animEffect transition="in" filter="fade">
                                      <p:cBhvr>
                                        <p:cTn id="116" dur="1000"/>
                                        <p:tgtEl>
                                          <p:spTgt spid="72"/>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24"/>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6"/>
                                        </p:tgtEl>
                                        <p:attrNameLst>
                                          <p:attrName>style.visibility</p:attrName>
                                        </p:attrNameLst>
                                      </p:cBhvr>
                                      <p:to>
                                        <p:strVal val="visible"/>
                                      </p:to>
                                    </p:set>
                                    <p:anim calcmode="lin" valueType="num">
                                      <p:cBhvr additive="base">
                                        <p:cTn id="125" dur="500" fill="hold"/>
                                        <p:tgtEl>
                                          <p:spTgt spid="26"/>
                                        </p:tgtEl>
                                        <p:attrNameLst>
                                          <p:attrName>ppt_x</p:attrName>
                                        </p:attrNameLst>
                                      </p:cBhvr>
                                      <p:tavLst>
                                        <p:tav tm="0">
                                          <p:val>
                                            <p:strVal val="#ppt_x"/>
                                          </p:val>
                                        </p:tav>
                                        <p:tav tm="100000">
                                          <p:val>
                                            <p:strVal val="#ppt_x"/>
                                          </p:val>
                                        </p:tav>
                                      </p:tavLst>
                                    </p:anim>
                                    <p:anim calcmode="lin" valueType="num">
                                      <p:cBhvr additive="base">
                                        <p:cTn id="1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73"/>
                                        </p:tgtEl>
                                        <p:attrNameLst>
                                          <p:attrName>style.visibility</p:attrName>
                                        </p:attrNameLst>
                                      </p:cBhvr>
                                      <p:to>
                                        <p:strVal val="visible"/>
                                      </p:to>
                                    </p:set>
                                    <p:anim calcmode="lin" valueType="num">
                                      <p:cBhvr additive="base">
                                        <p:cTn id="131" dur="500" fill="hold"/>
                                        <p:tgtEl>
                                          <p:spTgt spid="73"/>
                                        </p:tgtEl>
                                        <p:attrNameLst>
                                          <p:attrName>ppt_x</p:attrName>
                                        </p:attrNameLst>
                                      </p:cBhvr>
                                      <p:tavLst>
                                        <p:tav tm="0">
                                          <p:val>
                                            <p:strVal val="#ppt_x"/>
                                          </p:val>
                                        </p:tav>
                                        <p:tav tm="100000">
                                          <p:val>
                                            <p:strVal val="#ppt_x"/>
                                          </p:val>
                                        </p:tav>
                                      </p:tavLst>
                                    </p:anim>
                                    <p:anim calcmode="lin" valueType="num">
                                      <p:cBhvr additive="base">
                                        <p:cTn id="13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6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1" presetClass="entr" presetSubtype="0" fill="hold" grpId="0" nodeType="clickEffect">
                                  <p:stCondLst>
                                    <p:cond delay="0"/>
                                  </p:stCondLst>
                                  <p:childTnLst>
                                    <p:set>
                                      <p:cBhvr>
                                        <p:cTn id="140" dur="1" fill="hold">
                                          <p:stCondLst>
                                            <p:cond delay="0"/>
                                          </p:stCondLst>
                                        </p:cTn>
                                        <p:tgtEl>
                                          <p:spTgt spid="71"/>
                                        </p:tgtEl>
                                        <p:attrNameLst>
                                          <p:attrName>style.visibility</p:attrName>
                                        </p:attrNameLst>
                                      </p:cBhvr>
                                      <p:to>
                                        <p:strVal val="visible"/>
                                      </p:to>
                                    </p:set>
                                    <p:anim calcmode="lin" valueType="num">
                                      <p:cBhvr>
                                        <p:cTn id="141" dur="1000" fill="hold"/>
                                        <p:tgtEl>
                                          <p:spTgt spid="71"/>
                                        </p:tgtEl>
                                        <p:attrNameLst>
                                          <p:attrName>ppt_w</p:attrName>
                                        </p:attrNameLst>
                                      </p:cBhvr>
                                      <p:tavLst>
                                        <p:tav tm="0">
                                          <p:val>
                                            <p:fltVal val="0"/>
                                          </p:val>
                                        </p:tav>
                                        <p:tav tm="100000">
                                          <p:val>
                                            <p:strVal val="#ppt_w"/>
                                          </p:val>
                                        </p:tav>
                                      </p:tavLst>
                                    </p:anim>
                                    <p:anim calcmode="lin" valueType="num">
                                      <p:cBhvr>
                                        <p:cTn id="142" dur="1000" fill="hold"/>
                                        <p:tgtEl>
                                          <p:spTgt spid="71"/>
                                        </p:tgtEl>
                                        <p:attrNameLst>
                                          <p:attrName>ppt_h</p:attrName>
                                        </p:attrNameLst>
                                      </p:cBhvr>
                                      <p:tavLst>
                                        <p:tav tm="0">
                                          <p:val>
                                            <p:fltVal val="0"/>
                                          </p:val>
                                        </p:tav>
                                        <p:tav tm="100000">
                                          <p:val>
                                            <p:strVal val="#ppt_h"/>
                                          </p:val>
                                        </p:tav>
                                      </p:tavLst>
                                    </p:anim>
                                    <p:anim calcmode="lin" valueType="num">
                                      <p:cBhvr>
                                        <p:cTn id="143" dur="1000" fill="hold"/>
                                        <p:tgtEl>
                                          <p:spTgt spid="71"/>
                                        </p:tgtEl>
                                        <p:attrNameLst>
                                          <p:attrName>style.rotation</p:attrName>
                                        </p:attrNameLst>
                                      </p:cBhvr>
                                      <p:tavLst>
                                        <p:tav tm="0">
                                          <p:val>
                                            <p:fltVal val="90"/>
                                          </p:val>
                                        </p:tav>
                                        <p:tav tm="100000">
                                          <p:val>
                                            <p:fltVal val="0"/>
                                          </p:val>
                                        </p:tav>
                                      </p:tavLst>
                                    </p:anim>
                                    <p:animEffect transition="in" filter="fade">
                                      <p:cBhvr>
                                        <p:cTn id="144"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p:bldP spid="23" grpId="0" animBg="1"/>
      <p:bldP spid="47" grpId="0" animBg="1"/>
      <p:bldP spid="71" grpId="0" animBg="1"/>
      <p:bldP spid="72" grpId="0" animBg="1"/>
      <p:bldP spid="7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613018" y="664299"/>
            <a:ext cx="9906366" cy="584775"/>
          </a:xfrm>
          <a:prstGeom prst="rect">
            <a:avLst/>
          </a:prstGeom>
        </p:spPr>
        <p:txBody>
          <a:bodyPr wrap="square">
            <a:spAutoFit/>
          </a:bodyPr>
          <a:lstStyle/>
          <a:p>
            <a:r>
              <a:rPr lang="en-US" sz="3200" b="1" i="1">
                <a:solidFill>
                  <a:srgbClr val="0070C0"/>
                </a:solidFill>
                <a:latin typeface="Times New Roman" panose="02020603050405020304" pitchFamily="18" charset="0"/>
                <a:ea typeface="Times New Roman" panose="02020603050405020304" pitchFamily="18" charset="0"/>
              </a:rPr>
              <a:t>2.2. Loại bỏ một nút ra khỏi danh sách móc nối đơn</a:t>
            </a:r>
          </a:p>
        </p:txBody>
      </p:sp>
      <p:sp>
        <p:nvSpPr>
          <p:cNvPr id="12" name="Rectangle 11"/>
          <p:cNvSpPr/>
          <p:nvPr/>
        </p:nvSpPr>
        <p:spPr>
          <a:xfrm>
            <a:off x="233916" y="0"/>
            <a:ext cx="9906366" cy="584775"/>
          </a:xfrm>
          <a:prstGeom prst="rect">
            <a:avLst/>
          </a:prstGeom>
        </p:spPr>
        <p:txBody>
          <a:bodyPr wrap="square">
            <a:spAutoFit/>
          </a:bodyPr>
          <a:lstStyle/>
          <a:p>
            <a:r>
              <a:rPr lang="en-US" sz="3200" b="1">
                <a:solidFill>
                  <a:srgbClr val="0070C0"/>
                </a:solidFill>
                <a:latin typeface="Times New Roman" panose="02020603050405020304" pitchFamily="18" charset="0"/>
                <a:ea typeface="Times New Roman" panose="02020603050405020304" pitchFamily="18" charset="0"/>
              </a:rPr>
              <a:t>2. Một số phép toán</a:t>
            </a:r>
          </a:p>
        </p:txBody>
      </p:sp>
      <p:sp>
        <p:nvSpPr>
          <p:cNvPr id="23" name="Rectangle 22"/>
          <p:cNvSpPr/>
          <p:nvPr/>
        </p:nvSpPr>
        <p:spPr>
          <a:xfrm>
            <a:off x="6288484" y="3780539"/>
            <a:ext cx="5154305" cy="1091823"/>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a:solidFill>
                  <a:srgbClr val="0070C0"/>
                </a:solidFill>
                <a:latin typeface="Times New Roman" panose="02020603050405020304" pitchFamily="18" charset="0"/>
                <a:ea typeface="Times New Roman" panose="02020603050405020304" pitchFamily="18" charset="0"/>
              </a:rPr>
              <a:t>Giải thuật này thực hiện loại bỏ nút trỏ bởi </a:t>
            </a:r>
            <a:r>
              <a:rPr lang="en-US" sz="2800">
                <a:solidFill>
                  <a:srgbClr val="FF0000"/>
                </a:solidFill>
                <a:latin typeface="Times New Roman" panose="02020603050405020304" pitchFamily="18" charset="0"/>
                <a:ea typeface="Times New Roman" panose="02020603050405020304" pitchFamily="18" charset="0"/>
              </a:rPr>
              <a:t>Q</a:t>
            </a:r>
            <a:r>
              <a:rPr lang="en-US" sz="2800">
                <a:solidFill>
                  <a:srgbClr val="0070C0"/>
                </a:solidFill>
                <a:latin typeface="Times New Roman" panose="02020603050405020304" pitchFamily="18" charset="0"/>
                <a:ea typeface="Times New Roman" panose="02020603050405020304" pitchFamily="18" charset="0"/>
              </a:rPr>
              <a:t> ra khỏi danh sách.</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16" y="997414"/>
            <a:ext cx="5535234" cy="5834862"/>
          </a:xfrm>
          <a:prstGeom prst="rect">
            <a:avLst/>
          </a:prstGeom>
        </p:spPr>
      </p:pic>
      <p:grpSp>
        <p:nvGrpSpPr>
          <p:cNvPr id="64" name="Group 63"/>
          <p:cNvGrpSpPr/>
          <p:nvPr/>
        </p:nvGrpSpPr>
        <p:grpSpPr>
          <a:xfrm>
            <a:off x="4082502" y="33851"/>
            <a:ext cx="8082202" cy="1740782"/>
            <a:chOff x="3992283" y="1305193"/>
            <a:chExt cx="8082202" cy="1740782"/>
          </a:xfrm>
        </p:grpSpPr>
        <p:pic>
          <p:nvPicPr>
            <p:cNvPr id="55" name="Picture 5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283" y="1305193"/>
              <a:ext cx="8082202" cy="1740782"/>
            </a:xfrm>
            <a:prstGeom prst="rect">
              <a:avLst/>
            </a:prstGeom>
          </p:spPr>
        </p:pic>
        <p:cxnSp>
          <p:nvCxnSpPr>
            <p:cNvPr id="57" name="Straight Arrow Connector 56"/>
            <p:cNvCxnSpPr/>
            <p:nvPr/>
          </p:nvCxnSpPr>
          <p:spPr>
            <a:xfrm>
              <a:off x="6100549" y="2702258"/>
              <a:ext cx="94183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9997999" y="2702258"/>
              <a:ext cx="94183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394579" y="2120994"/>
              <a:ext cx="682388"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65" name="Straight Arrow Connector 64"/>
          <p:cNvCxnSpPr/>
          <p:nvPr/>
        </p:nvCxnSpPr>
        <p:spPr>
          <a:xfrm>
            <a:off x="8137251" y="1432898"/>
            <a:ext cx="94183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5079676" y="1777680"/>
            <a:ext cx="1231320" cy="1051976"/>
            <a:chOff x="10127921" y="2965945"/>
            <a:chExt cx="1231320" cy="1051976"/>
          </a:xfrm>
        </p:grpSpPr>
        <p:sp>
          <p:nvSpPr>
            <p:cNvPr id="36" name="Rectangle 35"/>
            <p:cNvSpPr/>
            <p:nvPr/>
          </p:nvSpPr>
          <p:spPr>
            <a:xfrm>
              <a:off x="10127921" y="3496048"/>
              <a:ext cx="1231320"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2F = </a:t>
              </a:r>
              <a:r>
                <a:rPr lang="en-US" sz="2800">
                  <a:solidFill>
                    <a:srgbClr val="FF0000"/>
                  </a:solidFill>
                  <a:latin typeface="Times New Roman" panose="02020603050405020304" pitchFamily="18" charset="0"/>
                </a:rPr>
                <a:t>Q</a:t>
              </a:r>
              <a:endParaRPr lang="en-US" sz="2800">
                <a:solidFill>
                  <a:srgbClr val="FF0000"/>
                </a:solidFill>
              </a:endParaRPr>
            </a:p>
          </p:txBody>
        </p:sp>
        <p:cxnSp>
          <p:nvCxnSpPr>
            <p:cNvPr id="40" name="Straight Arrow Connector 39"/>
            <p:cNvCxnSpPr/>
            <p:nvPr/>
          </p:nvCxnSpPr>
          <p:spPr>
            <a:xfrm flipV="1">
              <a:off x="11095453" y="296594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1150" y="591016"/>
            <a:ext cx="696036" cy="390580"/>
          </a:xfrm>
          <a:prstGeom prst="rect">
            <a:avLst/>
          </a:prstGeom>
        </p:spPr>
      </p:pic>
      <p:sp>
        <p:nvSpPr>
          <p:cNvPr id="26" name="Rectangle 25"/>
          <p:cNvSpPr/>
          <p:nvPr/>
        </p:nvSpPr>
        <p:spPr>
          <a:xfrm>
            <a:off x="7202895" y="1165157"/>
            <a:ext cx="893412"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1F</a:t>
            </a:r>
            <a:endParaRPr lang="en-US" sz="2800"/>
          </a:p>
        </p:txBody>
      </p:sp>
      <p:grpSp>
        <p:nvGrpSpPr>
          <p:cNvPr id="10" name="Group 9"/>
          <p:cNvGrpSpPr/>
          <p:nvPr/>
        </p:nvGrpSpPr>
        <p:grpSpPr>
          <a:xfrm>
            <a:off x="3918932" y="1007710"/>
            <a:ext cx="893412" cy="710768"/>
            <a:chOff x="9246870" y="2784804"/>
            <a:chExt cx="893412" cy="710768"/>
          </a:xfrm>
        </p:grpSpPr>
        <p:sp>
          <p:nvSpPr>
            <p:cNvPr id="73" name="Rectangle 72"/>
            <p:cNvSpPr/>
            <p:nvPr/>
          </p:nvSpPr>
          <p:spPr>
            <a:xfrm>
              <a:off x="9246870" y="2784804"/>
              <a:ext cx="893412"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1E</a:t>
              </a:r>
              <a:endParaRPr lang="en-US" sz="2800"/>
            </a:p>
          </p:txBody>
        </p:sp>
        <p:grpSp>
          <p:nvGrpSpPr>
            <p:cNvPr id="8" name="Group 7"/>
            <p:cNvGrpSpPr/>
            <p:nvPr/>
          </p:nvGrpSpPr>
          <p:grpSpPr>
            <a:xfrm>
              <a:off x="9621672" y="2829656"/>
              <a:ext cx="85899" cy="254057"/>
              <a:chOff x="9516154" y="2238531"/>
              <a:chExt cx="71903" cy="322363"/>
            </a:xfrm>
          </p:grpSpPr>
          <p:cxnSp>
            <p:nvCxnSpPr>
              <p:cNvPr id="30" name="Straight Connector 29"/>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13" name="Freeform 12"/>
          <p:cNvSpPr/>
          <p:nvPr/>
        </p:nvSpPr>
        <p:spPr>
          <a:xfrm>
            <a:off x="4394579" y="381452"/>
            <a:ext cx="2715905" cy="928733"/>
          </a:xfrm>
          <a:custGeom>
            <a:avLst/>
            <a:gdLst>
              <a:gd name="connsiteX0" fmla="*/ 0 w 2715905"/>
              <a:gd name="connsiteY0" fmla="*/ 464709 h 928733"/>
              <a:gd name="connsiteX1" fmla="*/ 709684 w 2715905"/>
              <a:gd name="connsiteY1" fmla="*/ 68924 h 928733"/>
              <a:gd name="connsiteX2" fmla="*/ 1746914 w 2715905"/>
              <a:gd name="connsiteY2" fmla="*/ 55276 h 928733"/>
              <a:gd name="connsiteX3" fmla="*/ 2333767 w 2715905"/>
              <a:gd name="connsiteY3" fmla="*/ 628482 h 928733"/>
              <a:gd name="connsiteX4" fmla="*/ 2715905 w 2715905"/>
              <a:gd name="connsiteY4" fmla="*/ 928733 h 928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5905" h="928733">
                <a:moveTo>
                  <a:pt x="0" y="464709"/>
                </a:moveTo>
                <a:cubicBezTo>
                  <a:pt x="209266" y="300936"/>
                  <a:pt x="418532" y="137163"/>
                  <a:pt x="709684" y="68924"/>
                </a:cubicBezTo>
                <a:cubicBezTo>
                  <a:pt x="1000836" y="685"/>
                  <a:pt x="1476233" y="-37984"/>
                  <a:pt x="1746914" y="55276"/>
                </a:cubicBezTo>
                <a:cubicBezTo>
                  <a:pt x="2017595" y="148536"/>
                  <a:pt x="2172269" y="482906"/>
                  <a:pt x="2333767" y="628482"/>
                </a:cubicBezTo>
                <a:cubicBezTo>
                  <a:pt x="2495265" y="774058"/>
                  <a:pt x="2605585" y="851395"/>
                  <a:pt x="2715905" y="928733"/>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8615010" y="1830521"/>
            <a:ext cx="1231320" cy="1051976"/>
            <a:chOff x="10127921" y="2965945"/>
            <a:chExt cx="1231320" cy="1051976"/>
          </a:xfrm>
        </p:grpSpPr>
        <p:sp>
          <p:nvSpPr>
            <p:cNvPr id="39" name="Rectangle 38"/>
            <p:cNvSpPr/>
            <p:nvPr/>
          </p:nvSpPr>
          <p:spPr>
            <a:xfrm>
              <a:off x="10127921" y="3496048"/>
              <a:ext cx="1231320"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2E = </a:t>
              </a:r>
              <a:r>
                <a:rPr lang="en-US" sz="2800">
                  <a:solidFill>
                    <a:srgbClr val="FF0000"/>
                  </a:solidFill>
                  <a:latin typeface="Times New Roman" panose="02020603050405020304" pitchFamily="18" charset="0"/>
                </a:rPr>
                <a:t>Q</a:t>
              </a:r>
              <a:endParaRPr lang="en-US" sz="2800">
                <a:solidFill>
                  <a:srgbClr val="FF0000"/>
                </a:solidFill>
              </a:endParaRPr>
            </a:p>
          </p:txBody>
        </p:sp>
        <p:cxnSp>
          <p:nvCxnSpPr>
            <p:cNvPr id="41" name="Straight Arrow Connector 40"/>
            <p:cNvCxnSpPr/>
            <p:nvPr/>
          </p:nvCxnSpPr>
          <p:spPr>
            <a:xfrm flipV="1">
              <a:off x="11122749" y="296594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5104262" y="1785239"/>
            <a:ext cx="1231320" cy="1051976"/>
            <a:chOff x="10127921" y="2965945"/>
            <a:chExt cx="1231320" cy="1051976"/>
          </a:xfrm>
        </p:grpSpPr>
        <p:sp>
          <p:nvSpPr>
            <p:cNvPr id="45" name="Rectangle 44"/>
            <p:cNvSpPr/>
            <p:nvPr/>
          </p:nvSpPr>
          <p:spPr>
            <a:xfrm>
              <a:off x="10127921" y="3496048"/>
              <a:ext cx="1231320"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2F = P</a:t>
              </a:r>
              <a:endParaRPr lang="en-US" sz="2800"/>
            </a:p>
          </p:txBody>
        </p:sp>
        <p:cxnSp>
          <p:nvCxnSpPr>
            <p:cNvPr id="46" name="Straight Arrow Connector 45"/>
            <p:cNvCxnSpPr/>
            <p:nvPr/>
          </p:nvCxnSpPr>
          <p:spPr>
            <a:xfrm flipV="1">
              <a:off x="11068157" y="296594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1924334" y="4653886"/>
            <a:ext cx="7506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690164" y="1797616"/>
            <a:ext cx="1231320" cy="1051976"/>
            <a:chOff x="10127921" y="2965945"/>
            <a:chExt cx="1231320" cy="1051976"/>
          </a:xfrm>
        </p:grpSpPr>
        <p:sp>
          <p:nvSpPr>
            <p:cNvPr id="49" name="Rectangle 48"/>
            <p:cNvSpPr/>
            <p:nvPr/>
          </p:nvSpPr>
          <p:spPr>
            <a:xfrm>
              <a:off x="10127921" y="3496048"/>
              <a:ext cx="1231320"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1E = P</a:t>
              </a:r>
              <a:endParaRPr lang="en-US" sz="2800"/>
            </a:p>
          </p:txBody>
        </p:sp>
        <p:cxnSp>
          <p:nvCxnSpPr>
            <p:cNvPr id="50" name="Straight Arrow Connector 49"/>
            <p:cNvCxnSpPr/>
            <p:nvPr/>
          </p:nvCxnSpPr>
          <p:spPr>
            <a:xfrm flipV="1">
              <a:off x="11068157" y="296594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51" name="Straight Connector 50"/>
          <p:cNvCxnSpPr/>
          <p:nvPr/>
        </p:nvCxnSpPr>
        <p:spPr>
          <a:xfrm>
            <a:off x="2183641" y="5513695"/>
            <a:ext cx="211009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955935" y="5063319"/>
            <a:ext cx="21483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951630" y="5964071"/>
            <a:ext cx="34528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842447" y="3357348"/>
            <a:ext cx="95534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8134066" y="381239"/>
            <a:ext cx="2879677" cy="942594"/>
          </a:xfrm>
          <a:custGeom>
            <a:avLst/>
            <a:gdLst>
              <a:gd name="connsiteX0" fmla="*/ 0 w 2879677"/>
              <a:gd name="connsiteY0" fmla="*/ 928946 h 942594"/>
              <a:gd name="connsiteX1" fmla="*/ 668740 w 2879677"/>
              <a:gd name="connsiteY1" fmla="*/ 219262 h 942594"/>
              <a:gd name="connsiteX2" fmla="*/ 1173707 w 2879677"/>
              <a:gd name="connsiteY2" fmla="*/ 28194 h 942594"/>
              <a:gd name="connsiteX3" fmla="*/ 1897038 w 2879677"/>
              <a:gd name="connsiteY3" fmla="*/ 41842 h 942594"/>
              <a:gd name="connsiteX4" fmla="*/ 2429301 w 2879677"/>
              <a:gd name="connsiteY4" fmla="*/ 410331 h 942594"/>
              <a:gd name="connsiteX5" fmla="*/ 2715904 w 2879677"/>
              <a:gd name="connsiteY5" fmla="*/ 806116 h 942594"/>
              <a:gd name="connsiteX6" fmla="*/ 2879677 w 2879677"/>
              <a:gd name="connsiteY6" fmla="*/ 942594 h 94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9677" h="942594">
                <a:moveTo>
                  <a:pt x="0" y="928946"/>
                </a:moveTo>
                <a:cubicBezTo>
                  <a:pt x="236561" y="649166"/>
                  <a:pt x="473122" y="369387"/>
                  <a:pt x="668740" y="219262"/>
                </a:cubicBezTo>
                <a:cubicBezTo>
                  <a:pt x="864358" y="69137"/>
                  <a:pt x="968991" y="57764"/>
                  <a:pt x="1173707" y="28194"/>
                </a:cubicBezTo>
                <a:cubicBezTo>
                  <a:pt x="1378423" y="-1376"/>
                  <a:pt x="1687772" y="-21847"/>
                  <a:pt x="1897038" y="41842"/>
                </a:cubicBezTo>
                <a:cubicBezTo>
                  <a:pt x="2106304" y="105531"/>
                  <a:pt x="2292823" y="282952"/>
                  <a:pt x="2429301" y="410331"/>
                </a:cubicBezTo>
                <a:cubicBezTo>
                  <a:pt x="2565779" y="537710"/>
                  <a:pt x="2640841" y="717406"/>
                  <a:pt x="2715904" y="806116"/>
                </a:cubicBezTo>
                <a:cubicBezTo>
                  <a:pt x="2790967" y="894826"/>
                  <a:pt x="2835322" y="918710"/>
                  <a:pt x="2879677" y="942594"/>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1760560" y="3835020"/>
            <a:ext cx="204716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857" y="3892566"/>
            <a:ext cx="4833793" cy="2528402"/>
          </a:xfrm>
          <a:prstGeom prst="rect">
            <a:avLst/>
          </a:prstGeom>
        </p:spPr>
      </p:pic>
      <p:pic>
        <p:nvPicPr>
          <p:cNvPr id="47" name="Picture 46" descr="Screen Clipping"/>
          <p:cNvPicPr>
            <a:picLocks noChangeAspect="1"/>
          </p:cNvPicPr>
          <p:nvPr/>
        </p:nvPicPr>
        <p:blipFill rotWithShape="1">
          <a:blip r:embed="rId6">
            <a:extLst>
              <a:ext uri="{28A0092B-C50C-407E-A947-70E740481C1C}">
                <a14:useLocalDpi xmlns:a14="http://schemas.microsoft.com/office/drawing/2010/main" val="0"/>
              </a:ext>
            </a:extLst>
          </a:blip>
          <a:srcRect l="3743" t="4835" r="5621" b="3316"/>
          <a:stretch/>
        </p:blipFill>
        <p:spPr>
          <a:xfrm>
            <a:off x="11061703" y="2261507"/>
            <a:ext cx="1095364" cy="1218319"/>
          </a:xfrm>
          <a:prstGeom prst="rect">
            <a:avLst/>
          </a:prstGeom>
          <a:ln>
            <a:solidFill>
              <a:srgbClr val="FFC000"/>
            </a:solidFill>
          </a:ln>
        </p:spPr>
      </p:pic>
    </p:spTree>
    <p:extLst>
      <p:ext uri="{BB962C8B-B14F-4D97-AF65-F5344CB8AC3E}">
        <p14:creationId xmlns:p14="http://schemas.microsoft.com/office/powerpoint/2010/main" val="35891614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ppt_x"/>
                                          </p:val>
                                        </p:tav>
                                        <p:tav tm="100000">
                                          <p:val>
                                            <p:strVal val="#ppt_x"/>
                                          </p:val>
                                        </p:tav>
                                      </p:tavLst>
                                    </p:anim>
                                    <p:anim calcmode="lin" valueType="num">
                                      <p:cBhvr additive="base">
                                        <p:cTn id="3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1000" fill="hold"/>
                                        <p:tgtEl>
                                          <p:spTgt spid="43"/>
                                        </p:tgtEl>
                                        <p:attrNameLst>
                                          <p:attrName>ppt_w</p:attrName>
                                        </p:attrNameLst>
                                      </p:cBhvr>
                                      <p:tavLst>
                                        <p:tav tm="0">
                                          <p:val>
                                            <p:fltVal val="0"/>
                                          </p:val>
                                        </p:tav>
                                        <p:tav tm="100000">
                                          <p:val>
                                            <p:strVal val="#ppt_w"/>
                                          </p:val>
                                        </p:tav>
                                      </p:tavLst>
                                    </p:anim>
                                    <p:anim calcmode="lin" valueType="num">
                                      <p:cBhvr>
                                        <p:cTn id="50" dur="1000" fill="hold"/>
                                        <p:tgtEl>
                                          <p:spTgt spid="43"/>
                                        </p:tgtEl>
                                        <p:attrNameLst>
                                          <p:attrName>ppt_h</p:attrName>
                                        </p:attrNameLst>
                                      </p:cBhvr>
                                      <p:tavLst>
                                        <p:tav tm="0">
                                          <p:val>
                                            <p:fltVal val="0"/>
                                          </p:val>
                                        </p:tav>
                                        <p:tav tm="100000">
                                          <p:val>
                                            <p:strVal val="#ppt_h"/>
                                          </p:val>
                                        </p:tav>
                                      </p:tavLst>
                                    </p:anim>
                                    <p:anim calcmode="lin" valueType="num">
                                      <p:cBhvr>
                                        <p:cTn id="51" dur="1000" fill="hold"/>
                                        <p:tgtEl>
                                          <p:spTgt spid="43"/>
                                        </p:tgtEl>
                                        <p:attrNameLst>
                                          <p:attrName>style.rotation</p:attrName>
                                        </p:attrNameLst>
                                      </p:cBhvr>
                                      <p:tavLst>
                                        <p:tav tm="0">
                                          <p:val>
                                            <p:fltVal val="90"/>
                                          </p:val>
                                        </p:tav>
                                        <p:tav tm="100000">
                                          <p:val>
                                            <p:fltVal val="0"/>
                                          </p:val>
                                        </p:tav>
                                      </p:tavLst>
                                    </p:anim>
                                    <p:animEffect transition="in" filter="fade">
                                      <p:cBhvr>
                                        <p:cTn id="52" dur="10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additive="base">
                                        <p:cTn id="63" dur="500" fill="hold"/>
                                        <p:tgtEl>
                                          <p:spTgt spid="37"/>
                                        </p:tgtEl>
                                        <p:attrNameLst>
                                          <p:attrName>ppt_x</p:attrName>
                                        </p:attrNameLst>
                                      </p:cBhvr>
                                      <p:tavLst>
                                        <p:tav tm="0">
                                          <p:val>
                                            <p:strVal val="#ppt_x"/>
                                          </p:val>
                                        </p:tav>
                                        <p:tav tm="100000">
                                          <p:val>
                                            <p:strVal val="#ppt_x"/>
                                          </p:val>
                                        </p:tav>
                                      </p:tavLst>
                                    </p:anim>
                                    <p:anim calcmode="lin" valueType="num">
                                      <p:cBhvr additive="base">
                                        <p:cTn id="6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 calcmode="lin" valueType="num">
                                      <p:cBhvr additive="base">
                                        <p:cTn id="69" dur="500" fill="hold"/>
                                        <p:tgtEl>
                                          <p:spTgt spid="44"/>
                                        </p:tgtEl>
                                        <p:attrNameLst>
                                          <p:attrName>ppt_x</p:attrName>
                                        </p:attrNameLst>
                                      </p:cBhvr>
                                      <p:tavLst>
                                        <p:tav tm="0">
                                          <p:val>
                                            <p:strVal val="#ppt_x"/>
                                          </p:val>
                                        </p:tav>
                                        <p:tav tm="100000">
                                          <p:val>
                                            <p:strVal val="#ppt_x"/>
                                          </p:val>
                                        </p:tav>
                                      </p:tavLst>
                                    </p:anim>
                                    <p:anim calcmode="lin" valueType="num">
                                      <p:cBhvr additive="base">
                                        <p:cTn id="7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additive="base">
                                        <p:cTn id="75" dur="500" fill="hold"/>
                                        <p:tgtEl>
                                          <p:spTgt spid="10"/>
                                        </p:tgtEl>
                                        <p:attrNameLst>
                                          <p:attrName>ppt_x</p:attrName>
                                        </p:attrNameLst>
                                      </p:cBhvr>
                                      <p:tavLst>
                                        <p:tav tm="0">
                                          <p:val>
                                            <p:strVal val="#ppt_x"/>
                                          </p:val>
                                        </p:tav>
                                        <p:tav tm="100000">
                                          <p:val>
                                            <p:strVal val="#ppt_x"/>
                                          </p:val>
                                        </p:tav>
                                      </p:tavLst>
                                    </p:anim>
                                    <p:anim calcmode="lin" valueType="num">
                                      <p:cBhvr additive="base">
                                        <p:cTn id="7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p:cTn id="85" dur="1000" fill="hold"/>
                                        <p:tgtEl>
                                          <p:spTgt spid="13"/>
                                        </p:tgtEl>
                                        <p:attrNameLst>
                                          <p:attrName>ppt_w</p:attrName>
                                        </p:attrNameLst>
                                      </p:cBhvr>
                                      <p:tavLst>
                                        <p:tav tm="0">
                                          <p:val>
                                            <p:fltVal val="0"/>
                                          </p:val>
                                        </p:tav>
                                        <p:tav tm="100000">
                                          <p:val>
                                            <p:strVal val="#ppt_w"/>
                                          </p:val>
                                        </p:tav>
                                      </p:tavLst>
                                    </p:anim>
                                    <p:anim calcmode="lin" valueType="num">
                                      <p:cBhvr>
                                        <p:cTn id="86" dur="1000" fill="hold"/>
                                        <p:tgtEl>
                                          <p:spTgt spid="13"/>
                                        </p:tgtEl>
                                        <p:attrNameLst>
                                          <p:attrName>ppt_h</p:attrName>
                                        </p:attrNameLst>
                                      </p:cBhvr>
                                      <p:tavLst>
                                        <p:tav tm="0">
                                          <p:val>
                                            <p:fltVal val="0"/>
                                          </p:val>
                                        </p:tav>
                                        <p:tav tm="100000">
                                          <p:val>
                                            <p:strVal val="#ppt_h"/>
                                          </p:val>
                                        </p:tav>
                                      </p:tavLst>
                                    </p:anim>
                                    <p:anim calcmode="lin" valueType="num">
                                      <p:cBhvr>
                                        <p:cTn id="87" dur="1000" fill="hold"/>
                                        <p:tgtEl>
                                          <p:spTgt spid="13"/>
                                        </p:tgtEl>
                                        <p:attrNameLst>
                                          <p:attrName>style.rotation</p:attrName>
                                        </p:attrNameLst>
                                      </p:cBhvr>
                                      <p:tavLst>
                                        <p:tav tm="0">
                                          <p:val>
                                            <p:fltVal val="90"/>
                                          </p:val>
                                        </p:tav>
                                        <p:tav tm="100000">
                                          <p:val>
                                            <p:fltVal val="0"/>
                                          </p:val>
                                        </p:tav>
                                      </p:tavLst>
                                    </p:anim>
                                    <p:animEffect transition="in" filter="fade">
                                      <p:cBhvr>
                                        <p:cTn id="88" dur="1000"/>
                                        <p:tgtEl>
                                          <p:spTgt spid="13"/>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1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10"/>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4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nodeType="clickEffect">
                                  <p:stCondLst>
                                    <p:cond delay="0"/>
                                  </p:stCondLst>
                                  <p:childTnLst>
                                    <p:set>
                                      <p:cBhvr>
                                        <p:cTn id="108" dur="1" fill="hold">
                                          <p:stCondLst>
                                            <p:cond delay="0"/>
                                          </p:stCondLst>
                                        </p:cTn>
                                        <p:tgtEl>
                                          <p:spTgt spid="38"/>
                                        </p:tgtEl>
                                        <p:attrNameLst>
                                          <p:attrName>style.visibility</p:attrName>
                                        </p:attrNameLst>
                                      </p:cBhvr>
                                      <p:to>
                                        <p:strVal val="visible"/>
                                      </p:to>
                                    </p:set>
                                    <p:anim calcmode="lin" valueType="num">
                                      <p:cBhvr>
                                        <p:cTn id="109" dur="1000" fill="hold"/>
                                        <p:tgtEl>
                                          <p:spTgt spid="38"/>
                                        </p:tgtEl>
                                        <p:attrNameLst>
                                          <p:attrName>ppt_w</p:attrName>
                                        </p:attrNameLst>
                                      </p:cBhvr>
                                      <p:tavLst>
                                        <p:tav tm="0">
                                          <p:val>
                                            <p:fltVal val="0"/>
                                          </p:val>
                                        </p:tav>
                                        <p:tav tm="100000">
                                          <p:val>
                                            <p:strVal val="#ppt_w"/>
                                          </p:val>
                                        </p:tav>
                                      </p:tavLst>
                                    </p:anim>
                                    <p:anim calcmode="lin" valueType="num">
                                      <p:cBhvr>
                                        <p:cTn id="110" dur="1000" fill="hold"/>
                                        <p:tgtEl>
                                          <p:spTgt spid="38"/>
                                        </p:tgtEl>
                                        <p:attrNameLst>
                                          <p:attrName>ppt_h</p:attrName>
                                        </p:attrNameLst>
                                      </p:cBhvr>
                                      <p:tavLst>
                                        <p:tav tm="0">
                                          <p:val>
                                            <p:fltVal val="0"/>
                                          </p:val>
                                        </p:tav>
                                        <p:tav tm="100000">
                                          <p:val>
                                            <p:strVal val="#ppt_h"/>
                                          </p:val>
                                        </p:tav>
                                      </p:tavLst>
                                    </p:anim>
                                    <p:anim calcmode="lin" valueType="num">
                                      <p:cBhvr>
                                        <p:cTn id="111" dur="1000" fill="hold"/>
                                        <p:tgtEl>
                                          <p:spTgt spid="38"/>
                                        </p:tgtEl>
                                        <p:attrNameLst>
                                          <p:attrName>style.rotation</p:attrName>
                                        </p:attrNameLst>
                                      </p:cBhvr>
                                      <p:tavLst>
                                        <p:tav tm="0">
                                          <p:val>
                                            <p:fltVal val="90"/>
                                          </p:val>
                                        </p:tav>
                                        <p:tav tm="100000">
                                          <p:val>
                                            <p:fltVal val="0"/>
                                          </p:val>
                                        </p:tav>
                                      </p:tavLst>
                                    </p:anim>
                                    <p:animEffect transition="in" filter="fade">
                                      <p:cBhvr>
                                        <p:cTn id="112" dur="10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3"/>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37"/>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4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 calcmode="lin" valueType="num">
                                      <p:cBhvr additive="base">
                                        <p:cTn id="129" dur="500" fill="hold"/>
                                        <p:tgtEl>
                                          <p:spTgt spid="15"/>
                                        </p:tgtEl>
                                        <p:attrNameLst>
                                          <p:attrName>ppt_x</p:attrName>
                                        </p:attrNameLst>
                                      </p:cBhvr>
                                      <p:tavLst>
                                        <p:tav tm="0">
                                          <p:val>
                                            <p:strVal val="#ppt_x"/>
                                          </p:val>
                                        </p:tav>
                                        <p:tav tm="100000">
                                          <p:val>
                                            <p:strVal val="#ppt_x"/>
                                          </p:val>
                                        </p:tav>
                                      </p:tavLst>
                                    </p:anim>
                                    <p:anim calcmode="lin" valueType="num">
                                      <p:cBhvr additive="base">
                                        <p:cTn id="1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1" presetClass="entr" presetSubtype="0" fill="hold" nodeType="clickEffect">
                                  <p:stCondLst>
                                    <p:cond delay="0"/>
                                  </p:stCondLst>
                                  <p:childTnLst>
                                    <p:set>
                                      <p:cBhvr>
                                        <p:cTn id="134" dur="1" fill="hold">
                                          <p:stCondLst>
                                            <p:cond delay="0"/>
                                          </p:stCondLst>
                                        </p:cTn>
                                        <p:tgtEl>
                                          <p:spTgt spid="42"/>
                                        </p:tgtEl>
                                        <p:attrNameLst>
                                          <p:attrName>style.visibility</p:attrName>
                                        </p:attrNameLst>
                                      </p:cBhvr>
                                      <p:to>
                                        <p:strVal val="visible"/>
                                      </p:to>
                                    </p:set>
                                    <p:anim calcmode="lin" valueType="num">
                                      <p:cBhvr>
                                        <p:cTn id="135" dur="1000" fill="hold"/>
                                        <p:tgtEl>
                                          <p:spTgt spid="42"/>
                                        </p:tgtEl>
                                        <p:attrNameLst>
                                          <p:attrName>ppt_w</p:attrName>
                                        </p:attrNameLst>
                                      </p:cBhvr>
                                      <p:tavLst>
                                        <p:tav tm="0">
                                          <p:val>
                                            <p:fltVal val="0"/>
                                          </p:val>
                                        </p:tav>
                                        <p:tav tm="100000">
                                          <p:val>
                                            <p:strVal val="#ppt_w"/>
                                          </p:val>
                                        </p:tav>
                                      </p:tavLst>
                                    </p:anim>
                                    <p:anim calcmode="lin" valueType="num">
                                      <p:cBhvr>
                                        <p:cTn id="136" dur="1000" fill="hold"/>
                                        <p:tgtEl>
                                          <p:spTgt spid="42"/>
                                        </p:tgtEl>
                                        <p:attrNameLst>
                                          <p:attrName>ppt_h</p:attrName>
                                        </p:attrNameLst>
                                      </p:cBhvr>
                                      <p:tavLst>
                                        <p:tav tm="0">
                                          <p:val>
                                            <p:fltVal val="0"/>
                                          </p:val>
                                        </p:tav>
                                        <p:tav tm="100000">
                                          <p:val>
                                            <p:strVal val="#ppt_h"/>
                                          </p:val>
                                        </p:tav>
                                      </p:tavLst>
                                    </p:anim>
                                    <p:anim calcmode="lin" valueType="num">
                                      <p:cBhvr>
                                        <p:cTn id="137" dur="1000" fill="hold"/>
                                        <p:tgtEl>
                                          <p:spTgt spid="42"/>
                                        </p:tgtEl>
                                        <p:attrNameLst>
                                          <p:attrName>style.rotation</p:attrName>
                                        </p:attrNameLst>
                                      </p:cBhvr>
                                      <p:tavLst>
                                        <p:tav tm="0">
                                          <p:val>
                                            <p:fltVal val="90"/>
                                          </p:val>
                                        </p:tav>
                                        <p:tav tm="100000">
                                          <p:val>
                                            <p:fltVal val="0"/>
                                          </p:val>
                                        </p:tav>
                                      </p:tavLst>
                                    </p:anim>
                                    <p:animEffect transition="in" filter="fade">
                                      <p:cBhvr>
                                        <p:cTn id="138" dur="1000"/>
                                        <p:tgtEl>
                                          <p:spTgt spid="42"/>
                                        </p:tgtEl>
                                      </p:cBhvr>
                                    </p:animEffect>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53"/>
                                        </p:tgtEl>
                                        <p:attrNameLst>
                                          <p:attrName>style.visibility</p:attrName>
                                        </p:attrNameLst>
                                      </p:cBhvr>
                                      <p:to>
                                        <p:strVal val="visible"/>
                                      </p:to>
                                    </p:set>
                                    <p:anim calcmode="lin" valueType="num">
                                      <p:cBhvr additive="base">
                                        <p:cTn id="143" dur="500" fill="hold"/>
                                        <p:tgtEl>
                                          <p:spTgt spid="53"/>
                                        </p:tgtEl>
                                        <p:attrNameLst>
                                          <p:attrName>ppt_x</p:attrName>
                                        </p:attrNameLst>
                                      </p:cBhvr>
                                      <p:tavLst>
                                        <p:tav tm="0">
                                          <p:val>
                                            <p:strVal val="#ppt_x"/>
                                          </p:val>
                                        </p:tav>
                                        <p:tav tm="100000">
                                          <p:val>
                                            <p:strVal val="#ppt_x"/>
                                          </p:val>
                                        </p:tav>
                                      </p:tavLst>
                                    </p:anim>
                                    <p:anim calcmode="lin" valueType="num">
                                      <p:cBhvr additive="base">
                                        <p:cTn id="14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51"/>
                                        </p:tgtEl>
                                        <p:attrNameLst>
                                          <p:attrName>style.visibility</p:attrName>
                                        </p:attrNameLst>
                                      </p:cBhvr>
                                      <p:to>
                                        <p:strVal val="visible"/>
                                      </p:to>
                                    </p:set>
                                    <p:anim calcmode="lin" valueType="num">
                                      <p:cBhvr additive="base">
                                        <p:cTn id="149" dur="500" fill="hold"/>
                                        <p:tgtEl>
                                          <p:spTgt spid="51"/>
                                        </p:tgtEl>
                                        <p:attrNameLst>
                                          <p:attrName>ppt_x</p:attrName>
                                        </p:attrNameLst>
                                      </p:cBhvr>
                                      <p:tavLst>
                                        <p:tav tm="0">
                                          <p:val>
                                            <p:strVal val="#ppt_x"/>
                                          </p:val>
                                        </p:tav>
                                        <p:tav tm="100000">
                                          <p:val>
                                            <p:strVal val="#ppt_x"/>
                                          </p:val>
                                        </p:tav>
                                      </p:tavLst>
                                    </p:anim>
                                    <p:anim calcmode="lin" valueType="num">
                                      <p:cBhvr additive="base">
                                        <p:cTn id="15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42"/>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31" presetClass="entr" presetSubtype="0" fill="hold" nodeType="clickEffect">
                                  <p:stCondLst>
                                    <p:cond delay="0"/>
                                  </p:stCondLst>
                                  <p:childTnLst>
                                    <p:set>
                                      <p:cBhvr>
                                        <p:cTn id="158" dur="1" fill="hold">
                                          <p:stCondLst>
                                            <p:cond delay="0"/>
                                          </p:stCondLst>
                                        </p:cTn>
                                        <p:tgtEl>
                                          <p:spTgt spid="48"/>
                                        </p:tgtEl>
                                        <p:attrNameLst>
                                          <p:attrName>style.visibility</p:attrName>
                                        </p:attrNameLst>
                                      </p:cBhvr>
                                      <p:to>
                                        <p:strVal val="visible"/>
                                      </p:to>
                                    </p:set>
                                    <p:anim calcmode="lin" valueType="num">
                                      <p:cBhvr>
                                        <p:cTn id="159" dur="1000" fill="hold"/>
                                        <p:tgtEl>
                                          <p:spTgt spid="48"/>
                                        </p:tgtEl>
                                        <p:attrNameLst>
                                          <p:attrName>ppt_w</p:attrName>
                                        </p:attrNameLst>
                                      </p:cBhvr>
                                      <p:tavLst>
                                        <p:tav tm="0">
                                          <p:val>
                                            <p:fltVal val="0"/>
                                          </p:val>
                                        </p:tav>
                                        <p:tav tm="100000">
                                          <p:val>
                                            <p:strVal val="#ppt_w"/>
                                          </p:val>
                                        </p:tav>
                                      </p:tavLst>
                                    </p:anim>
                                    <p:anim calcmode="lin" valueType="num">
                                      <p:cBhvr>
                                        <p:cTn id="160" dur="1000" fill="hold"/>
                                        <p:tgtEl>
                                          <p:spTgt spid="48"/>
                                        </p:tgtEl>
                                        <p:attrNameLst>
                                          <p:attrName>ppt_h</p:attrName>
                                        </p:attrNameLst>
                                      </p:cBhvr>
                                      <p:tavLst>
                                        <p:tav tm="0">
                                          <p:val>
                                            <p:fltVal val="0"/>
                                          </p:val>
                                        </p:tav>
                                        <p:tav tm="100000">
                                          <p:val>
                                            <p:strVal val="#ppt_h"/>
                                          </p:val>
                                        </p:tav>
                                      </p:tavLst>
                                    </p:anim>
                                    <p:anim calcmode="lin" valueType="num">
                                      <p:cBhvr>
                                        <p:cTn id="161" dur="1000" fill="hold"/>
                                        <p:tgtEl>
                                          <p:spTgt spid="48"/>
                                        </p:tgtEl>
                                        <p:attrNameLst>
                                          <p:attrName>style.rotation</p:attrName>
                                        </p:attrNameLst>
                                      </p:cBhvr>
                                      <p:tavLst>
                                        <p:tav tm="0">
                                          <p:val>
                                            <p:fltVal val="90"/>
                                          </p:val>
                                        </p:tav>
                                        <p:tav tm="100000">
                                          <p:val>
                                            <p:fltVal val="0"/>
                                          </p:val>
                                        </p:tav>
                                      </p:tavLst>
                                    </p:anim>
                                    <p:animEffect transition="in" filter="fade">
                                      <p:cBhvr>
                                        <p:cTn id="162" dur="1000"/>
                                        <p:tgtEl>
                                          <p:spTgt spid="48"/>
                                        </p:tgtEl>
                                      </p:cBhvr>
                                    </p:animEffec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15"/>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5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nodeType="clickEffect">
                                  <p:stCondLst>
                                    <p:cond delay="0"/>
                                  </p:stCondLst>
                                  <p:childTnLst>
                                    <p:set>
                                      <p:cBhvr>
                                        <p:cTn id="174" dur="1" fill="hold">
                                          <p:stCondLst>
                                            <p:cond delay="0"/>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nodeType="clickEffect">
                                  <p:stCondLst>
                                    <p:cond delay="0"/>
                                  </p:stCondLst>
                                  <p:childTnLst>
                                    <p:set>
                                      <p:cBhvr>
                                        <p:cTn id="178" dur="1" fill="hold">
                                          <p:stCondLst>
                                            <p:cond delay="0"/>
                                          </p:stCondLst>
                                        </p:cTn>
                                        <p:tgtEl>
                                          <p:spTgt spid="56"/>
                                        </p:tgtEl>
                                        <p:attrNameLst>
                                          <p:attrName>style.visibility</p:attrName>
                                        </p:attrNameLst>
                                      </p:cBhvr>
                                      <p:to>
                                        <p:strVal val="visible"/>
                                      </p:to>
                                    </p:set>
                                    <p:anim calcmode="lin" valueType="num">
                                      <p:cBhvr additive="base">
                                        <p:cTn id="179" dur="500" fill="hold"/>
                                        <p:tgtEl>
                                          <p:spTgt spid="56"/>
                                        </p:tgtEl>
                                        <p:attrNameLst>
                                          <p:attrName>ppt_x</p:attrName>
                                        </p:attrNameLst>
                                      </p:cBhvr>
                                      <p:tavLst>
                                        <p:tav tm="0">
                                          <p:val>
                                            <p:strVal val="#ppt_x"/>
                                          </p:val>
                                        </p:tav>
                                        <p:tav tm="100000">
                                          <p:val>
                                            <p:strVal val="#ppt_x"/>
                                          </p:val>
                                        </p:tav>
                                      </p:tavLst>
                                    </p:anim>
                                    <p:anim calcmode="lin" valueType="num">
                                      <p:cBhvr additive="base">
                                        <p:cTn id="18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26"/>
                                        </p:tgtEl>
                                        <p:attrNameLst>
                                          <p:attrName>style.visibility</p:attrName>
                                        </p:attrNameLst>
                                      </p:cBhvr>
                                      <p:to>
                                        <p:strVal val="visible"/>
                                      </p:to>
                                    </p:set>
                                    <p:anim calcmode="lin" valueType="num">
                                      <p:cBhvr additive="base">
                                        <p:cTn id="185" dur="500" fill="hold"/>
                                        <p:tgtEl>
                                          <p:spTgt spid="26"/>
                                        </p:tgtEl>
                                        <p:attrNameLst>
                                          <p:attrName>ppt_x</p:attrName>
                                        </p:attrNameLst>
                                      </p:cBhvr>
                                      <p:tavLst>
                                        <p:tav tm="0">
                                          <p:val>
                                            <p:strVal val="#ppt_x"/>
                                          </p:val>
                                        </p:tav>
                                        <p:tav tm="100000">
                                          <p:val>
                                            <p:strVal val="#ppt_x"/>
                                          </p:val>
                                        </p:tav>
                                      </p:tavLst>
                                    </p:anim>
                                    <p:anim calcmode="lin" valueType="num">
                                      <p:cBhvr additive="base">
                                        <p:cTn id="18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nodeType="clickEffect">
                                  <p:stCondLst>
                                    <p:cond delay="0"/>
                                  </p:stCondLst>
                                  <p:childTnLst>
                                    <p:set>
                                      <p:cBhvr>
                                        <p:cTn id="190" dur="1" fill="hold">
                                          <p:stCondLst>
                                            <p:cond delay="0"/>
                                          </p:stCondLst>
                                        </p:cTn>
                                        <p:tgtEl>
                                          <p:spTgt spid="65"/>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1" presetClass="entr" presetSubtype="0" fill="hold" grpId="0" nodeType="clickEffect">
                                  <p:stCondLst>
                                    <p:cond delay="0"/>
                                  </p:stCondLst>
                                  <p:childTnLst>
                                    <p:set>
                                      <p:cBhvr>
                                        <p:cTn id="194" dur="1" fill="hold">
                                          <p:stCondLst>
                                            <p:cond delay="0"/>
                                          </p:stCondLst>
                                        </p:cTn>
                                        <p:tgtEl>
                                          <p:spTgt spid="7"/>
                                        </p:tgtEl>
                                        <p:attrNameLst>
                                          <p:attrName>style.visibility</p:attrName>
                                        </p:attrNameLst>
                                      </p:cBhvr>
                                      <p:to>
                                        <p:strVal val="visible"/>
                                      </p:to>
                                    </p:set>
                                    <p:anim calcmode="lin" valueType="num">
                                      <p:cBhvr>
                                        <p:cTn id="195" dur="1000" fill="hold"/>
                                        <p:tgtEl>
                                          <p:spTgt spid="7"/>
                                        </p:tgtEl>
                                        <p:attrNameLst>
                                          <p:attrName>ppt_w</p:attrName>
                                        </p:attrNameLst>
                                      </p:cBhvr>
                                      <p:tavLst>
                                        <p:tav tm="0">
                                          <p:val>
                                            <p:fltVal val="0"/>
                                          </p:val>
                                        </p:tav>
                                        <p:tav tm="100000">
                                          <p:val>
                                            <p:strVal val="#ppt_w"/>
                                          </p:val>
                                        </p:tav>
                                      </p:tavLst>
                                    </p:anim>
                                    <p:anim calcmode="lin" valueType="num">
                                      <p:cBhvr>
                                        <p:cTn id="196" dur="1000" fill="hold"/>
                                        <p:tgtEl>
                                          <p:spTgt spid="7"/>
                                        </p:tgtEl>
                                        <p:attrNameLst>
                                          <p:attrName>ppt_h</p:attrName>
                                        </p:attrNameLst>
                                      </p:cBhvr>
                                      <p:tavLst>
                                        <p:tav tm="0">
                                          <p:val>
                                            <p:fltVal val="0"/>
                                          </p:val>
                                        </p:tav>
                                        <p:tav tm="100000">
                                          <p:val>
                                            <p:strVal val="#ppt_h"/>
                                          </p:val>
                                        </p:tav>
                                      </p:tavLst>
                                    </p:anim>
                                    <p:anim calcmode="lin" valueType="num">
                                      <p:cBhvr>
                                        <p:cTn id="197" dur="1000" fill="hold"/>
                                        <p:tgtEl>
                                          <p:spTgt spid="7"/>
                                        </p:tgtEl>
                                        <p:attrNameLst>
                                          <p:attrName>style.rotation</p:attrName>
                                        </p:attrNameLst>
                                      </p:cBhvr>
                                      <p:tavLst>
                                        <p:tav tm="0">
                                          <p:val>
                                            <p:fltVal val="90"/>
                                          </p:val>
                                        </p:tav>
                                        <p:tav tm="100000">
                                          <p:val>
                                            <p:fltVal val="0"/>
                                          </p:val>
                                        </p:tav>
                                      </p:tavLst>
                                    </p:anim>
                                    <p:animEffect transition="in" filter="fade">
                                      <p:cBhvr>
                                        <p:cTn id="19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2" grpId="0"/>
      <p:bldP spid="23" grpId="0" animBg="1"/>
      <p:bldP spid="26" grpId="0" animBg="1"/>
      <p:bldP spid="13" grpId="0" animBg="1"/>
      <p:bldP spid="13" grpId="1"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 DANH SÁCH MÓC NỐI ĐƠN (Singly linked list) </a:t>
            </a:r>
          </a:p>
        </p:txBody>
      </p:sp>
      <p:sp>
        <p:nvSpPr>
          <p:cNvPr id="4" name="Rectangle 3"/>
          <p:cNvSpPr/>
          <p:nvPr/>
        </p:nvSpPr>
        <p:spPr>
          <a:xfrm>
            <a:off x="233916" y="1251955"/>
            <a:ext cx="11958084" cy="229931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b="1" i="1">
                <a:solidFill>
                  <a:srgbClr val="0070C0"/>
                </a:solidFill>
                <a:latin typeface="Times New Roman" panose="02020603050405020304" pitchFamily="18" charset="0"/>
                <a:ea typeface="Times New Roman" panose="02020603050405020304" pitchFamily="18" charset="0"/>
              </a:rPr>
              <a:t>Chú ý: </a:t>
            </a:r>
            <a:r>
              <a:rPr lang="en-US" sz="3200">
                <a:solidFill>
                  <a:srgbClr val="0070C0"/>
                </a:solidFill>
                <a:latin typeface="Times New Roman" panose="02020603050405020304" pitchFamily="18" charset="0"/>
                <a:ea typeface="Times New Roman" panose="02020603050405020304" pitchFamily="18" charset="0"/>
              </a:rPr>
              <a:t>Rõ ràng với các danh sách tuyến tính mà kích thước luôn biến động trong quá trình xử lý hay thường xuyên có các phép bổ sung và loại bỏ tác động, thì cách tổ chức móc nối như trên tỏ ra thích hợp. Tuy nhiên cách cài đặt này cũng có những nhược điểm nhất định sau: </a:t>
            </a:r>
          </a:p>
        </p:txBody>
      </p:sp>
      <p:sp>
        <p:nvSpPr>
          <p:cNvPr id="5" name="Rectangle 4"/>
          <p:cNvSpPr/>
          <p:nvPr/>
        </p:nvSpPr>
        <p:spPr>
          <a:xfrm>
            <a:off x="233916" y="3466214"/>
            <a:ext cx="11958084" cy="16815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 Chỉ có phần tử đầu tiên trong danh sách được truy nhập trực tiếp, còn các phần tử khác chỉ được truy nhập sau khi đã đi qua các phần tử đứng trước nó. </a:t>
            </a:r>
          </a:p>
        </p:txBody>
      </p:sp>
      <p:sp>
        <p:nvSpPr>
          <p:cNvPr id="8" name="Rectangle 7"/>
          <p:cNvSpPr/>
          <p:nvPr/>
        </p:nvSpPr>
        <p:spPr>
          <a:xfrm>
            <a:off x="233916" y="5147722"/>
            <a:ext cx="11958084" cy="15082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 Tốn bộ nhớ hơn do phải có thêm thành phần NEXT ở mỗi nút để lưu trữ địa chỉ nút tiếp theo </a:t>
            </a:r>
          </a:p>
        </p:txBody>
      </p:sp>
    </p:spTree>
    <p:extLst>
      <p:ext uri="{BB962C8B-B14F-4D97-AF65-F5344CB8AC3E}">
        <p14:creationId xmlns:p14="http://schemas.microsoft.com/office/powerpoint/2010/main" val="41484624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9514" y="4453356"/>
            <a:ext cx="1933636" cy="2376078"/>
          </a:xfrm>
          <a:prstGeom prst="rect">
            <a:avLst/>
          </a:prstGeom>
        </p:spPr>
      </p:pic>
      <p:sp>
        <p:nvSpPr>
          <p:cNvPr id="12" name="Rectangle 11"/>
          <p:cNvSpPr/>
          <p:nvPr/>
        </p:nvSpPr>
        <p:spPr>
          <a:xfrm>
            <a:off x="233916" y="0"/>
            <a:ext cx="9906366" cy="584775"/>
          </a:xfrm>
          <a:prstGeom prst="rect">
            <a:avLst/>
          </a:prstGeom>
        </p:spPr>
        <p:txBody>
          <a:bodyPr wrap="square">
            <a:spAutoFit/>
          </a:bodyPr>
          <a:lstStyle/>
          <a:p>
            <a:r>
              <a:rPr lang="en-US" sz="3200" b="1">
                <a:solidFill>
                  <a:srgbClr val="0070C0"/>
                </a:solidFill>
                <a:latin typeface="Times New Roman" panose="02020603050405020304" pitchFamily="18" charset="0"/>
                <a:ea typeface="Times New Roman" panose="02020603050405020304" pitchFamily="18" charset="0"/>
              </a:rPr>
              <a:t>3. Ví dụ áp dụng: Tính tổng 2 đa thức </a:t>
            </a:r>
          </a:p>
        </p:txBody>
      </p:sp>
      <p:sp>
        <p:nvSpPr>
          <p:cNvPr id="44" name="Rectangle 43"/>
          <p:cNvSpPr/>
          <p:nvPr/>
        </p:nvSpPr>
        <p:spPr>
          <a:xfrm>
            <a:off x="184453" y="4531057"/>
            <a:ext cx="3270342" cy="2272527"/>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238125" algn="just">
              <a:tabLst>
                <a:tab pos="1257300" algn="l"/>
              </a:tabLst>
            </a:pPr>
            <a:r>
              <a:rPr lang="en-US" sz="2800">
                <a:solidFill>
                  <a:srgbClr val="0070C0"/>
                </a:solidFill>
                <a:latin typeface="Times New Roman" pitchFamily="18" charset="0"/>
                <a:cs typeface="Times New Roman" pitchFamily="18" charset="0"/>
              </a:rPr>
              <a:t>Sau đây đa thức sẽ được biểu diễn dưới dạng danh sách móc nối đơn, với mỗi nút có quy cách như sau: </a:t>
            </a:r>
          </a:p>
        </p:txBody>
      </p:sp>
      <p:sp>
        <p:nvSpPr>
          <p:cNvPr id="47" name="Rectangle 46"/>
          <p:cNvSpPr/>
          <p:nvPr/>
        </p:nvSpPr>
        <p:spPr>
          <a:xfrm>
            <a:off x="1594884" y="646678"/>
            <a:ext cx="9906366" cy="584775"/>
          </a:xfrm>
          <a:prstGeom prst="rect">
            <a:avLst/>
          </a:prstGeom>
        </p:spPr>
        <p:txBody>
          <a:bodyPr wrap="square">
            <a:spAutoFit/>
          </a:bodyPr>
          <a:lstStyle/>
          <a:p>
            <a:r>
              <a:rPr lang="en-US" sz="3200" b="1" i="1">
                <a:solidFill>
                  <a:srgbClr val="0070C0"/>
                </a:solidFill>
                <a:latin typeface="Times New Roman" panose="02020603050405020304" pitchFamily="18" charset="0"/>
                <a:ea typeface="Times New Roman" panose="02020603050405020304" pitchFamily="18" charset="0"/>
              </a:rPr>
              <a:t>3.1. Biểu diễn đa thức</a:t>
            </a:r>
          </a:p>
        </p:txBody>
      </p:sp>
      <p:grpSp>
        <p:nvGrpSpPr>
          <p:cNvPr id="52" name="Group 51"/>
          <p:cNvGrpSpPr/>
          <p:nvPr/>
        </p:nvGrpSpPr>
        <p:grpSpPr>
          <a:xfrm>
            <a:off x="5046760" y="4566797"/>
            <a:ext cx="2651541" cy="781884"/>
            <a:chOff x="6214730" y="3747587"/>
            <a:chExt cx="5977270" cy="781884"/>
          </a:xfrm>
        </p:grpSpPr>
        <p:sp>
          <p:nvSpPr>
            <p:cNvPr id="54" name="Rectangle 53"/>
            <p:cNvSpPr/>
            <p:nvPr/>
          </p:nvSpPr>
          <p:spPr>
            <a:xfrm>
              <a:off x="6572509" y="3747587"/>
              <a:ext cx="5619491" cy="7818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r>
                <a:rPr lang="en-US" sz="2800">
                  <a:solidFill>
                    <a:srgbClr val="0070C0"/>
                  </a:solidFill>
                  <a:latin typeface="Times New Roman" panose="02020603050405020304" pitchFamily="18" charset="0"/>
                  <a:ea typeface="Times New Roman" panose="02020603050405020304" pitchFamily="18" charset="0"/>
                </a:rPr>
                <a:t>Chứa hệ số</a:t>
              </a:r>
            </a:p>
          </p:txBody>
        </p:sp>
        <p:cxnSp>
          <p:nvCxnSpPr>
            <p:cNvPr id="58" name="Straight Arrow Connector 57"/>
            <p:cNvCxnSpPr/>
            <p:nvPr/>
          </p:nvCxnSpPr>
          <p:spPr>
            <a:xfrm>
              <a:off x="6214730" y="4175351"/>
              <a:ext cx="847061"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046759" y="5195861"/>
            <a:ext cx="2651542" cy="781884"/>
            <a:chOff x="6214730" y="3747587"/>
            <a:chExt cx="5977270" cy="781884"/>
          </a:xfrm>
        </p:grpSpPr>
        <p:sp>
          <p:nvSpPr>
            <p:cNvPr id="68" name="Rectangle 67"/>
            <p:cNvSpPr/>
            <p:nvPr/>
          </p:nvSpPr>
          <p:spPr>
            <a:xfrm>
              <a:off x="6572509" y="3747587"/>
              <a:ext cx="5619491" cy="7818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r>
                <a:rPr lang="en-US" sz="2800">
                  <a:solidFill>
                    <a:srgbClr val="0070C0"/>
                  </a:solidFill>
                  <a:latin typeface="Times New Roman" panose="02020603050405020304" pitchFamily="18" charset="0"/>
                  <a:ea typeface="Times New Roman" panose="02020603050405020304" pitchFamily="18" charset="0"/>
                </a:rPr>
                <a:t>Chứa số mũ</a:t>
              </a:r>
            </a:p>
          </p:txBody>
        </p:sp>
        <p:cxnSp>
          <p:nvCxnSpPr>
            <p:cNvPr id="69" name="Straight Arrow Connector 68"/>
            <p:cNvCxnSpPr/>
            <p:nvPr/>
          </p:nvCxnSpPr>
          <p:spPr>
            <a:xfrm>
              <a:off x="6214730" y="4175351"/>
              <a:ext cx="847061"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046760" y="5957260"/>
            <a:ext cx="2651541" cy="781884"/>
            <a:chOff x="6214730" y="3747587"/>
            <a:chExt cx="5977270" cy="781884"/>
          </a:xfrm>
        </p:grpSpPr>
        <p:sp>
          <p:nvSpPr>
            <p:cNvPr id="71" name="Rectangle 70"/>
            <p:cNvSpPr/>
            <p:nvPr/>
          </p:nvSpPr>
          <p:spPr>
            <a:xfrm>
              <a:off x="6572509" y="3747587"/>
              <a:ext cx="5619491" cy="7818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231775" algn="just"/>
              <a:r>
                <a:rPr lang="en-US" sz="2800">
                  <a:solidFill>
                    <a:srgbClr val="0070C0"/>
                  </a:solidFill>
                  <a:latin typeface="Times New Roman" panose="02020603050405020304" pitchFamily="18" charset="0"/>
                  <a:ea typeface="Times New Roman" panose="02020603050405020304" pitchFamily="18" charset="0"/>
                </a:rPr>
                <a:t>Chứa địa chỉ </a:t>
              </a:r>
            </a:p>
            <a:p>
              <a:pPr indent="231775" algn="just"/>
              <a:r>
                <a:rPr lang="en-US" sz="2800">
                  <a:solidFill>
                    <a:srgbClr val="0070C0"/>
                  </a:solidFill>
                  <a:latin typeface="Times New Roman" panose="02020603050405020304" pitchFamily="18" charset="0"/>
                  <a:ea typeface="Times New Roman" panose="02020603050405020304" pitchFamily="18" charset="0"/>
                </a:rPr>
                <a:t>nút tiếp theo</a:t>
              </a:r>
            </a:p>
          </p:txBody>
        </p:sp>
        <p:cxnSp>
          <p:nvCxnSpPr>
            <p:cNvPr id="72" name="Straight Arrow Connector 71"/>
            <p:cNvCxnSpPr/>
            <p:nvPr/>
          </p:nvCxnSpPr>
          <p:spPr>
            <a:xfrm>
              <a:off x="6214730" y="4175351"/>
              <a:ext cx="847061"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6928" y="545914"/>
            <a:ext cx="4425072" cy="2006222"/>
          </a:xfrm>
          <a:prstGeom prst="rect">
            <a:avLst/>
          </a:prstGeom>
        </p:spPr>
      </p:pic>
      <p:sp>
        <p:nvSpPr>
          <p:cNvPr id="74" name="Rectangle 73"/>
          <p:cNvSpPr/>
          <p:nvPr/>
        </p:nvSpPr>
        <p:spPr>
          <a:xfrm>
            <a:off x="206618" y="1259409"/>
            <a:ext cx="7231409" cy="876608"/>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238125" algn="just">
              <a:tabLst>
                <a:tab pos="1257300" algn="l"/>
              </a:tabLst>
            </a:pPr>
            <a:r>
              <a:rPr lang="en-US" sz="2800">
                <a:solidFill>
                  <a:srgbClr val="0070C0"/>
                </a:solidFill>
                <a:latin typeface="Times New Roman" pitchFamily="18" charset="0"/>
                <a:cs typeface="Times New Roman" pitchFamily="18" charset="0"/>
              </a:rPr>
              <a:t>Có thể biểu diễn đa thức dưới dạng mảng bằng cách hiểu chỉ số mảng là số mũ của x, như: </a:t>
            </a:r>
          </a:p>
        </p:txBody>
      </p:sp>
      <p:sp>
        <p:nvSpPr>
          <p:cNvPr id="75" name="Rectangle 74"/>
          <p:cNvSpPr/>
          <p:nvPr/>
        </p:nvSpPr>
        <p:spPr>
          <a:xfrm>
            <a:off x="206618" y="3587032"/>
            <a:ext cx="7231409" cy="968698"/>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238125" algn="just">
              <a:tabLst>
                <a:tab pos="1257300" algn="l"/>
              </a:tabLst>
            </a:pPr>
            <a:r>
              <a:rPr lang="en-US" sz="2800">
                <a:solidFill>
                  <a:srgbClr val="0070C0"/>
                </a:solidFill>
                <a:latin typeface="Times New Roman" pitchFamily="18" charset="0"/>
                <a:cs typeface="Times New Roman" pitchFamily="18" charset="0"/>
              </a:rPr>
              <a:t>Rõ ràng cách biểu diễn này sẽ bị lãng phí bộ nhớ khi thiếu nhiều số mũ của x trong đa thức.</a:t>
            </a:r>
          </a:p>
        </p:txBody>
      </p:sp>
      <p:sp>
        <p:nvSpPr>
          <p:cNvPr id="21" name="Rectangle 20"/>
          <p:cNvSpPr/>
          <p:nvPr/>
        </p:nvSpPr>
        <p:spPr>
          <a:xfrm>
            <a:off x="7320544" y="52292"/>
            <a:ext cx="4871455" cy="49362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238125" algn="just">
              <a:tabLst>
                <a:tab pos="1257300" algn="l"/>
              </a:tabLst>
            </a:pPr>
            <a:r>
              <a:rPr lang="en-US" sz="2800" b="1">
                <a:solidFill>
                  <a:srgbClr val="0070C0"/>
                </a:solidFill>
                <a:latin typeface="Times New Roman" pitchFamily="18" charset="0"/>
                <a:cs typeface="Times New Roman" pitchFamily="18" charset="0"/>
              </a:rPr>
              <a:t>VD:</a:t>
            </a:r>
            <a:r>
              <a:rPr lang="en-US" sz="2800">
                <a:solidFill>
                  <a:srgbClr val="0070C0"/>
                </a:solidFill>
                <a:latin typeface="Times New Roman" pitchFamily="18" charset="0"/>
                <a:cs typeface="Times New Roman" pitchFamily="18" charset="0"/>
              </a:rPr>
              <a:t> Biểu diễn các đa thức:  </a:t>
            </a:r>
          </a:p>
        </p:txBody>
      </p:sp>
      <p:pic>
        <p:nvPicPr>
          <p:cNvPr id="4" name="Picture 3" descr="Screen Clipping"/>
          <p:cNvPicPr>
            <a:picLocks noChangeAspect="1"/>
          </p:cNvPicPr>
          <p:nvPr/>
        </p:nvPicPr>
        <p:blipFill rotWithShape="1">
          <a:blip r:embed="rId4">
            <a:extLst>
              <a:ext uri="{28A0092B-C50C-407E-A947-70E740481C1C}">
                <a14:useLocalDpi xmlns:a14="http://schemas.microsoft.com/office/drawing/2010/main" val="0"/>
              </a:ext>
            </a:extLst>
          </a:blip>
          <a:srcRect r="8373"/>
          <a:stretch/>
        </p:blipFill>
        <p:spPr>
          <a:xfrm>
            <a:off x="7725597" y="2546282"/>
            <a:ext cx="4461854" cy="2144404"/>
          </a:xfrm>
          <a:prstGeom prst="rect">
            <a:avLst/>
          </a:prstGeom>
        </p:spPr>
      </p:pic>
      <p:pic>
        <p:nvPicPr>
          <p:cNvPr id="5" name="Picture 4" descr="Screen Clipping"/>
          <p:cNvPicPr>
            <a:picLocks noChangeAspect="1"/>
          </p:cNvPicPr>
          <p:nvPr/>
        </p:nvPicPr>
        <p:blipFill rotWithShape="1">
          <a:blip r:embed="rId5">
            <a:extLst>
              <a:ext uri="{28A0092B-C50C-407E-A947-70E740481C1C}">
                <a14:useLocalDpi xmlns:a14="http://schemas.microsoft.com/office/drawing/2010/main" val="0"/>
              </a:ext>
            </a:extLst>
          </a:blip>
          <a:srcRect r="968"/>
          <a:stretch/>
        </p:blipFill>
        <p:spPr>
          <a:xfrm>
            <a:off x="7709402" y="4683538"/>
            <a:ext cx="4450753" cy="2054511"/>
          </a:xfrm>
          <a:prstGeom prst="rect">
            <a:avLst/>
          </a:prstGeom>
        </p:spPr>
      </p:pic>
      <p:pic>
        <p:nvPicPr>
          <p:cNvPr id="2" name="Picture 1" descr="Screen Clipping"/>
          <p:cNvPicPr>
            <a:picLocks noChangeAspect="1"/>
          </p:cNvPicPr>
          <p:nvPr/>
        </p:nvPicPr>
        <p:blipFill rotWithShape="1">
          <a:blip r:embed="rId6">
            <a:extLst>
              <a:ext uri="{28A0092B-C50C-407E-A947-70E740481C1C}">
                <a14:useLocalDpi xmlns:a14="http://schemas.microsoft.com/office/drawing/2010/main" val="0"/>
              </a:ext>
            </a:extLst>
          </a:blip>
          <a:srcRect l="5707" t="-332" b="5895"/>
          <a:stretch/>
        </p:blipFill>
        <p:spPr>
          <a:xfrm>
            <a:off x="206620" y="2128633"/>
            <a:ext cx="7058947" cy="1487604"/>
          </a:xfrm>
          <a:prstGeom prst="rect">
            <a:avLst/>
          </a:prstGeom>
        </p:spPr>
      </p:pic>
    </p:spTree>
    <p:extLst>
      <p:ext uri="{BB962C8B-B14F-4D97-AF65-F5344CB8AC3E}">
        <p14:creationId xmlns:p14="http://schemas.microsoft.com/office/powerpoint/2010/main" val="12382282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500" fill="hold"/>
                                        <p:tgtEl>
                                          <p:spTgt spid="74"/>
                                        </p:tgtEl>
                                        <p:attrNameLst>
                                          <p:attrName>ppt_x</p:attrName>
                                        </p:attrNameLst>
                                      </p:cBhvr>
                                      <p:tavLst>
                                        <p:tav tm="0">
                                          <p:val>
                                            <p:strVal val="#ppt_x"/>
                                          </p:val>
                                        </p:tav>
                                        <p:tav tm="100000">
                                          <p:val>
                                            <p:strVal val="#ppt_x"/>
                                          </p:val>
                                        </p:tav>
                                      </p:tavLst>
                                    </p:anim>
                                    <p:anim calcmode="lin" valueType="num">
                                      <p:cBhvr additive="base">
                                        <p:cTn id="2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500" fill="hold"/>
                                        <p:tgtEl>
                                          <p:spTgt spid="75"/>
                                        </p:tgtEl>
                                        <p:attrNameLst>
                                          <p:attrName>ppt_x</p:attrName>
                                        </p:attrNameLst>
                                      </p:cBhvr>
                                      <p:tavLst>
                                        <p:tav tm="0">
                                          <p:val>
                                            <p:strVal val="#ppt_x"/>
                                          </p:val>
                                        </p:tav>
                                        <p:tav tm="100000">
                                          <p:val>
                                            <p:strVal val="#ppt_x"/>
                                          </p:val>
                                        </p:tav>
                                      </p:tavLst>
                                    </p:anim>
                                    <p:anim calcmode="lin" valueType="num">
                                      <p:cBhvr additive="base">
                                        <p:cTn id="3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500" fill="hold"/>
                                        <p:tgtEl>
                                          <p:spTgt spid="67"/>
                                        </p:tgtEl>
                                        <p:attrNameLst>
                                          <p:attrName>ppt_x</p:attrName>
                                        </p:attrNameLst>
                                      </p:cBhvr>
                                      <p:tavLst>
                                        <p:tav tm="0">
                                          <p:val>
                                            <p:strVal val="#ppt_x"/>
                                          </p:val>
                                        </p:tav>
                                        <p:tav tm="100000">
                                          <p:val>
                                            <p:strVal val="#ppt_x"/>
                                          </p:val>
                                        </p:tav>
                                      </p:tavLst>
                                    </p:anim>
                                    <p:anim calcmode="lin" valueType="num">
                                      <p:cBhvr additive="base">
                                        <p:cTn id="56"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500" fill="hold"/>
                                        <p:tgtEl>
                                          <p:spTgt spid="70"/>
                                        </p:tgtEl>
                                        <p:attrNameLst>
                                          <p:attrName>ppt_x</p:attrName>
                                        </p:attrNameLst>
                                      </p:cBhvr>
                                      <p:tavLst>
                                        <p:tav tm="0">
                                          <p:val>
                                            <p:strVal val="#ppt_x"/>
                                          </p:val>
                                        </p:tav>
                                        <p:tav tm="100000">
                                          <p:val>
                                            <p:strVal val="#ppt_x"/>
                                          </p:val>
                                        </p:tav>
                                      </p:tavLst>
                                    </p:anim>
                                    <p:anim calcmode="lin" valueType="num">
                                      <p:cBhvr additive="base">
                                        <p:cTn id="6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ppt_x"/>
                                          </p:val>
                                        </p:tav>
                                        <p:tav tm="100000">
                                          <p:val>
                                            <p:strVal val="#ppt_x"/>
                                          </p:val>
                                        </p:tav>
                                      </p:tavLst>
                                    </p:anim>
                                    <p:anim calcmode="lin" valueType="num">
                                      <p:cBhvr additive="base">
                                        <p:cTn id="8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gtEl>
                                        <p:attrNameLst>
                                          <p:attrName>style.visibility</p:attrName>
                                        </p:attrNameLst>
                                      </p:cBhvr>
                                      <p:to>
                                        <p:strVal val="visible"/>
                                      </p:to>
                                    </p:set>
                                    <p:anim calcmode="lin" valueType="num">
                                      <p:cBhvr additive="base">
                                        <p:cTn id="85" dur="500" fill="hold"/>
                                        <p:tgtEl>
                                          <p:spTgt spid="5"/>
                                        </p:tgtEl>
                                        <p:attrNameLst>
                                          <p:attrName>ppt_x</p:attrName>
                                        </p:attrNameLst>
                                      </p:cBhvr>
                                      <p:tavLst>
                                        <p:tav tm="0">
                                          <p:val>
                                            <p:strVal val="#ppt_x"/>
                                          </p:val>
                                        </p:tav>
                                        <p:tav tm="100000">
                                          <p:val>
                                            <p:strVal val="#ppt_x"/>
                                          </p:val>
                                        </p:tav>
                                      </p:tavLst>
                                    </p:anim>
                                    <p:anim calcmode="lin" valueType="num">
                                      <p:cBhvr additive="base">
                                        <p:cTn id="8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4" grpId="0" animBg="1"/>
      <p:bldP spid="47" grpId="0"/>
      <p:bldP spid="74" grpId="0" animBg="1"/>
      <p:bldP spid="75"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MẢNG</a:t>
            </a:r>
          </a:p>
        </p:txBody>
      </p:sp>
      <p:sp>
        <p:nvSpPr>
          <p:cNvPr id="12" name="Rectangle 11"/>
          <p:cNvSpPr/>
          <p:nvPr/>
        </p:nvSpPr>
        <p:spPr>
          <a:xfrm>
            <a:off x="1619328" y="653534"/>
            <a:ext cx="5315879"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2. Cấu trúc lưu trữ của mảng</a:t>
            </a:r>
          </a:p>
        </p:txBody>
      </p:sp>
      <p:sp>
        <p:nvSpPr>
          <p:cNvPr id="2" name="Rectangle 1"/>
          <p:cNvSpPr/>
          <p:nvPr/>
        </p:nvSpPr>
        <p:spPr>
          <a:xfrm>
            <a:off x="2101173" y="1389968"/>
            <a:ext cx="9688749" cy="2062103"/>
          </a:xfrm>
          <a:prstGeom prst="rect">
            <a:avLst/>
          </a:prstGeom>
        </p:spPr>
        <p:txBody>
          <a:bodyPr wrap="square">
            <a:spAutoFit/>
          </a:bodyPr>
          <a:lstStyle/>
          <a:p>
            <a:pPr indent="563563" algn="just"/>
            <a:r>
              <a:rPr lang="en-US" sz="3200">
                <a:solidFill>
                  <a:srgbClr val="0070C0"/>
                </a:solidFill>
                <a:latin typeface="Times New Roman" panose="02020603050405020304" pitchFamily="18" charset="0"/>
                <a:cs typeface="Times New Roman" panose="02020603050405020304" pitchFamily="18" charset="0"/>
              </a:rPr>
              <a:t>Khi khai báo mảng trong chương trình, các phần tử của mảng sẽ được chương trình dịch tự động lưu trữ trong các ô nhớ kế tiếp nhau trong bộ nhớ máy tính, và có thể được truy nhập trực tiếp đến thông qua một chỉ số. </a:t>
            </a:r>
          </a:p>
        </p:txBody>
      </p:sp>
      <p:sp>
        <p:nvSpPr>
          <p:cNvPr id="4" name="Rectangle 3"/>
          <p:cNvSpPr/>
          <p:nvPr/>
        </p:nvSpPr>
        <p:spPr>
          <a:xfrm>
            <a:off x="2101171" y="3587469"/>
            <a:ext cx="9688749" cy="1569660"/>
          </a:xfrm>
          <a:prstGeom prst="rect">
            <a:avLst/>
          </a:prstGeom>
        </p:spPr>
        <p:txBody>
          <a:bodyPr wrap="square">
            <a:spAutoFit/>
          </a:bodyPr>
          <a:lstStyle/>
          <a:p>
            <a:pPr indent="563563" algn="just"/>
            <a:r>
              <a:rPr lang="en-US" sz="3200">
                <a:solidFill>
                  <a:srgbClr val="0070C0"/>
                </a:solidFill>
                <a:latin typeface="Times New Roman" panose="02020603050405020304" pitchFamily="18" charset="0"/>
                <a:cs typeface="Times New Roman" panose="02020603050405020304" pitchFamily="18" charset="0"/>
              </a:rPr>
              <a:t>Ta đã biết cấu trúc của bộ nhớ trong của máy tính được tổ chức thành các ô nhớ kế tiếp nhau, và cũng có thể truy nhập ngẫu nhiên thông qua các địa chỉ</a:t>
            </a:r>
            <a:r>
              <a:rPr lang="vi-VN" sz="320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183334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28" y="1232365"/>
            <a:ext cx="6777815" cy="5625635"/>
          </a:xfrm>
          <a:prstGeom prst="rect">
            <a:avLst/>
          </a:prstGeom>
        </p:spPr>
      </p:pic>
      <p:sp>
        <p:nvSpPr>
          <p:cNvPr id="12" name="Rectangle 11"/>
          <p:cNvSpPr/>
          <p:nvPr/>
        </p:nvSpPr>
        <p:spPr>
          <a:xfrm>
            <a:off x="233916" y="0"/>
            <a:ext cx="9906366" cy="584775"/>
          </a:xfrm>
          <a:prstGeom prst="rect">
            <a:avLst/>
          </a:prstGeom>
        </p:spPr>
        <p:txBody>
          <a:bodyPr wrap="square">
            <a:spAutoFit/>
          </a:bodyPr>
          <a:lstStyle/>
          <a:p>
            <a:r>
              <a:rPr lang="en-US" sz="3200" b="1">
                <a:solidFill>
                  <a:srgbClr val="0070C0"/>
                </a:solidFill>
                <a:latin typeface="Times New Roman" panose="02020603050405020304" pitchFamily="18" charset="0"/>
                <a:ea typeface="Times New Roman" panose="02020603050405020304" pitchFamily="18" charset="0"/>
              </a:rPr>
              <a:t>3. Ví dụ áp dụng: Tính tổng 2 đa thức </a:t>
            </a:r>
          </a:p>
        </p:txBody>
      </p:sp>
      <p:sp>
        <p:nvSpPr>
          <p:cNvPr id="47" name="Rectangle 46"/>
          <p:cNvSpPr/>
          <p:nvPr/>
        </p:nvSpPr>
        <p:spPr>
          <a:xfrm>
            <a:off x="1594884" y="646678"/>
            <a:ext cx="9906366" cy="584775"/>
          </a:xfrm>
          <a:prstGeom prst="rect">
            <a:avLst/>
          </a:prstGeom>
        </p:spPr>
        <p:txBody>
          <a:bodyPr wrap="square">
            <a:spAutoFit/>
          </a:bodyPr>
          <a:lstStyle/>
          <a:p>
            <a:r>
              <a:rPr lang="en-US" sz="3200" b="1" i="1">
                <a:solidFill>
                  <a:srgbClr val="0070C0"/>
                </a:solidFill>
                <a:latin typeface="Times New Roman" panose="02020603050405020304" pitchFamily="18" charset="0"/>
                <a:ea typeface="Times New Roman" panose="02020603050405020304" pitchFamily="18" charset="0"/>
              </a:rPr>
              <a:t>3.2. Giải thuật cộng đa thức</a:t>
            </a:r>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67" y="1217125"/>
            <a:ext cx="4425072" cy="2006222"/>
          </a:xfrm>
          <a:prstGeom prst="rect">
            <a:avLst/>
          </a:prstGeom>
        </p:spPr>
      </p:pic>
      <p:pic>
        <p:nvPicPr>
          <p:cNvPr id="4" name="Picture 3" descr="Screen Clipping"/>
          <p:cNvPicPr>
            <a:picLocks noChangeAspect="1"/>
          </p:cNvPicPr>
          <p:nvPr/>
        </p:nvPicPr>
        <p:blipFill rotWithShape="1">
          <a:blip r:embed="rId4">
            <a:extLst>
              <a:ext uri="{28A0092B-C50C-407E-A947-70E740481C1C}">
                <a14:useLocalDpi xmlns:a14="http://schemas.microsoft.com/office/drawing/2010/main" val="0"/>
              </a:ext>
            </a:extLst>
          </a:blip>
          <a:srcRect r="8373"/>
          <a:stretch/>
        </p:blipFill>
        <p:spPr>
          <a:xfrm>
            <a:off x="203867" y="3931883"/>
            <a:ext cx="4461854" cy="2144404"/>
          </a:xfrm>
          <a:prstGeom prst="rect">
            <a:avLst/>
          </a:prstGeom>
        </p:spPr>
      </p:pic>
      <p:pic>
        <p:nvPicPr>
          <p:cNvPr id="5" name="Picture 4" descr="Screen Clipping"/>
          <p:cNvPicPr>
            <a:picLocks noChangeAspect="1"/>
          </p:cNvPicPr>
          <p:nvPr/>
        </p:nvPicPr>
        <p:blipFill rotWithShape="1">
          <a:blip r:embed="rId5">
            <a:extLst>
              <a:ext uri="{28A0092B-C50C-407E-A947-70E740481C1C}">
                <a14:useLocalDpi xmlns:a14="http://schemas.microsoft.com/office/drawing/2010/main" val="0"/>
              </a:ext>
            </a:extLst>
          </a:blip>
          <a:srcRect r="968"/>
          <a:stretch/>
        </p:blipFill>
        <p:spPr>
          <a:xfrm>
            <a:off x="5324270" y="3986475"/>
            <a:ext cx="4450753" cy="2054511"/>
          </a:xfrm>
          <a:prstGeom prst="rect">
            <a:avLst/>
          </a:prstGeom>
        </p:spPr>
      </p:pic>
      <p:grpSp>
        <p:nvGrpSpPr>
          <p:cNvPr id="22" name="Group 21"/>
          <p:cNvGrpSpPr/>
          <p:nvPr/>
        </p:nvGrpSpPr>
        <p:grpSpPr>
          <a:xfrm>
            <a:off x="959102" y="3169846"/>
            <a:ext cx="468558" cy="715438"/>
            <a:chOff x="10890683" y="2855025"/>
            <a:chExt cx="468558" cy="1162896"/>
          </a:xfrm>
        </p:grpSpPr>
        <p:sp>
          <p:nvSpPr>
            <p:cNvPr id="23" name="Rectangle 22"/>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P</a:t>
              </a:r>
              <a:endParaRPr lang="en-US" sz="2800"/>
            </a:p>
          </p:txBody>
        </p:sp>
        <p:cxnSp>
          <p:nvCxnSpPr>
            <p:cNvPr id="24" name="Straight Arrow Connector 23"/>
            <p:cNvCxnSpPr/>
            <p:nvPr/>
          </p:nvCxnSpPr>
          <p:spPr>
            <a:xfrm flipV="1">
              <a:off x="11068157"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986397" y="5986394"/>
            <a:ext cx="468558" cy="715438"/>
            <a:chOff x="10890683" y="2855025"/>
            <a:chExt cx="468558" cy="1162896"/>
          </a:xfrm>
        </p:grpSpPr>
        <p:sp>
          <p:nvSpPr>
            <p:cNvPr id="26" name="Rectangle 25"/>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Q</a:t>
              </a:r>
              <a:endParaRPr lang="en-US" sz="2800"/>
            </a:p>
          </p:txBody>
        </p:sp>
        <p:cxnSp>
          <p:nvCxnSpPr>
            <p:cNvPr id="27" name="Straight Arrow Connector 26"/>
            <p:cNvCxnSpPr/>
            <p:nvPr/>
          </p:nvCxnSpPr>
          <p:spPr>
            <a:xfrm flipV="1">
              <a:off x="11109101"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14271" y="5972746"/>
            <a:ext cx="468558" cy="715438"/>
            <a:chOff x="10890683" y="2855025"/>
            <a:chExt cx="468558" cy="1162896"/>
          </a:xfrm>
        </p:grpSpPr>
        <p:sp>
          <p:nvSpPr>
            <p:cNvPr id="29" name="Rectangle 28"/>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T</a:t>
              </a:r>
              <a:endParaRPr lang="en-US" sz="2800">
                <a:solidFill>
                  <a:srgbClr val="FF0000"/>
                </a:solidFill>
              </a:endParaRPr>
            </a:p>
          </p:txBody>
        </p:sp>
        <p:cxnSp>
          <p:nvCxnSpPr>
            <p:cNvPr id="30" name="Straight Arrow Connector 29"/>
            <p:cNvCxnSpPr/>
            <p:nvPr/>
          </p:nvCxnSpPr>
          <p:spPr>
            <a:xfrm flipV="1">
              <a:off x="11081805"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988789" y="3164740"/>
            <a:ext cx="468558" cy="715438"/>
            <a:chOff x="10890683" y="2855025"/>
            <a:chExt cx="468558" cy="1162896"/>
          </a:xfrm>
        </p:grpSpPr>
        <p:sp>
          <p:nvSpPr>
            <p:cNvPr id="33" name="Rectangle 32"/>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P</a:t>
              </a:r>
              <a:endParaRPr lang="en-US" sz="2800"/>
            </a:p>
          </p:txBody>
        </p:sp>
        <p:cxnSp>
          <p:nvCxnSpPr>
            <p:cNvPr id="34" name="Straight Arrow Connector 33"/>
            <p:cNvCxnSpPr/>
            <p:nvPr/>
          </p:nvCxnSpPr>
          <p:spPr>
            <a:xfrm flipV="1">
              <a:off x="11068157"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2102560" y="5986394"/>
            <a:ext cx="468558" cy="715438"/>
            <a:chOff x="10890683" y="2855025"/>
            <a:chExt cx="468558" cy="1162896"/>
          </a:xfrm>
        </p:grpSpPr>
        <p:sp>
          <p:nvSpPr>
            <p:cNvPr id="36" name="Rectangle 35"/>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Q</a:t>
              </a:r>
              <a:endParaRPr lang="en-US" sz="2800"/>
            </a:p>
          </p:txBody>
        </p:sp>
        <p:cxnSp>
          <p:nvCxnSpPr>
            <p:cNvPr id="37" name="Straight Arrow Connector 36"/>
            <p:cNvCxnSpPr/>
            <p:nvPr/>
          </p:nvCxnSpPr>
          <p:spPr>
            <a:xfrm flipV="1">
              <a:off x="11109101"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138285" y="5972258"/>
            <a:ext cx="468558" cy="715438"/>
            <a:chOff x="10890683" y="2855025"/>
            <a:chExt cx="468558" cy="1162896"/>
          </a:xfrm>
        </p:grpSpPr>
        <p:sp>
          <p:nvSpPr>
            <p:cNvPr id="39" name="Rectangle 38"/>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T</a:t>
              </a:r>
              <a:endParaRPr lang="en-US" sz="2800">
                <a:solidFill>
                  <a:srgbClr val="FF0000"/>
                </a:solidFill>
              </a:endParaRPr>
            </a:p>
          </p:txBody>
        </p:sp>
        <p:cxnSp>
          <p:nvCxnSpPr>
            <p:cNvPr id="40" name="Straight Arrow Connector 39"/>
            <p:cNvCxnSpPr/>
            <p:nvPr/>
          </p:nvCxnSpPr>
          <p:spPr>
            <a:xfrm flipV="1">
              <a:off x="11081805"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3122745" y="5972746"/>
            <a:ext cx="468558" cy="715438"/>
            <a:chOff x="10890683" y="2855025"/>
            <a:chExt cx="468558" cy="1162896"/>
          </a:xfrm>
        </p:grpSpPr>
        <p:sp>
          <p:nvSpPr>
            <p:cNvPr id="42" name="Rectangle 41"/>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Q</a:t>
              </a:r>
              <a:endParaRPr lang="en-US" sz="2800"/>
            </a:p>
          </p:txBody>
        </p:sp>
        <p:cxnSp>
          <p:nvCxnSpPr>
            <p:cNvPr id="43" name="Straight Arrow Connector 42"/>
            <p:cNvCxnSpPr/>
            <p:nvPr/>
          </p:nvCxnSpPr>
          <p:spPr>
            <a:xfrm flipV="1">
              <a:off x="11109101"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6117697" y="5972258"/>
            <a:ext cx="468558" cy="715437"/>
            <a:chOff x="10890683" y="2855026"/>
            <a:chExt cx="468558" cy="1162895"/>
          </a:xfrm>
        </p:grpSpPr>
        <p:sp>
          <p:nvSpPr>
            <p:cNvPr id="46" name="Rectangle 45"/>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D</a:t>
              </a:r>
              <a:endParaRPr lang="en-US" sz="2800">
                <a:solidFill>
                  <a:srgbClr val="FF0000"/>
                </a:solidFill>
              </a:endParaRPr>
            </a:p>
          </p:txBody>
        </p:sp>
        <p:cxnSp>
          <p:nvCxnSpPr>
            <p:cNvPr id="48" name="Straight Arrow Connector 47"/>
            <p:cNvCxnSpPr/>
            <p:nvPr/>
          </p:nvCxnSpPr>
          <p:spPr>
            <a:xfrm flipV="1">
              <a:off x="11081805" y="2855026"/>
              <a:ext cx="0" cy="65614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3036407" y="3151906"/>
            <a:ext cx="468558" cy="715438"/>
            <a:chOff x="10890683" y="2855025"/>
            <a:chExt cx="468558" cy="1162896"/>
          </a:xfrm>
        </p:grpSpPr>
        <p:sp>
          <p:nvSpPr>
            <p:cNvPr id="79" name="Rectangle 78"/>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P</a:t>
              </a:r>
              <a:endParaRPr lang="en-US" sz="2800"/>
            </a:p>
          </p:txBody>
        </p:sp>
        <p:cxnSp>
          <p:nvCxnSpPr>
            <p:cNvPr id="80" name="Straight Arrow Connector 79"/>
            <p:cNvCxnSpPr/>
            <p:nvPr/>
          </p:nvCxnSpPr>
          <p:spPr>
            <a:xfrm flipV="1">
              <a:off x="11068157"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3564691" y="6358687"/>
            <a:ext cx="1928731" cy="3445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Q=NULL</a:t>
            </a:r>
          </a:p>
        </p:txBody>
      </p:sp>
      <p:grpSp>
        <p:nvGrpSpPr>
          <p:cNvPr id="84" name="Group 83"/>
          <p:cNvGrpSpPr/>
          <p:nvPr/>
        </p:nvGrpSpPr>
        <p:grpSpPr>
          <a:xfrm>
            <a:off x="8174104" y="5972745"/>
            <a:ext cx="468558" cy="715439"/>
            <a:chOff x="10890683" y="2855025"/>
            <a:chExt cx="468558" cy="1162898"/>
          </a:xfrm>
        </p:grpSpPr>
        <p:sp>
          <p:nvSpPr>
            <p:cNvPr id="85" name="Rectangle 84"/>
            <p:cNvSpPr/>
            <p:nvPr/>
          </p:nvSpPr>
          <p:spPr>
            <a:xfrm>
              <a:off x="10890683" y="3496050"/>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T</a:t>
              </a:r>
              <a:endParaRPr lang="en-US" sz="2800">
                <a:solidFill>
                  <a:srgbClr val="FF0000"/>
                </a:solidFill>
              </a:endParaRPr>
            </a:p>
          </p:txBody>
        </p:sp>
        <p:cxnSp>
          <p:nvCxnSpPr>
            <p:cNvPr id="86" name="Straight Arrow Connector 85"/>
            <p:cNvCxnSpPr/>
            <p:nvPr/>
          </p:nvCxnSpPr>
          <p:spPr>
            <a:xfrm flipV="1">
              <a:off x="11081805"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7138048" y="5972258"/>
            <a:ext cx="468558" cy="719242"/>
            <a:chOff x="10888904" y="2855025"/>
            <a:chExt cx="468558" cy="1169079"/>
          </a:xfrm>
        </p:grpSpPr>
        <p:sp>
          <p:nvSpPr>
            <p:cNvPr id="88" name="Rectangle 87"/>
            <p:cNvSpPr/>
            <p:nvPr/>
          </p:nvSpPr>
          <p:spPr>
            <a:xfrm>
              <a:off x="10888904" y="3502231"/>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D</a:t>
              </a:r>
              <a:endParaRPr lang="en-US" sz="2800">
                <a:solidFill>
                  <a:srgbClr val="FF0000"/>
                </a:solidFill>
              </a:endParaRPr>
            </a:p>
          </p:txBody>
        </p:sp>
        <p:cxnSp>
          <p:nvCxnSpPr>
            <p:cNvPr id="89" name="Straight Arrow Connector 88"/>
            <p:cNvCxnSpPr/>
            <p:nvPr/>
          </p:nvCxnSpPr>
          <p:spPr>
            <a:xfrm flipV="1">
              <a:off x="11081805"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4071644" y="3149649"/>
            <a:ext cx="468558" cy="715438"/>
            <a:chOff x="10890683" y="2855025"/>
            <a:chExt cx="468558" cy="1162896"/>
          </a:xfrm>
        </p:grpSpPr>
        <p:sp>
          <p:nvSpPr>
            <p:cNvPr id="91" name="Rectangle 90"/>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P</a:t>
              </a:r>
              <a:endParaRPr lang="en-US" sz="2800"/>
            </a:p>
          </p:txBody>
        </p:sp>
        <p:cxnSp>
          <p:nvCxnSpPr>
            <p:cNvPr id="92" name="Straight Arrow Connector 91"/>
            <p:cNvCxnSpPr/>
            <p:nvPr/>
          </p:nvCxnSpPr>
          <p:spPr>
            <a:xfrm flipV="1">
              <a:off x="11068157"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9209924" y="5972258"/>
            <a:ext cx="468558" cy="715438"/>
            <a:chOff x="10890683" y="2855025"/>
            <a:chExt cx="468558" cy="1162896"/>
          </a:xfrm>
        </p:grpSpPr>
        <p:sp>
          <p:nvSpPr>
            <p:cNvPr id="94" name="Rectangle 93"/>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T</a:t>
              </a:r>
              <a:endParaRPr lang="en-US" sz="2800">
                <a:solidFill>
                  <a:srgbClr val="FF0000"/>
                </a:solidFill>
              </a:endParaRPr>
            </a:p>
          </p:txBody>
        </p:sp>
        <p:cxnSp>
          <p:nvCxnSpPr>
            <p:cNvPr id="95" name="Straight Arrow Connector 94"/>
            <p:cNvCxnSpPr/>
            <p:nvPr/>
          </p:nvCxnSpPr>
          <p:spPr>
            <a:xfrm flipV="1">
              <a:off x="11081805"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8172055" y="5972257"/>
            <a:ext cx="468558" cy="715438"/>
            <a:chOff x="10890683" y="2855025"/>
            <a:chExt cx="468558" cy="1162896"/>
          </a:xfrm>
        </p:grpSpPr>
        <p:sp>
          <p:nvSpPr>
            <p:cNvPr id="97" name="Rectangle 96"/>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D</a:t>
              </a:r>
              <a:endParaRPr lang="en-US" sz="2800">
                <a:solidFill>
                  <a:srgbClr val="FF0000"/>
                </a:solidFill>
              </a:endParaRPr>
            </a:p>
          </p:txBody>
        </p:sp>
        <p:cxnSp>
          <p:nvCxnSpPr>
            <p:cNvPr id="98" name="Straight Arrow Connector 97"/>
            <p:cNvCxnSpPr/>
            <p:nvPr/>
          </p:nvCxnSpPr>
          <p:spPr>
            <a:xfrm flipV="1">
              <a:off x="11081805"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99" name="Rectangle 98"/>
          <p:cNvSpPr/>
          <p:nvPr/>
        </p:nvSpPr>
        <p:spPr>
          <a:xfrm>
            <a:off x="4399196" y="3504333"/>
            <a:ext cx="1582793" cy="3445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P=NULL</a:t>
            </a:r>
            <a:endParaRPr lang="en-US" sz="2800"/>
          </a:p>
        </p:txBody>
      </p:sp>
      <p:grpSp>
        <p:nvGrpSpPr>
          <p:cNvPr id="100" name="Group 99"/>
          <p:cNvGrpSpPr/>
          <p:nvPr/>
        </p:nvGrpSpPr>
        <p:grpSpPr>
          <a:xfrm>
            <a:off x="9218067" y="5972746"/>
            <a:ext cx="468558" cy="715438"/>
            <a:chOff x="10890683" y="2855025"/>
            <a:chExt cx="468558" cy="1162896"/>
          </a:xfrm>
        </p:grpSpPr>
        <p:sp>
          <p:nvSpPr>
            <p:cNvPr id="101" name="Rectangle 100"/>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D</a:t>
              </a:r>
              <a:endParaRPr lang="en-US" sz="2800">
                <a:solidFill>
                  <a:srgbClr val="FF0000"/>
                </a:solidFill>
              </a:endParaRPr>
            </a:p>
          </p:txBody>
        </p:sp>
        <p:cxnSp>
          <p:nvCxnSpPr>
            <p:cNvPr id="102" name="Straight Arrow Connector 101"/>
            <p:cNvCxnSpPr/>
            <p:nvPr/>
          </p:nvCxnSpPr>
          <p:spPr>
            <a:xfrm flipV="1">
              <a:off x="11081805"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7014949" y="47191"/>
            <a:ext cx="5177051" cy="595194"/>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238125" algn="just">
              <a:tabLst>
                <a:tab pos="1257300" algn="l"/>
              </a:tabLst>
            </a:pPr>
            <a:r>
              <a:rPr lang="en-US" sz="2400" b="1">
                <a:solidFill>
                  <a:srgbClr val="0070C0"/>
                </a:solidFill>
                <a:latin typeface="Times New Roman" pitchFamily="18" charset="0"/>
                <a:cs typeface="Times New Roman" pitchFamily="18" charset="0"/>
              </a:rPr>
              <a:t>Ý tưởng giải thuật:</a:t>
            </a:r>
          </a:p>
        </p:txBody>
      </p:sp>
      <p:sp>
        <p:nvSpPr>
          <p:cNvPr id="55" name="Rectangle 54"/>
          <p:cNvSpPr/>
          <p:nvPr/>
        </p:nvSpPr>
        <p:spPr>
          <a:xfrm>
            <a:off x="6605515" y="620062"/>
            <a:ext cx="5586485" cy="867544"/>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238125" algn="just">
              <a:tabLst>
                <a:tab pos="1257300" algn="l"/>
              </a:tabLst>
            </a:pPr>
            <a:r>
              <a:rPr lang="en-US" sz="2400" b="1">
                <a:solidFill>
                  <a:srgbClr val="0070C0"/>
                </a:solidFill>
                <a:latin typeface="Times New Roman" pitchFamily="18" charset="0"/>
                <a:cs typeface="Times New Roman" pitchFamily="18" charset="0"/>
              </a:rPr>
              <a:t>1) </a:t>
            </a:r>
            <a:r>
              <a:rPr lang="en-US" sz="2400">
                <a:solidFill>
                  <a:srgbClr val="0070C0"/>
                </a:solidFill>
                <a:latin typeface="Times New Roman" pitchFamily="18" charset="0"/>
                <a:cs typeface="Times New Roman" pitchFamily="18" charset="0"/>
              </a:rPr>
              <a:t>Khi cả hai đa thức vẫn còn phần tử để xét (P!=NULL và Q!=NULL), thì: </a:t>
            </a:r>
          </a:p>
        </p:txBody>
      </p:sp>
      <p:sp>
        <p:nvSpPr>
          <p:cNvPr id="56" name="Rectangle 55"/>
          <p:cNvSpPr/>
          <p:nvPr/>
        </p:nvSpPr>
        <p:spPr>
          <a:xfrm>
            <a:off x="4871953" y="1476472"/>
            <a:ext cx="7320047" cy="81635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63550" algn="just">
              <a:tabLst>
                <a:tab pos="1257300" algn="l"/>
              </a:tabLst>
            </a:pPr>
            <a:r>
              <a:rPr lang="en-US" sz="2400">
                <a:solidFill>
                  <a:srgbClr val="0070C0"/>
                </a:solidFill>
                <a:latin typeface="Times New Roman" pitchFamily="18" charset="0"/>
                <a:cs typeface="Times New Roman" pitchFamily="18" charset="0"/>
              </a:rPr>
              <a:t>- Nếu số mũ bằng nhau: cộng hai hệ số, nếu tổng là số khác 0 thì mới bổ sung vào đa thức tổng. </a:t>
            </a:r>
          </a:p>
        </p:txBody>
      </p:sp>
      <p:sp>
        <p:nvSpPr>
          <p:cNvPr id="58" name="Rectangle 57"/>
          <p:cNvSpPr/>
          <p:nvPr/>
        </p:nvSpPr>
        <p:spPr>
          <a:xfrm>
            <a:off x="4871952" y="2292353"/>
            <a:ext cx="7320047" cy="81635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63550" algn="just">
              <a:tabLst>
                <a:tab pos="1257300" algn="l"/>
              </a:tabLst>
            </a:pPr>
            <a:r>
              <a:rPr lang="en-US" sz="2400">
                <a:solidFill>
                  <a:srgbClr val="0070C0"/>
                </a:solidFill>
                <a:latin typeface="Times New Roman" pitchFamily="18" charset="0"/>
                <a:cs typeface="Times New Roman" pitchFamily="18" charset="0"/>
              </a:rPr>
              <a:t>- Nếu số mũ không bằng nhau: đưa phần tử có số mũ lớn hơn bổ sung vào đa thức tổng. </a:t>
            </a:r>
          </a:p>
        </p:txBody>
      </p:sp>
      <p:grpSp>
        <p:nvGrpSpPr>
          <p:cNvPr id="3" name="Group 2"/>
          <p:cNvGrpSpPr/>
          <p:nvPr/>
        </p:nvGrpSpPr>
        <p:grpSpPr>
          <a:xfrm>
            <a:off x="6706243" y="3117572"/>
            <a:ext cx="5485755" cy="2723670"/>
            <a:chOff x="6706243" y="3117572"/>
            <a:chExt cx="5485755" cy="2723670"/>
          </a:xfrm>
        </p:grpSpPr>
        <p:sp>
          <p:nvSpPr>
            <p:cNvPr id="59" name="Rectangle 58"/>
            <p:cNvSpPr/>
            <p:nvPr/>
          </p:nvSpPr>
          <p:spPr>
            <a:xfrm>
              <a:off x="6706243" y="3117572"/>
              <a:ext cx="5485755" cy="795880"/>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238125" algn="just">
                <a:tabLst>
                  <a:tab pos="1257300" algn="l"/>
                </a:tabLst>
              </a:pPr>
              <a:r>
                <a:rPr lang="en-US" sz="2400" b="1">
                  <a:solidFill>
                    <a:srgbClr val="0070C0"/>
                  </a:solidFill>
                  <a:latin typeface="Times New Roman" pitchFamily="18" charset="0"/>
                  <a:cs typeface="Times New Roman" pitchFamily="18" charset="0"/>
                </a:rPr>
                <a:t>2) </a:t>
              </a:r>
              <a:r>
                <a:rPr lang="en-US" sz="2400">
                  <a:solidFill>
                    <a:srgbClr val="0070C0"/>
                  </a:solidFill>
                  <a:latin typeface="Times New Roman" pitchFamily="18" charset="0"/>
                  <a:cs typeface="Times New Roman" pitchFamily="18" charset="0"/>
                </a:rPr>
                <a:t>Khi một đa thức đã hết phần tử để xét (P=NULL hoặc Q=NULL), thì: chuyển các</a:t>
              </a:r>
            </a:p>
          </p:txBody>
        </p:sp>
        <p:sp>
          <p:nvSpPr>
            <p:cNvPr id="60" name="Rectangle 59"/>
            <p:cNvSpPr/>
            <p:nvPr/>
          </p:nvSpPr>
          <p:spPr>
            <a:xfrm>
              <a:off x="10290413" y="3914809"/>
              <a:ext cx="1901139" cy="1926433"/>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just">
                <a:tabLst>
                  <a:tab pos="1257300" algn="l"/>
                </a:tabLst>
              </a:pPr>
              <a:r>
                <a:rPr lang="en-US" sz="2400">
                  <a:solidFill>
                    <a:srgbClr val="0070C0"/>
                  </a:solidFill>
                  <a:latin typeface="Times New Roman" pitchFamily="18" charset="0"/>
                  <a:cs typeface="Times New Roman" pitchFamily="18" charset="0"/>
                </a:rPr>
                <a:t>phần tử chưa xét của đa thức còn lại bổ sung vào đa thức tổng.</a:t>
              </a:r>
            </a:p>
          </p:txBody>
        </p:sp>
      </p:grpSp>
      <p:pic>
        <p:nvPicPr>
          <p:cNvPr id="6" name="Picture 5"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8340" y="4446333"/>
            <a:ext cx="664639" cy="1500364"/>
          </a:xfrm>
          <a:prstGeom prst="rect">
            <a:avLst/>
          </a:prstGeom>
        </p:spPr>
      </p:pic>
      <p:pic>
        <p:nvPicPr>
          <p:cNvPr id="63" name="Picture 6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3662" y="3994173"/>
            <a:ext cx="4021362" cy="422112"/>
          </a:xfrm>
          <a:prstGeom prst="rect">
            <a:avLst/>
          </a:prstGeom>
        </p:spPr>
      </p:pic>
      <p:pic>
        <p:nvPicPr>
          <p:cNvPr id="64" name="Picture 6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2055" y="4577967"/>
            <a:ext cx="769313" cy="335671"/>
          </a:xfrm>
          <a:prstGeom prst="rect">
            <a:avLst/>
          </a:prstGeom>
        </p:spPr>
      </p:pic>
      <p:pic>
        <p:nvPicPr>
          <p:cNvPr id="66" name="Picture 65"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4430" y="4462010"/>
            <a:ext cx="1069848" cy="1486613"/>
          </a:xfrm>
          <a:prstGeom prst="rect">
            <a:avLst/>
          </a:prstGeom>
        </p:spPr>
      </p:pic>
      <p:pic>
        <p:nvPicPr>
          <p:cNvPr id="67" name="Picture 6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5797" y="4462011"/>
            <a:ext cx="1069848" cy="1486613"/>
          </a:xfrm>
          <a:prstGeom prst="rect">
            <a:avLst/>
          </a:prstGeom>
        </p:spPr>
      </p:pic>
      <p:pic>
        <p:nvPicPr>
          <p:cNvPr id="68" name="Picture 6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68814" y="4453599"/>
            <a:ext cx="1069848" cy="1493097"/>
          </a:xfrm>
          <a:prstGeom prst="rect">
            <a:avLst/>
          </a:prstGeom>
        </p:spPr>
      </p:pic>
    </p:spTree>
    <p:extLst>
      <p:ext uri="{BB962C8B-B14F-4D97-AF65-F5344CB8AC3E}">
        <p14:creationId xmlns:p14="http://schemas.microsoft.com/office/powerpoint/2010/main" val="37424085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fill="hold"/>
                                        <p:tgtEl>
                                          <p:spTgt spid="54"/>
                                        </p:tgtEl>
                                        <p:attrNameLst>
                                          <p:attrName>ppt_x</p:attrName>
                                        </p:attrNameLst>
                                      </p:cBhvr>
                                      <p:tavLst>
                                        <p:tav tm="0">
                                          <p:val>
                                            <p:strVal val="#ppt_x"/>
                                          </p:val>
                                        </p:tav>
                                        <p:tav tm="100000">
                                          <p:val>
                                            <p:strVal val="#ppt_x"/>
                                          </p:val>
                                        </p:tav>
                                      </p:tavLst>
                                    </p:anim>
                                    <p:anim calcmode="lin" valueType="num">
                                      <p:cBhvr additive="base">
                                        <p:cTn id="6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1000" fill="hold"/>
                                        <p:tgtEl>
                                          <p:spTgt spid="22"/>
                                        </p:tgtEl>
                                        <p:attrNameLst>
                                          <p:attrName>ppt_w</p:attrName>
                                        </p:attrNameLst>
                                      </p:cBhvr>
                                      <p:tavLst>
                                        <p:tav tm="0">
                                          <p:val>
                                            <p:fltVal val="0"/>
                                          </p:val>
                                        </p:tav>
                                        <p:tav tm="100000">
                                          <p:val>
                                            <p:strVal val="#ppt_w"/>
                                          </p:val>
                                        </p:tav>
                                      </p:tavLst>
                                    </p:anim>
                                    <p:anim calcmode="lin" valueType="num">
                                      <p:cBhvr>
                                        <p:cTn id="68" dur="1000" fill="hold"/>
                                        <p:tgtEl>
                                          <p:spTgt spid="22"/>
                                        </p:tgtEl>
                                        <p:attrNameLst>
                                          <p:attrName>ppt_h</p:attrName>
                                        </p:attrNameLst>
                                      </p:cBhvr>
                                      <p:tavLst>
                                        <p:tav tm="0">
                                          <p:val>
                                            <p:fltVal val="0"/>
                                          </p:val>
                                        </p:tav>
                                        <p:tav tm="100000">
                                          <p:val>
                                            <p:strVal val="#ppt_h"/>
                                          </p:val>
                                        </p:tav>
                                      </p:tavLst>
                                    </p:anim>
                                    <p:anim calcmode="lin" valueType="num">
                                      <p:cBhvr>
                                        <p:cTn id="69" dur="1000" fill="hold"/>
                                        <p:tgtEl>
                                          <p:spTgt spid="22"/>
                                        </p:tgtEl>
                                        <p:attrNameLst>
                                          <p:attrName>style.rotation</p:attrName>
                                        </p:attrNameLst>
                                      </p:cBhvr>
                                      <p:tavLst>
                                        <p:tav tm="0">
                                          <p:val>
                                            <p:fltVal val="90"/>
                                          </p:val>
                                        </p:tav>
                                        <p:tav tm="100000">
                                          <p:val>
                                            <p:fltVal val="0"/>
                                          </p:val>
                                        </p:tav>
                                      </p:tavLst>
                                    </p:anim>
                                    <p:animEffect transition="in" filter="fade">
                                      <p:cBhvr>
                                        <p:cTn id="70" dur="10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p:cTn id="75" dur="1000" fill="hold"/>
                                        <p:tgtEl>
                                          <p:spTgt spid="25"/>
                                        </p:tgtEl>
                                        <p:attrNameLst>
                                          <p:attrName>ppt_w</p:attrName>
                                        </p:attrNameLst>
                                      </p:cBhvr>
                                      <p:tavLst>
                                        <p:tav tm="0">
                                          <p:val>
                                            <p:fltVal val="0"/>
                                          </p:val>
                                        </p:tav>
                                        <p:tav tm="100000">
                                          <p:val>
                                            <p:strVal val="#ppt_w"/>
                                          </p:val>
                                        </p:tav>
                                      </p:tavLst>
                                    </p:anim>
                                    <p:anim calcmode="lin" valueType="num">
                                      <p:cBhvr>
                                        <p:cTn id="76" dur="1000" fill="hold"/>
                                        <p:tgtEl>
                                          <p:spTgt spid="25"/>
                                        </p:tgtEl>
                                        <p:attrNameLst>
                                          <p:attrName>ppt_h</p:attrName>
                                        </p:attrNameLst>
                                      </p:cBhvr>
                                      <p:tavLst>
                                        <p:tav tm="0">
                                          <p:val>
                                            <p:fltVal val="0"/>
                                          </p:val>
                                        </p:tav>
                                        <p:tav tm="100000">
                                          <p:val>
                                            <p:strVal val="#ppt_h"/>
                                          </p:val>
                                        </p:tav>
                                      </p:tavLst>
                                    </p:anim>
                                    <p:anim calcmode="lin" valueType="num">
                                      <p:cBhvr>
                                        <p:cTn id="77" dur="1000" fill="hold"/>
                                        <p:tgtEl>
                                          <p:spTgt spid="25"/>
                                        </p:tgtEl>
                                        <p:attrNameLst>
                                          <p:attrName>style.rotation</p:attrName>
                                        </p:attrNameLst>
                                      </p:cBhvr>
                                      <p:tavLst>
                                        <p:tav tm="0">
                                          <p:val>
                                            <p:fltVal val="90"/>
                                          </p:val>
                                        </p:tav>
                                        <p:tav tm="100000">
                                          <p:val>
                                            <p:fltVal val="0"/>
                                          </p:val>
                                        </p:tav>
                                      </p:tavLst>
                                    </p:anim>
                                    <p:animEffect transition="in" filter="fade">
                                      <p:cBhvr>
                                        <p:cTn id="78" dur="10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anim calcmode="lin" valueType="num">
                                      <p:cBhvr additive="base">
                                        <p:cTn id="83" dur="500" fill="hold"/>
                                        <p:tgtEl>
                                          <p:spTgt spid="55"/>
                                        </p:tgtEl>
                                        <p:attrNameLst>
                                          <p:attrName>ppt_x</p:attrName>
                                        </p:attrNameLst>
                                      </p:cBhvr>
                                      <p:tavLst>
                                        <p:tav tm="0">
                                          <p:val>
                                            <p:strVal val="#ppt_x"/>
                                          </p:val>
                                        </p:tav>
                                        <p:tav tm="100000">
                                          <p:val>
                                            <p:strVal val="#ppt_x"/>
                                          </p:val>
                                        </p:tav>
                                      </p:tavLst>
                                    </p:anim>
                                    <p:anim calcmode="lin" valueType="num">
                                      <p:cBhvr additive="base">
                                        <p:cTn id="8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ppt_x"/>
                                          </p:val>
                                        </p:tav>
                                        <p:tav tm="100000">
                                          <p:val>
                                            <p:strVal val="#ppt_x"/>
                                          </p:val>
                                        </p:tav>
                                      </p:tavLst>
                                    </p:anim>
                                    <p:anim calcmode="lin" valueType="num">
                                      <p:cBhvr additive="base">
                                        <p:cTn id="9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31" presetClass="entr" presetSubtype="0"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p:cTn id="99" dur="1000" fill="hold"/>
                                        <p:tgtEl>
                                          <p:spTgt spid="28"/>
                                        </p:tgtEl>
                                        <p:attrNameLst>
                                          <p:attrName>ppt_w</p:attrName>
                                        </p:attrNameLst>
                                      </p:cBhvr>
                                      <p:tavLst>
                                        <p:tav tm="0">
                                          <p:val>
                                            <p:fltVal val="0"/>
                                          </p:val>
                                        </p:tav>
                                        <p:tav tm="100000">
                                          <p:val>
                                            <p:strVal val="#ppt_w"/>
                                          </p:val>
                                        </p:tav>
                                      </p:tavLst>
                                    </p:anim>
                                    <p:anim calcmode="lin" valueType="num">
                                      <p:cBhvr>
                                        <p:cTn id="100" dur="1000" fill="hold"/>
                                        <p:tgtEl>
                                          <p:spTgt spid="28"/>
                                        </p:tgtEl>
                                        <p:attrNameLst>
                                          <p:attrName>ppt_h</p:attrName>
                                        </p:attrNameLst>
                                      </p:cBhvr>
                                      <p:tavLst>
                                        <p:tav tm="0">
                                          <p:val>
                                            <p:fltVal val="0"/>
                                          </p:val>
                                        </p:tav>
                                        <p:tav tm="100000">
                                          <p:val>
                                            <p:strVal val="#ppt_h"/>
                                          </p:val>
                                        </p:tav>
                                      </p:tavLst>
                                    </p:anim>
                                    <p:anim calcmode="lin" valueType="num">
                                      <p:cBhvr>
                                        <p:cTn id="101" dur="1000" fill="hold"/>
                                        <p:tgtEl>
                                          <p:spTgt spid="28"/>
                                        </p:tgtEl>
                                        <p:attrNameLst>
                                          <p:attrName>style.rotation</p:attrName>
                                        </p:attrNameLst>
                                      </p:cBhvr>
                                      <p:tavLst>
                                        <p:tav tm="0">
                                          <p:val>
                                            <p:fltVal val="90"/>
                                          </p:val>
                                        </p:tav>
                                        <p:tav tm="100000">
                                          <p:val>
                                            <p:fltVal val="0"/>
                                          </p:val>
                                        </p:tav>
                                      </p:tavLst>
                                    </p:anim>
                                    <p:animEffect transition="in" filter="fade">
                                      <p:cBhvr>
                                        <p:cTn id="102" dur="10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6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28"/>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1" presetClass="entr" presetSubtype="0" fill="hold" nodeType="clickEffect">
                                  <p:stCondLst>
                                    <p:cond delay="0"/>
                                  </p:stCondLst>
                                  <p:childTnLst>
                                    <p:set>
                                      <p:cBhvr>
                                        <p:cTn id="114" dur="1" fill="hold">
                                          <p:stCondLst>
                                            <p:cond delay="0"/>
                                          </p:stCondLst>
                                        </p:cTn>
                                        <p:tgtEl>
                                          <p:spTgt spid="45"/>
                                        </p:tgtEl>
                                        <p:attrNameLst>
                                          <p:attrName>style.visibility</p:attrName>
                                        </p:attrNameLst>
                                      </p:cBhvr>
                                      <p:to>
                                        <p:strVal val="visible"/>
                                      </p:to>
                                    </p:set>
                                    <p:anim calcmode="lin" valueType="num">
                                      <p:cBhvr>
                                        <p:cTn id="115" dur="1000" fill="hold"/>
                                        <p:tgtEl>
                                          <p:spTgt spid="45"/>
                                        </p:tgtEl>
                                        <p:attrNameLst>
                                          <p:attrName>ppt_w</p:attrName>
                                        </p:attrNameLst>
                                      </p:cBhvr>
                                      <p:tavLst>
                                        <p:tav tm="0">
                                          <p:val>
                                            <p:fltVal val="0"/>
                                          </p:val>
                                        </p:tav>
                                        <p:tav tm="100000">
                                          <p:val>
                                            <p:strVal val="#ppt_w"/>
                                          </p:val>
                                        </p:tav>
                                      </p:tavLst>
                                    </p:anim>
                                    <p:anim calcmode="lin" valueType="num">
                                      <p:cBhvr>
                                        <p:cTn id="116" dur="1000" fill="hold"/>
                                        <p:tgtEl>
                                          <p:spTgt spid="45"/>
                                        </p:tgtEl>
                                        <p:attrNameLst>
                                          <p:attrName>ppt_h</p:attrName>
                                        </p:attrNameLst>
                                      </p:cBhvr>
                                      <p:tavLst>
                                        <p:tav tm="0">
                                          <p:val>
                                            <p:fltVal val="0"/>
                                          </p:val>
                                        </p:tav>
                                        <p:tav tm="100000">
                                          <p:val>
                                            <p:strVal val="#ppt_h"/>
                                          </p:val>
                                        </p:tav>
                                      </p:tavLst>
                                    </p:anim>
                                    <p:anim calcmode="lin" valueType="num">
                                      <p:cBhvr>
                                        <p:cTn id="117" dur="1000" fill="hold"/>
                                        <p:tgtEl>
                                          <p:spTgt spid="45"/>
                                        </p:tgtEl>
                                        <p:attrNameLst>
                                          <p:attrName>style.rotation</p:attrName>
                                        </p:attrNameLst>
                                      </p:cBhvr>
                                      <p:tavLst>
                                        <p:tav tm="0">
                                          <p:val>
                                            <p:fltVal val="90"/>
                                          </p:val>
                                        </p:tav>
                                        <p:tav tm="100000">
                                          <p:val>
                                            <p:fltVal val="0"/>
                                          </p:val>
                                        </p:tav>
                                      </p:tavLst>
                                    </p:anim>
                                    <p:animEffect transition="in" filter="fade">
                                      <p:cBhvr>
                                        <p:cTn id="118" dur="1000"/>
                                        <p:tgtEl>
                                          <p:spTgt spid="45"/>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2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nodeType="clickEffect">
                                  <p:stCondLst>
                                    <p:cond delay="0"/>
                                  </p:stCondLst>
                                  <p:childTnLst>
                                    <p:set>
                                      <p:cBhvr>
                                        <p:cTn id="126" dur="1" fill="hold">
                                          <p:stCondLst>
                                            <p:cond delay="0"/>
                                          </p:stCondLst>
                                        </p:cTn>
                                        <p:tgtEl>
                                          <p:spTgt spid="32"/>
                                        </p:tgtEl>
                                        <p:attrNameLst>
                                          <p:attrName>style.visibility</p:attrName>
                                        </p:attrNameLst>
                                      </p:cBhvr>
                                      <p:to>
                                        <p:strVal val="visible"/>
                                      </p:to>
                                    </p:set>
                                    <p:anim calcmode="lin" valueType="num">
                                      <p:cBhvr>
                                        <p:cTn id="127" dur="1000" fill="hold"/>
                                        <p:tgtEl>
                                          <p:spTgt spid="32"/>
                                        </p:tgtEl>
                                        <p:attrNameLst>
                                          <p:attrName>ppt_w</p:attrName>
                                        </p:attrNameLst>
                                      </p:cBhvr>
                                      <p:tavLst>
                                        <p:tav tm="0">
                                          <p:val>
                                            <p:fltVal val="0"/>
                                          </p:val>
                                        </p:tav>
                                        <p:tav tm="100000">
                                          <p:val>
                                            <p:strVal val="#ppt_w"/>
                                          </p:val>
                                        </p:tav>
                                      </p:tavLst>
                                    </p:anim>
                                    <p:anim calcmode="lin" valueType="num">
                                      <p:cBhvr>
                                        <p:cTn id="128" dur="1000" fill="hold"/>
                                        <p:tgtEl>
                                          <p:spTgt spid="32"/>
                                        </p:tgtEl>
                                        <p:attrNameLst>
                                          <p:attrName>ppt_h</p:attrName>
                                        </p:attrNameLst>
                                      </p:cBhvr>
                                      <p:tavLst>
                                        <p:tav tm="0">
                                          <p:val>
                                            <p:fltVal val="0"/>
                                          </p:val>
                                        </p:tav>
                                        <p:tav tm="100000">
                                          <p:val>
                                            <p:strVal val="#ppt_h"/>
                                          </p:val>
                                        </p:tav>
                                      </p:tavLst>
                                    </p:anim>
                                    <p:anim calcmode="lin" valueType="num">
                                      <p:cBhvr>
                                        <p:cTn id="129" dur="1000" fill="hold"/>
                                        <p:tgtEl>
                                          <p:spTgt spid="32"/>
                                        </p:tgtEl>
                                        <p:attrNameLst>
                                          <p:attrName>style.rotation</p:attrName>
                                        </p:attrNameLst>
                                      </p:cBhvr>
                                      <p:tavLst>
                                        <p:tav tm="0">
                                          <p:val>
                                            <p:fltVal val="90"/>
                                          </p:val>
                                        </p:tav>
                                        <p:tav tm="100000">
                                          <p:val>
                                            <p:fltVal val="0"/>
                                          </p:val>
                                        </p:tav>
                                      </p:tavLst>
                                    </p:anim>
                                    <p:animEffect transition="in" filter="fade">
                                      <p:cBhvr>
                                        <p:cTn id="130" dur="1000"/>
                                        <p:tgtEl>
                                          <p:spTgt spid="32"/>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2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31" presetClass="entr" presetSubtype="0" fill="hold" nodeType="click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p:cTn id="139" dur="1000" fill="hold"/>
                                        <p:tgtEl>
                                          <p:spTgt spid="35"/>
                                        </p:tgtEl>
                                        <p:attrNameLst>
                                          <p:attrName>ppt_w</p:attrName>
                                        </p:attrNameLst>
                                      </p:cBhvr>
                                      <p:tavLst>
                                        <p:tav tm="0">
                                          <p:val>
                                            <p:fltVal val="0"/>
                                          </p:val>
                                        </p:tav>
                                        <p:tav tm="100000">
                                          <p:val>
                                            <p:strVal val="#ppt_w"/>
                                          </p:val>
                                        </p:tav>
                                      </p:tavLst>
                                    </p:anim>
                                    <p:anim calcmode="lin" valueType="num">
                                      <p:cBhvr>
                                        <p:cTn id="140" dur="1000" fill="hold"/>
                                        <p:tgtEl>
                                          <p:spTgt spid="35"/>
                                        </p:tgtEl>
                                        <p:attrNameLst>
                                          <p:attrName>ppt_h</p:attrName>
                                        </p:attrNameLst>
                                      </p:cBhvr>
                                      <p:tavLst>
                                        <p:tav tm="0">
                                          <p:val>
                                            <p:fltVal val="0"/>
                                          </p:val>
                                        </p:tav>
                                        <p:tav tm="100000">
                                          <p:val>
                                            <p:strVal val="#ppt_h"/>
                                          </p:val>
                                        </p:tav>
                                      </p:tavLst>
                                    </p:anim>
                                    <p:anim calcmode="lin" valueType="num">
                                      <p:cBhvr>
                                        <p:cTn id="141" dur="1000" fill="hold"/>
                                        <p:tgtEl>
                                          <p:spTgt spid="35"/>
                                        </p:tgtEl>
                                        <p:attrNameLst>
                                          <p:attrName>style.rotation</p:attrName>
                                        </p:attrNameLst>
                                      </p:cBhvr>
                                      <p:tavLst>
                                        <p:tav tm="0">
                                          <p:val>
                                            <p:fltVal val="90"/>
                                          </p:val>
                                        </p:tav>
                                        <p:tav tm="100000">
                                          <p:val>
                                            <p:fltVal val="0"/>
                                          </p:val>
                                        </p:tav>
                                      </p:tavLst>
                                    </p:anim>
                                    <p:animEffect transition="in" filter="fade">
                                      <p:cBhvr>
                                        <p:cTn id="142" dur="1000"/>
                                        <p:tgtEl>
                                          <p:spTgt spid="35"/>
                                        </p:tgtEl>
                                      </p:cBhvr>
                                    </p:animEffect>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58"/>
                                        </p:tgtEl>
                                        <p:attrNameLst>
                                          <p:attrName>style.visibility</p:attrName>
                                        </p:attrNameLst>
                                      </p:cBhvr>
                                      <p:to>
                                        <p:strVal val="visible"/>
                                      </p:to>
                                    </p:set>
                                    <p:anim calcmode="lin" valueType="num">
                                      <p:cBhvr additive="base">
                                        <p:cTn id="147" dur="500" fill="hold"/>
                                        <p:tgtEl>
                                          <p:spTgt spid="58"/>
                                        </p:tgtEl>
                                        <p:attrNameLst>
                                          <p:attrName>ppt_x</p:attrName>
                                        </p:attrNameLst>
                                      </p:cBhvr>
                                      <p:tavLst>
                                        <p:tav tm="0">
                                          <p:val>
                                            <p:strVal val="#ppt_x"/>
                                          </p:val>
                                        </p:tav>
                                        <p:tav tm="100000">
                                          <p:val>
                                            <p:strVal val="#ppt_x"/>
                                          </p:val>
                                        </p:tav>
                                      </p:tavLst>
                                    </p:anim>
                                    <p:anim calcmode="lin" valueType="num">
                                      <p:cBhvr additive="base">
                                        <p:cTn id="14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0"/>
                                          </p:stCondLst>
                                        </p:cTn>
                                        <p:tgtEl>
                                          <p:spTgt spid="6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31" presetClass="entr" presetSubtype="0" fill="hold" nodeType="clickEffect">
                                  <p:stCondLst>
                                    <p:cond delay="0"/>
                                  </p:stCondLst>
                                  <p:childTnLst>
                                    <p:set>
                                      <p:cBhvr>
                                        <p:cTn id="156" dur="1" fill="hold">
                                          <p:stCondLst>
                                            <p:cond delay="0"/>
                                          </p:stCondLst>
                                        </p:cTn>
                                        <p:tgtEl>
                                          <p:spTgt spid="38"/>
                                        </p:tgtEl>
                                        <p:attrNameLst>
                                          <p:attrName>style.visibility</p:attrName>
                                        </p:attrNameLst>
                                      </p:cBhvr>
                                      <p:to>
                                        <p:strVal val="visible"/>
                                      </p:to>
                                    </p:set>
                                    <p:anim calcmode="lin" valueType="num">
                                      <p:cBhvr>
                                        <p:cTn id="157" dur="1000" fill="hold"/>
                                        <p:tgtEl>
                                          <p:spTgt spid="38"/>
                                        </p:tgtEl>
                                        <p:attrNameLst>
                                          <p:attrName>ppt_w</p:attrName>
                                        </p:attrNameLst>
                                      </p:cBhvr>
                                      <p:tavLst>
                                        <p:tav tm="0">
                                          <p:val>
                                            <p:fltVal val="0"/>
                                          </p:val>
                                        </p:tav>
                                        <p:tav tm="100000">
                                          <p:val>
                                            <p:strVal val="#ppt_w"/>
                                          </p:val>
                                        </p:tav>
                                      </p:tavLst>
                                    </p:anim>
                                    <p:anim calcmode="lin" valueType="num">
                                      <p:cBhvr>
                                        <p:cTn id="158" dur="1000" fill="hold"/>
                                        <p:tgtEl>
                                          <p:spTgt spid="38"/>
                                        </p:tgtEl>
                                        <p:attrNameLst>
                                          <p:attrName>ppt_h</p:attrName>
                                        </p:attrNameLst>
                                      </p:cBhvr>
                                      <p:tavLst>
                                        <p:tav tm="0">
                                          <p:val>
                                            <p:fltVal val="0"/>
                                          </p:val>
                                        </p:tav>
                                        <p:tav tm="100000">
                                          <p:val>
                                            <p:strVal val="#ppt_h"/>
                                          </p:val>
                                        </p:tav>
                                      </p:tavLst>
                                    </p:anim>
                                    <p:anim calcmode="lin" valueType="num">
                                      <p:cBhvr>
                                        <p:cTn id="159" dur="1000" fill="hold"/>
                                        <p:tgtEl>
                                          <p:spTgt spid="38"/>
                                        </p:tgtEl>
                                        <p:attrNameLst>
                                          <p:attrName>style.rotation</p:attrName>
                                        </p:attrNameLst>
                                      </p:cBhvr>
                                      <p:tavLst>
                                        <p:tav tm="0">
                                          <p:val>
                                            <p:fltVal val="90"/>
                                          </p:val>
                                        </p:tav>
                                        <p:tav tm="100000">
                                          <p:val>
                                            <p:fltVal val="0"/>
                                          </p:val>
                                        </p:tav>
                                      </p:tavLst>
                                    </p:anim>
                                    <p:animEffect transition="in" filter="fade">
                                      <p:cBhvr>
                                        <p:cTn id="160" dur="1000"/>
                                        <p:tgtEl>
                                          <p:spTgt spid="38"/>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nodeType="clickEffect">
                                  <p:stCondLst>
                                    <p:cond delay="0"/>
                                  </p:stCondLst>
                                  <p:childTnLst>
                                    <p:set>
                                      <p:cBhvr>
                                        <p:cTn id="164" dur="1" fill="hold">
                                          <p:stCondLst>
                                            <p:cond delay="0"/>
                                          </p:stCondLst>
                                        </p:cTn>
                                        <p:tgtEl>
                                          <p:spTgt spid="38"/>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nodeType="clickEffect">
                                  <p:stCondLst>
                                    <p:cond delay="0"/>
                                  </p:stCondLst>
                                  <p:childTnLst>
                                    <p:set>
                                      <p:cBhvr>
                                        <p:cTn id="168" dur="1" fill="hold">
                                          <p:stCondLst>
                                            <p:cond delay="0"/>
                                          </p:stCondLst>
                                        </p:cTn>
                                        <p:tgtEl>
                                          <p:spTgt spid="45"/>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1" presetClass="entr" presetSubtype="0" fill="hold" nodeType="clickEffect">
                                  <p:stCondLst>
                                    <p:cond delay="0"/>
                                  </p:stCondLst>
                                  <p:childTnLst>
                                    <p:set>
                                      <p:cBhvr>
                                        <p:cTn id="172" dur="1" fill="hold">
                                          <p:stCondLst>
                                            <p:cond delay="0"/>
                                          </p:stCondLst>
                                        </p:cTn>
                                        <p:tgtEl>
                                          <p:spTgt spid="87"/>
                                        </p:tgtEl>
                                        <p:attrNameLst>
                                          <p:attrName>style.visibility</p:attrName>
                                        </p:attrNameLst>
                                      </p:cBhvr>
                                      <p:to>
                                        <p:strVal val="visible"/>
                                      </p:to>
                                    </p:set>
                                    <p:anim calcmode="lin" valueType="num">
                                      <p:cBhvr>
                                        <p:cTn id="173" dur="1000" fill="hold"/>
                                        <p:tgtEl>
                                          <p:spTgt spid="87"/>
                                        </p:tgtEl>
                                        <p:attrNameLst>
                                          <p:attrName>ppt_w</p:attrName>
                                        </p:attrNameLst>
                                      </p:cBhvr>
                                      <p:tavLst>
                                        <p:tav tm="0">
                                          <p:val>
                                            <p:fltVal val="0"/>
                                          </p:val>
                                        </p:tav>
                                        <p:tav tm="100000">
                                          <p:val>
                                            <p:strVal val="#ppt_w"/>
                                          </p:val>
                                        </p:tav>
                                      </p:tavLst>
                                    </p:anim>
                                    <p:anim calcmode="lin" valueType="num">
                                      <p:cBhvr>
                                        <p:cTn id="174" dur="1000" fill="hold"/>
                                        <p:tgtEl>
                                          <p:spTgt spid="87"/>
                                        </p:tgtEl>
                                        <p:attrNameLst>
                                          <p:attrName>ppt_h</p:attrName>
                                        </p:attrNameLst>
                                      </p:cBhvr>
                                      <p:tavLst>
                                        <p:tav tm="0">
                                          <p:val>
                                            <p:fltVal val="0"/>
                                          </p:val>
                                        </p:tav>
                                        <p:tav tm="100000">
                                          <p:val>
                                            <p:strVal val="#ppt_h"/>
                                          </p:val>
                                        </p:tav>
                                      </p:tavLst>
                                    </p:anim>
                                    <p:anim calcmode="lin" valueType="num">
                                      <p:cBhvr>
                                        <p:cTn id="175" dur="1000" fill="hold"/>
                                        <p:tgtEl>
                                          <p:spTgt spid="87"/>
                                        </p:tgtEl>
                                        <p:attrNameLst>
                                          <p:attrName>style.rotation</p:attrName>
                                        </p:attrNameLst>
                                      </p:cBhvr>
                                      <p:tavLst>
                                        <p:tav tm="0">
                                          <p:val>
                                            <p:fltVal val="90"/>
                                          </p:val>
                                        </p:tav>
                                        <p:tav tm="100000">
                                          <p:val>
                                            <p:fltVal val="0"/>
                                          </p:val>
                                        </p:tav>
                                      </p:tavLst>
                                    </p:anim>
                                    <p:animEffect transition="in" filter="fade">
                                      <p:cBhvr>
                                        <p:cTn id="176" dur="1000"/>
                                        <p:tgtEl>
                                          <p:spTgt spid="87"/>
                                        </p:tgtEl>
                                      </p:cBhvr>
                                    </p:animEffec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nodeType="clickEffect">
                                  <p:stCondLst>
                                    <p:cond delay="0"/>
                                  </p:stCondLst>
                                  <p:childTnLst>
                                    <p:set>
                                      <p:cBhvr>
                                        <p:cTn id="180" dur="1" fill="hold">
                                          <p:stCondLst>
                                            <p:cond delay="0"/>
                                          </p:stCondLst>
                                        </p:cTn>
                                        <p:tgtEl>
                                          <p:spTgt spid="35"/>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1" presetClass="entr" presetSubtype="0" fill="hold" nodeType="clickEffect">
                                  <p:stCondLst>
                                    <p:cond delay="0"/>
                                  </p:stCondLst>
                                  <p:childTnLst>
                                    <p:set>
                                      <p:cBhvr>
                                        <p:cTn id="184" dur="1" fill="hold">
                                          <p:stCondLst>
                                            <p:cond delay="0"/>
                                          </p:stCondLst>
                                        </p:cTn>
                                        <p:tgtEl>
                                          <p:spTgt spid="41"/>
                                        </p:tgtEl>
                                        <p:attrNameLst>
                                          <p:attrName>style.visibility</p:attrName>
                                        </p:attrNameLst>
                                      </p:cBhvr>
                                      <p:to>
                                        <p:strVal val="visible"/>
                                      </p:to>
                                    </p:set>
                                    <p:anim calcmode="lin" valueType="num">
                                      <p:cBhvr>
                                        <p:cTn id="185" dur="1000" fill="hold"/>
                                        <p:tgtEl>
                                          <p:spTgt spid="41"/>
                                        </p:tgtEl>
                                        <p:attrNameLst>
                                          <p:attrName>ppt_w</p:attrName>
                                        </p:attrNameLst>
                                      </p:cBhvr>
                                      <p:tavLst>
                                        <p:tav tm="0">
                                          <p:val>
                                            <p:fltVal val="0"/>
                                          </p:val>
                                        </p:tav>
                                        <p:tav tm="100000">
                                          <p:val>
                                            <p:strVal val="#ppt_w"/>
                                          </p:val>
                                        </p:tav>
                                      </p:tavLst>
                                    </p:anim>
                                    <p:anim calcmode="lin" valueType="num">
                                      <p:cBhvr>
                                        <p:cTn id="186" dur="1000" fill="hold"/>
                                        <p:tgtEl>
                                          <p:spTgt spid="41"/>
                                        </p:tgtEl>
                                        <p:attrNameLst>
                                          <p:attrName>ppt_h</p:attrName>
                                        </p:attrNameLst>
                                      </p:cBhvr>
                                      <p:tavLst>
                                        <p:tav tm="0">
                                          <p:val>
                                            <p:fltVal val="0"/>
                                          </p:val>
                                        </p:tav>
                                        <p:tav tm="100000">
                                          <p:val>
                                            <p:strVal val="#ppt_h"/>
                                          </p:val>
                                        </p:tav>
                                      </p:tavLst>
                                    </p:anim>
                                    <p:anim calcmode="lin" valueType="num">
                                      <p:cBhvr>
                                        <p:cTn id="187" dur="1000" fill="hold"/>
                                        <p:tgtEl>
                                          <p:spTgt spid="41"/>
                                        </p:tgtEl>
                                        <p:attrNameLst>
                                          <p:attrName>style.rotation</p:attrName>
                                        </p:attrNameLst>
                                      </p:cBhvr>
                                      <p:tavLst>
                                        <p:tav tm="0">
                                          <p:val>
                                            <p:fltVal val="90"/>
                                          </p:val>
                                        </p:tav>
                                        <p:tav tm="100000">
                                          <p:val>
                                            <p:fltVal val="0"/>
                                          </p:val>
                                        </p:tav>
                                      </p:tavLst>
                                    </p:anim>
                                    <p:animEffect transition="in" filter="fade">
                                      <p:cBhvr>
                                        <p:cTn id="188" dur="1000"/>
                                        <p:tgtEl>
                                          <p:spTgt spid="4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32"/>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1" presetClass="entr" presetSubtype="0" fill="hold" nodeType="clickEffect">
                                  <p:stCondLst>
                                    <p:cond delay="0"/>
                                  </p:stCondLst>
                                  <p:childTnLst>
                                    <p:set>
                                      <p:cBhvr>
                                        <p:cTn id="196" dur="1" fill="hold">
                                          <p:stCondLst>
                                            <p:cond delay="0"/>
                                          </p:stCondLst>
                                        </p:cTn>
                                        <p:tgtEl>
                                          <p:spTgt spid="78"/>
                                        </p:tgtEl>
                                        <p:attrNameLst>
                                          <p:attrName>style.visibility</p:attrName>
                                        </p:attrNameLst>
                                      </p:cBhvr>
                                      <p:to>
                                        <p:strVal val="visible"/>
                                      </p:to>
                                    </p:set>
                                    <p:anim calcmode="lin" valueType="num">
                                      <p:cBhvr>
                                        <p:cTn id="197" dur="1000" fill="hold"/>
                                        <p:tgtEl>
                                          <p:spTgt spid="78"/>
                                        </p:tgtEl>
                                        <p:attrNameLst>
                                          <p:attrName>ppt_w</p:attrName>
                                        </p:attrNameLst>
                                      </p:cBhvr>
                                      <p:tavLst>
                                        <p:tav tm="0">
                                          <p:val>
                                            <p:fltVal val="0"/>
                                          </p:val>
                                        </p:tav>
                                        <p:tav tm="100000">
                                          <p:val>
                                            <p:strVal val="#ppt_w"/>
                                          </p:val>
                                        </p:tav>
                                      </p:tavLst>
                                    </p:anim>
                                    <p:anim calcmode="lin" valueType="num">
                                      <p:cBhvr>
                                        <p:cTn id="198" dur="1000" fill="hold"/>
                                        <p:tgtEl>
                                          <p:spTgt spid="78"/>
                                        </p:tgtEl>
                                        <p:attrNameLst>
                                          <p:attrName>ppt_h</p:attrName>
                                        </p:attrNameLst>
                                      </p:cBhvr>
                                      <p:tavLst>
                                        <p:tav tm="0">
                                          <p:val>
                                            <p:fltVal val="0"/>
                                          </p:val>
                                        </p:tav>
                                        <p:tav tm="100000">
                                          <p:val>
                                            <p:strVal val="#ppt_h"/>
                                          </p:val>
                                        </p:tav>
                                      </p:tavLst>
                                    </p:anim>
                                    <p:anim calcmode="lin" valueType="num">
                                      <p:cBhvr>
                                        <p:cTn id="199" dur="1000" fill="hold"/>
                                        <p:tgtEl>
                                          <p:spTgt spid="78"/>
                                        </p:tgtEl>
                                        <p:attrNameLst>
                                          <p:attrName>style.rotation</p:attrName>
                                        </p:attrNameLst>
                                      </p:cBhvr>
                                      <p:tavLst>
                                        <p:tav tm="0">
                                          <p:val>
                                            <p:fltVal val="90"/>
                                          </p:val>
                                        </p:tav>
                                        <p:tav tm="100000">
                                          <p:val>
                                            <p:fltVal val="0"/>
                                          </p:val>
                                        </p:tav>
                                      </p:tavLst>
                                    </p:anim>
                                    <p:animEffect transition="in" filter="fade">
                                      <p:cBhvr>
                                        <p:cTn id="200" dur="10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41"/>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31" presetClass="entr" presetSubtype="0" fill="hold" grpId="0" nodeType="clickEffect">
                                  <p:stCondLst>
                                    <p:cond delay="0"/>
                                  </p:stCondLst>
                                  <p:childTnLst>
                                    <p:set>
                                      <p:cBhvr>
                                        <p:cTn id="208" dur="1" fill="hold">
                                          <p:stCondLst>
                                            <p:cond delay="0"/>
                                          </p:stCondLst>
                                        </p:cTn>
                                        <p:tgtEl>
                                          <p:spTgt spid="82"/>
                                        </p:tgtEl>
                                        <p:attrNameLst>
                                          <p:attrName>style.visibility</p:attrName>
                                        </p:attrNameLst>
                                      </p:cBhvr>
                                      <p:to>
                                        <p:strVal val="visible"/>
                                      </p:to>
                                    </p:set>
                                    <p:anim calcmode="lin" valueType="num">
                                      <p:cBhvr>
                                        <p:cTn id="209" dur="1000" fill="hold"/>
                                        <p:tgtEl>
                                          <p:spTgt spid="82"/>
                                        </p:tgtEl>
                                        <p:attrNameLst>
                                          <p:attrName>ppt_w</p:attrName>
                                        </p:attrNameLst>
                                      </p:cBhvr>
                                      <p:tavLst>
                                        <p:tav tm="0">
                                          <p:val>
                                            <p:fltVal val="0"/>
                                          </p:val>
                                        </p:tav>
                                        <p:tav tm="100000">
                                          <p:val>
                                            <p:strVal val="#ppt_w"/>
                                          </p:val>
                                        </p:tav>
                                      </p:tavLst>
                                    </p:anim>
                                    <p:anim calcmode="lin" valueType="num">
                                      <p:cBhvr>
                                        <p:cTn id="210" dur="1000" fill="hold"/>
                                        <p:tgtEl>
                                          <p:spTgt spid="82"/>
                                        </p:tgtEl>
                                        <p:attrNameLst>
                                          <p:attrName>ppt_h</p:attrName>
                                        </p:attrNameLst>
                                      </p:cBhvr>
                                      <p:tavLst>
                                        <p:tav tm="0">
                                          <p:val>
                                            <p:fltVal val="0"/>
                                          </p:val>
                                        </p:tav>
                                        <p:tav tm="100000">
                                          <p:val>
                                            <p:strVal val="#ppt_h"/>
                                          </p:val>
                                        </p:tav>
                                      </p:tavLst>
                                    </p:anim>
                                    <p:anim calcmode="lin" valueType="num">
                                      <p:cBhvr>
                                        <p:cTn id="211" dur="1000" fill="hold"/>
                                        <p:tgtEl>
                                          <p:spTgt spid="82"/>
                                        </p:tgtEl>
                                        <p:attrNameLst>
                                          <p:attrName>style.rotation</p:attrName>
                                        </p:attrNameLst>
                                      </p:cBhvr>
                                      <p:tavLst>
                                        <p:tav tm="0">
                                          <p:val>
                                            <p:fltVal val="90"/>
                                          </p:val>
                                        </p:tav>
                                        <p:tav tm="100000">
                                          <p:val>
                                            <p:fltVal val="0"/>
                                          </p:val>
                                        </p:tav>
                                      </p:tavLst>
                                    </p:anim>
                                    <p:animEffect transition="in" filter="fade">
                                      <p:cBhvr>
                                        <p:cTn id="212" dur="1000"/>
                                        <p:tgtEl>
                                          <p:spTgt spid="82"/>
                                        </p:tgtEl>
                                      </p:cBhvr>
                                    </p:animEffect>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nodeType="clickEffect">
                                  <p:stCondLst>
                                    <p:cond delay="0"/>
                                  </p:stCondLst>
                                  <p:childTnLst>
                                    <p:set>
                                      <p:cBhvr>
                                        <p:cTn id="216" dur="1" fill="hold">
                                          <p:stCondLst>
                                            <p:cond delay="0"/>
                                          </p:stCondLst>
                                        </p:cTn>
                                        <p:tgtEl>
                                          <p:spTgt spid="3"/>
                                        </p:tgtEl>
                                        <p:attrNameLst>
                                          <p:attrName>style.visibility</p:attrName>
                                        </p:attrNameLst>
                                      </p:cBhvr>
                                      <p:to>
                                        <p:strVal val="visible"/>
                                      </p:to>
                                    </p:set>
                                    <p:anim calcmode="lin" valueType="num">
                                      <p:cBhvr additive="base">
                                        <p:cTn id="217" dur="500" fill="hold"/>
                                        <p:tgtEl>
                                          <p:spTgt spid="3"/>
                                        </p:tgtEl>
                                        <p:attrNameLst>
                                          <p:attrName>ppt_x</p:attrName>
                                        </p:attrNameLst>
                                      </p:cBhvr>
                                      <p:tavLst>
                                        <p:tav tm="0">
                                          <p:val>
                                            <p:strVal val="#ppt_x"/>
                                          </p:val>
                                        </p:tav>
                                        <p:tav tm="100000">
                                          <p:val>
                                            <p:strVal val="#ppt_x"/>
                                          </p:val>
                                        </p:tav>
                                      </p:tavLst>
                                    </p:anim>
                                    <p:anim calcmode="lin" valueType="num">
                                      <p:cBhvr additive="base">
                                        <p:cTn id="2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nodeType="clickEffect">
                                  <p:stCondLst>
                                    <p:cond delay="0"/>
                                  </p:stCondLst>
                                  <p:childTnLst>
                                    <p:set>
                                      <p:cBhvr>
                                        <p:cTn id="222" dur="1" fill="hold">
                                          <p:stCondLst>
                                            <p:cond delay="0"/>
                                          </p:stCondLst>
                                        </p:cTn>
                                        <p:tgtEl>
                                          <p:spTgt spid="67"/>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31" presetClass="entr" presetSubtype="0" fill="hold" nodeType="clickEffect">
                                  <p:stCondLst>
                                    <p:cond delay="0"/>
                                  </p:stCondLst>
                                  <p:childTnLst>
                                    <p:set>
                                      <p:cBhvr>
                                        <p:cTn id="226" dur="1" fill="hold">
                                          <p:stCondLst>
                                            <p:cond delay="0"/>
                                          </p:stCondLst>
                                        </p:cTn>
                                        <p:tgtEl>
                                          <p:spTgt spid="84"/>
                                        </p:tgtEl>
                                        <p:attrNameLst>
                                          <p:attrName>style.visibility</p:attrName>
                                        </p:attrNameLst>
                                      </p:cBhvr>
                                      <p:to>
                                        <p:strVal val="visible"/>
                                      </p:to>
                                    </p:set>
                                    <p:anim calcmode="lin" valueType="num">
                                      <p:cBhvr>
                                        <p:cTn id="227" dur="1000" fill="hold"/>
                                        <p:tgtEl>
                                          <p:spTgt spid="84"/>
                                        </p:tgtEl>
                                        <p:attrNameLst>
                                          <p:attrName>ppt_w</p:attrName>
                                        </p:attrNameLst>
                                      </p:cBhvr>
                                      <p:tavLst>
                                        <p:tav tm="0">
                                          <p:val>
                                            <p:fltVal val="0"/>
                                          </p:val>
                                        </p:tav>
                                        <p:tav tm="100000">
                                          <p:val>
                                            <p:strVal val="#ppt_w"/>
                                          </p:val>
                                        </p:tav>
                                      </p:tavLst>
                                    </p:anim>
                                    <p:anim calcmode="lin" valueType="num">
                                      <p:cBhvr>
                                        <p:cTn id="228" dur="1000" fill="hold"/>
                                        <p:tgtEl>
                                          <p:spTgt spid="84"/>
                                        </p:tgtEl>
                                        <p:attrNameLst>
                                          <p:attrName>ppt_h</p:attrName>
                                        </p:attrNameLst>
                                      </p:cBhvr>
                                      <p:tavLst>
                                        <p:tav tm="0">
                                          <p:val>
                                            <p:fltVal val="0"/>
                                          </p:val>
                                        </p:tav>
                                        <p:tav tm="100000">
                                          <p:val>
                                            <p:strVal val="#ppt_h"/>
                                          </p:val>
                                        </p:tav>
                                      </p:tavLst>
                                    </p:anim>
                                    <p:anim calcmode="lin" valueType="num">
                                      <p:cBhvr>
                                        <p:cTn id="229" dur="1000" fill="hold"/>
                                        <p:tgtEl>
                                          <p:spTgt spid="84"/>
                                        </p:tgtEl>
                                        <p:attrNameLst>
                                          <p:attrName>style.rotation</p:attrName>
                                        </p:attrNameLst>
                                      </p:cBhvr>
                                      <p:tavLst>
                                        <p:tav tm="0">
                                          <p:val>
                                            <p:fltVal val="90"/>
                                          </p:val>
                                        </p:tav>
                                        <p:tav tm="100000">
                                          <p:val>
                                            <p:fltVal val="0"/>
                                          </p:val>
                                        </p:tav>
                                      </p:tavLst>
                                    </p:anim>
                                    <p:animEffect transition="in" filter="fade">
                                      <p:cBhvr>
                                        <p:cTn id="230" dur="1000"/>
                                        <p:tgtEl>
                                          <p:spTgt spid="84"/>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nodeType="clickEffect">
                                  <p:stCondLst>
                                    <p:cond delay="0"/>
                                  </p:stCondLst>
                                  <p:childTnLst>
                                    <p:set>
                                      <p:cBhvr>
                                        <p:cTn id="234" dur="1" fill="hold">
                                          <p:stCondLst>
                                            <p:cond delay="0"/>
                                          </p:stCondLst>
                                        </p:cTn>
                                        <p:tgtEl>
                                          <p:spTgt spid="84"/>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nodeType="clickEffect">
                                  <p:stCondLst>
                                    <p:cond delay="0"/>
                                  </p:stCondLst>
                                  <p:childTnLst>
                                    <p:set>
                                      <p:cBhvr>
                                        <p:cTn id="238" dur="1" fill="hold">
                                          <p:stCondLst>
                                            <p:cond delay="0"/>
                                          </p:stCondLst>
                                        </p:cTn>
                                        <p:tgtEl>
                                          <p:spTgt spid="87"/>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31" presetClass="entr" presetSubtype="0" fill="hold" nodeType="clickEffect">
                                  <p:stCondLst>
                                    <p:cond delay="0"/>
                                  </p:stCondLst>
                                  <p:childTnLst>
                                    <p:set>
                                      <p:cBhvr>
                                        <p:cTn id="242" dur="1" fill="hold">
                                          <p:stCondLst>
                                            <p:cond delay="0"/>
                                          </p:stCondLst>
                                        </p:cTn>
                                        <p:tgtEl>
                                          <p:spTgt spid="96"/>
                                        </p:tgtEl>
                                        <p:attrNameLst>
                                          <p:attrName>style.visibility</p:attrName>
                                        </p:attrNameLst>
                                      </p:cBhvr>
                                      <p:to>
                                        <p:strVal val="visible"/>
                                      </p:to>
                                    </p:set>
                                    <p:anim calcmode="lin" valueType="num">
                                      <p:cBhvr>
                                        <p:cTn id="243" dur="1000" fill="hold"/>
                                        <p:tgtEl>
                                          <p:spTgt spid="96"/>
                                        </p:tgtEl>
                                        <p:attrNameLst>
                                          <p:attrName>ppt_w</p:attrName>
                                        </p:attrNameLst>
                                      </p:cBhvr>
                                      <p:tavLst>
                                        <p:tav tm="0">
                                          <p:val>
                                            <p:fltVal val="0"/>
                                          </p:val>
                                        </p:tav>
                                        <p:tav tm="100000">
                                          <p:val>
                                            <p:strVal val="#ppt_w"/>
                                          </p:val>
                                        </p:tav>
                                      </p:tavLst>
                                    </p:anim>
                                    <p:anim calcmode="lin" valueType="num">
                                      <p:cBhvr>
                                        <p:cTn id="244" dur="1000" fill="hold"/>
                                        <p:tgtEl>
                                          <p:spTgt spid="96"/>
                                        </p:tgtEl>
                                        <p:attrNameLst>
                                          <p:attrName>ppt_h</p:attrName>
                                        </p:attrNameLst>
                                      </p:cBhvr>
                                      <p:tavLst>
                                        <p:tav tm="0">
                                          <p:val>
                                            <p:fltVal val="0"/>
                                          </p:val>
                                        </p:tav>
                                        <p:tav tm="100000">
                                          <p:val>
                                            <p:strVal val="#ppt_h"/>
                                          </p:val>
                                        </p:tav>
                                      </p:tavLst>
                                    </p:anim>
                                    <p:anim calcmode="lin" valueType="num">
                                      <p:cBhvr>
                                        <p:cTn id="245" dur="1000" fill="hold"/>
                                        <p:tgtEl>
                                          <p:spTgt spid="96"/>
                                        </p:tgtEl>
                                        <p:attrNameLst>
                                          <p:attrName>style.rotation</p:attrName>
                                        </p:attrNameLst>
                                      </p:cBhvr>
                                      <p:tavLst>
                                        <p:tav tm="0">
                                          <p:val>
                                            <p:fltVal val="90"/>
                                          </p:val>
                                        </p:tav>
                                        <p:tav tm="100000">
                                          <p:val>
                                            <p:fltVal val="0"/>
                                          </p:val>
                                        </p:tav>
                                      </p:tavLst>
                                    </p:anim>
                                    <p:animEffect transition="in" filter="fade">
                                      <p:cBhvr>
                                        <p:cTn id="246" dur="1000"/>
                                        <p:tgtEl>
                                          <p:spTgt spid="96"/>
                                        </p:tgtEl>
                                      </p:cBhvr>
                                    </p:animEffect>
                                  </p:childTnLst>
                                </p:cTn>
                              </p:par>
                            </p:childTnLst>
                          </p:cTn>
                        </p:par>
                      </p:childTnLst>
                    </p:cTn>
                  </p:par>
                  <p:par>
                    <p:cTn id="247" fill="hold">
                      <p:stCondLst>
                        <p:cond delay="indefinite"/>
                      </p:stCondLst>
                      <p:childTnLst>
                        <p:par>
                          <p:cTn id="248" fill="hold">
                            <p:stCondLst>
                              <p:cond delay="0"/>
                            </p:stCondLst>
                            <p:childTnLst>
                              <p:par>
                                <p:cTn id="249" presetID="1" presetClass="exit" presetSubtype="0" fill="hold" nodeType="clickEffect">
                                  <p:stCondLst>
                                    <p:cond delay="0"/>
                                  </p:stCondLst>
                                  <p:childTnLst>
                                    <p:set>
                                      <p:cBhvr>
                                        <p:cTn id="250" dur="1" fill="hold">
                                          <p:stCondLst>
                                            <p:cond delay="0"/>
                                          </p:stCondLst>
                                        </p:cTn>
                                        <p:tgtEl>
                                          <p:spTgt spid="7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31" presetClass="entr" presetSubtype="0" fill="hold" nodeType="clickEffect">
                                  <p:stCondLst>
                                    <p:cond delay="0"/>
                                  </p:stCondLst>
                                  <p:childTnLst>
                                    <p:set>
                                      <p:cBhvr>
                                        <p:cTn id="254" dur="1" fill="hold">
                                          <p:stCondLst>
                                            <p:cond delay="0"/>
                                          </p:stCondLst>
                                        </p:cTn>
                                        <p:tgtEl>
                                          <p:spTgt spid="90"/>
                                        </p:tgtEl>
                                        <p:attrNameLst>
                                          <p:attrName>style.visibility</p:attrName>
                                        </p:attrNameLst>
                                      </p:cBhvr>
                                      <p:to>
                                        <p:strVal val="visible"/>
                                      </p:to>
                                    </p:set>
                                    <p:anim calcmode="lin" valueType="num">
                                      <p:cBhvr>
                                        <p:cTn id="255" dur="1000" fill="hold"/>
                                        <p:tgtEl>
                                          <p:spTgt spid="90"/>
                                        </p:tgtEl>
                                        <p:attrNameLst>
                                          <p:attrName>ppt_w</p:attrName>
                                        </p:attrNameLst>
                                      </p:cBhvr>
                                      <p:tavLst>
                                        <p:tav tm="0">
                                          <p:val>
                                            <p:fltVal val="0"/>
                                          </p:val>
                                        </p:tav>
                                        <p:tav tm="100000">
                                          <p:val>
                                            <p:strVal val="#ppt_w"/>
                                          </p:val>
                                        </p:tav>
                                      </p:tavLst>
                                    </p:anim>
                                    <p:anim calcmode="lin" valueType="num">
                                      <p:cBhvr>
                                        <p:cTn id="256" dur="1000" fill="hold"/>
                                        <p:tgtEl>
                                          <p:spTgt spid="90"/>
                                        </p:tgtEl>
                                        <p:attrNameLst>
                                          <p:attrName>ppt_h</p:attrName>
                                        </p:attrNameLst>
                                      </p:cBhvr>
                                      <p:tavLst>
                                        <p:tav tm="0">
                                          <p:val>
                                            <p:fltVal val="0"/>
                                          </p:val>
                                        </p:tav>
                                        <p:tav tm="100000">
                                          <p:val>
                                            <p:strVal val="#ppt_h"/>
                                          </p:val>
                                        </p:tav>
                                      </p:tavLst>
                                    </p:anim>
                                    <p:anim calcmode="lin" valueType="num">
                                      <p:cBhvr>
                                        <p:cTn id="257" dur="1000" fill="hold"/>
                                        <p:tgtEl>
                                          <p:spTgt spid="90"/>
                                        </p:tgtEl>
                                        <p:attrNameLst>
                                          <p:attrName>style.rotation</p:attrName>
                                        </p:attrNameLst>
                                      </p:cBhvr>
                                      <p:tavLst>
                                        <p:tav tm="0">
                                          <p:val>
                                            <p:fltVal val="90"/>
                                          </p:val>
                                        </p:tav>
                                        <p:tav tm="100000">
                                          <p:val>
                                            <p:fltVal val="0"/>
                                          </p:val>
                                        </p:tav>
                                      </p:tavLst>
                                    </p:anim>
                                    <p:animEffect transition="in" filter="fade">
                                      <p:cBhvr>
                                        <p:cTn id="258" dur="1000"/>
                                        <p:tgtEl>
                                          <p:spTgt spid="90"/>
                                        </p:tgtEl>
                                      </p:cBhvr>
                                    </p:animEffect>
                                  </p:childTnLst>
                                </p:cTn>
                              </p:par>
                            </p:childTnLst>
                          </p:cTn>
                        </p:par>
                      </p:childTnLst>
                    </p:cTn>
                  </p:par>
                  <p:par>
                    <p:cTn id="259" fill="hold">
                      <p:stCondLst>
                        <p:cond delay="indefinite"/>
                      </p:stCondLst>
                      <p:childTnLst>
                        <p:par>
                          <p:cTn id="260" fill="hold">
                            <p:stCondLst>
                              <p:cond delay="0"/>
                            </p:stCondLst>
                            <p:childTnLst>
                              <p:par>
                                <p:cTn id="261" presetID="1" presetClass="exit" presetSubtype="0" fill="hold" nodeType="clickEffect">
                                  <p:stCondLst>
                                    <p:cond delay="0"/>
                                  </p:stCondLst>
                                  <p:childTnLst>
                                    <p:set>
                                      <p:cBhvr>
                                        <p:cTn id="262" dur="1" fill="hold">
                                          <p:stCondLst>
                                            <p:cond delay="0"/>
                                          </p:stCondLst>
                                        </p:cTn>
                                        <p:tgtEl>
                                          <p:spTgt spid="68"/>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31" presetClass="entr" presetSubtype="0" fill="hold" nodeType="clickEffect">
                                  <p:stCondLst>
                                    <p:cond delay="0"/>
                                  </p:stCondLst>
                                  <p:childTnLst>
                                    <p:set>
                                      <p:cBhvr>
                                        <p:cTn id="266" dur="1" fill="hold">
                                          <p:stCondLst>
                                            <p:cond delay="0"/>
                                          </p:stCondLst>
                                        </p:cTn>
                                        <p:tgtEl>
                                          <p:spTgt spid="93"/>
                                        </p:tgtEl>
                                        <p:attrNameLst>
                                          <p:attrName>style.visibility</p:attrName>
                                        </p:attrNameLst>
                                      </p:cBhvr>
                                      <p:to>
                                        <p:strVal val="visible"/>
                                      </p:to>
                                    </p:set>
                                    <p:anim calcmode="lin" valueType="num">
                                      <p:cBhvr>
                                        <p:cTn id="267" dur="1000" fill="hold"/>
                                        <p:tgtEl>
                                          <p:spTgt spid="93"/>
                                        </p:tgtEl>
                                        <p:attrNameLst>
                                          <p:attrName>ppt_w</p:attrName>
                                        </p:attrNameLst>
                                      </p:cBhvr>
                                      <p:tavLst>
                                        <p:tav tm="0">
                                          <p:val>
                                            <p:fltVal val="0"/>
                                          </p:val>
                                        </p:tav>
                                        <p:tav tm="100000">
                                          <p:val>
                                            <p:strVal val="#ppt_w"/>
                                          </p:val>
                                        </p:tav>
                                      </p:tavLst>
                                    </p:anim>
                                    <p:anim calcmode="lin" valueType="num">
                                      <p:cBhvr>
                                        <p:cTn id="268" dur="1000" fill="hold"/>
                                        <p:tgtEl>
                                          <p:spTgt spid="93"/>
                                        </p:tgtEl>
                                        <p:attrNameLst>
                                          <p:attrName>ppt_h</p:attrName>
                                        </p:attrNameLst>
                                      </p:cBhvr>
                                      <p:tavLst>
                                        <p:tav tm="0">
                                          <p:val>
                                            <p:fltVal val="0"/>
                                          </p:val>
                                        </p:tav>
                                        <p:tav tm="100000">
                                          <p:val>
                                            <p:strVal val="#ppt_h"/>
                                          </p:val>
                                        </p:tav>
                                      </p:tavLst>
                                    </p:anim>
                                    <p:anim calcmode="lin" valueType="num">
                                      <p:cBhvr>
                                        <p:cTn id="269" dur="1000" fill="hold"/>
                                        <p:tgtEl>
                                          <p:spTgt spid="93"/>
                                        </p:tgtEl>
                                        <p:attrNameLst>
                                          <p:attrName>style.rotation</p:attrName>
                                        </p:attrNameLst>
                                      </p:cBhvr>
                                      <p:tavLst>
                                        <p:tav tm="0">
                                          <p:val>
                                            <p:fltVal val="90"/>
                                          </p:val>
                                        </p:tav>
                                        <p:tav tm="100000">
                                          <p:val>
                                            <p:fltVal val="0"/>
                                          </p:val>
                                        </p:tav>
                                      </p:tavLst>
                                    </p:anim>
                                    <p:animEffect transition="in" filter="fade">
                                      <p:cBhvr>
                                        <p:cTn id="270" dur="1000"/>
                                        <p:tgtEl>
                                          <p:spTgt spid="93"/>
                                        </p:tgtEl>
                                      </p:cBhvr>
                                    </p:animEffect>
                                  </p:childTnLst>
                                </p:cTn>
                              </p:par>
                            </p:childTnLst>
                          </p:cTn>
                        </p:par>
                      </p:childTnLst>
                    </p:cTn>
                  </p:par>
                  <p:par>
                    <p:cTn id="271" fill="hold">
                      <p:stCondLst>
                        <p:cond delay="indefinite"/>
                      </p:stCondLst>
                      <p:childTnLst>
                        <p:par>
                          <p:cTn id="272" fill="hold">
                            <p:stCondLst>
                              <p:cond delay="0"/>
                            </p:stCondLst>
                            <p:childTnLst>
                              <p:par>
                                <p:cTn id="273" presetID="1" presetClass="exit" presetSubtype="0" fill="hold" nodeType="clickEffect">
                                  <p:stCondLst>
                                    <p:cond delay="0"/>
                                  </p:stCondLst>
                                  <p:childTnLst>
                                    <p:set>
                                      <p:cBhvr>
                                        <p:cTn id="274" dur="1" fill="hold">
                                          <p:stCondLst>
                                            <p:cond delay="0"/>
                                          </p:stCondLst>
                                        </p:cTn>
                                        <p:tgtEl>
                                          <p:spTgt spid="93"/>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nodeType="clickEffect">
                                  <p:stCondLst>
                                    <p:cond delay="0"/>
                                  </p:stCondLst>
                                  <p:childTnLst>
                                    <p:set>
                                      <p:cBhvr>
                                        <p:cTn id="278" dur="1" fill="hold">
                                          <p:stCondLst>
                                            <p:cond delay="0"/>
                                          </p:stCondLst>
                                        </p:cTn>
                                        <p:tgtEl>
                                          <p:spTgt spid="96"/>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31" presetClass="entr" presetSubtype="0" fill="hold" nodeType="clickEffect">
                                  <p:stCondLst>
                                    <p:cond delay="0"/>
                                  </p:stCondLst>
                                  <p:childTnLst>
                                    <p:set>
                                      <p:cBhvr>
                                        <p:cTn id="282" dur="1" fill="hold">
                                          <p:stCondLst>
                                            <p:cond delay="0"/>
                                          </p:stCondLst>
                                        </p:cTn>
                                        <p:tgtEl>
                                          <p:spTgt spid="100"/>
                                        </p:tgtEl>
                                        <p:attrNameLst>
                                          <p:attrName>style.visibility</p:attrName>
                                        </p:attrNameLst>
                                      </p:cBhvr>
                                      <p:to>
                                        <p:strVal val="visible"/>
                                      </p:to>
                                    </p:set>
                                    <p:anim calcmode="lin" valueType="num">
                                      <p:cBhvr>
                                        <p:cTn id="283" dur="1000" fill="hold"/>
                                        <p:tgtEl>
                                          <p:spTgt spid="100"/>
                                        </p:tgtEl>
                                        <p:attrNameLst>
                                          <p:attrName>ppt_w</p:attrName>
                                        </p:attrNameLst>
                                      </p:cBhvr>
                                      <p:tavLst>
                                        <p:tav tm="0">
                                          <p:val>
                                            <p:fltVal val="0"/>
                                          </p:val>
                                        </p:tav>
                                        <p:tav tm="100000">
                                          <p:val>
                                            <p:strVal val="#ppt_w"/>
                                          </p:val>
                                        </p:tav>
                                      </p:tavLst>
                                    </p:anim>
                                    <p:anim calcmode="lin" valueType="num">
                                      <p:cBhvr>
                                        <p:cTn id="284" dur="1000" fill="hold"/>
                                        <p:tgtEl>
                                          <p:spTgt spid="100"/>
                                        </p:tgtEl>
                                        <p:attrNameLst>
                                          <p:attrName>ppt_h</p:attrName>
                                        </p:attrNameLst>
                                      </p:cBhvr>
                                      <p:tavLst>
                                        <p:tav tm="0">
                                          <p:val>
                                            <p:fltVal val="0"/>
                                          </p:val>
                                        </p:tav>
                                        <p:tav tm="100000">
                                          <p:val>
                                            <p:strVal val="#ppt_h"/>
                                          </p:val>
                                        </p:tav>
                                      </p:tavLst>
                                    </p:anim>
                                    <p:anim calcmode="lin" valueType="num">
                                      <p:cBhvr>
                                        <p:cTn id="285" dur="1000" fill="hold"/>
                                        <p:tgtEl>
                                          <p:spTgt spid="100"/>
                                        </p:tgtEl>
                                        <p:attrNameLst>
                                          <p:attrName>style.rotation</p:attrName>
                                        </p:attrNameLst>
                                      </p:cBhvr>
                                      <p:tavLst>
                                        <p:tav tm="0">
                                          <p:val>
                                            <p:fltVal val="90"/>
                                          </p:val>
                                        </p:tav>
                                        <p:tav tm="100000">
                                          <p:val>
                                            <p:fltVal val="0"/>
                                          </p:val>
                                        </p:tav>
                                      </p:tavLst>
                                    </p:anim>
                                    <p:animEffect transition="in" filter="fade">
                                      <p:cBhvr>
                                        <p:cTn id="286" dur="1000"/>
                                        <p:tgtEl>
                                          <p:spTgt spid="100"/>
                                        </p:tgtEl>
                                      </p:cBhvr>
                                    </p:animEffect>
                                  </p:childTnLst>
                                </p:cTn>
                              </p:par>
                            </p:childTnLst>
                          </p:cTn>
                        </p:par>
                      </p:childTnLst>
                    </p:cTn>
                  </p:par>
                  <p:par>
                    <p:cTn id="287" fill="hold">
                      <p:stCondLst>
                        <p:cond delay="indefinite"/>
                      </p:stCondLst>
                      <p:childTnLst>
                        <p:par>
                          <p:cTn id="288" fill="hold">
                            <p:stCondLst>
                              <p:cond delay="0"/>
                            </p:stCondLst>
                            <p:childTnLst>
                              <p:par>
                                <p:cTn id="289" presetID="1" presetClass="exit" presetSubtype="0" fill="hold" nodeType="clickEffect">
                                  <p:stCondLst>
                                    <p:cond delay="0"/>
                                  </p:stCondLst>
                                  <p:childTnLst>
                                    <p:set>
                                      <p:cBhvr>
                                        <p:cTn id="290" dur="1" fill="hold">
                                          <p:stCondLst>
                                            <p:cond delay="0"/>
                                          </p:stCondLst>
                                        </p:cTn>
                                        <p:tgtEl>
                                          <p:spTgt spid="63"/>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nodeType="clickEffect">
                                  <p:stCondLst>
                                    <p:cond delay="0"/>
                                  </p:stCondLst>
                                  <p:childTnLst>
                                    <p:set>
                                      <p:cBhvr>
                                        <p:cTn id="294" dur="1" fill="hold">
                                          <p:stCondLst>
                                            <p:cond delay="0"/>
                                          </p:stCondLst>
                                        </p:cTn>
                                        <p:tgtEl>
                                          <p:spTgt spid="90"/>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31" presetClass="entr" presetSubtype="0" fill="hold" grpId="0" nodeType="clickEffect">
                                  <p:stCondLst>
                                    <p:cond delay="0"/>
                                  </p:stCondLst>
                                  <p:childTnLst>
                                    <p:set>
                                      <p:cBhvr>
                                        <p:cTn id="298" dur="1" fill="hold">
                                          <p:stCondLst>
                                            <p:cond delay="0"/>
                                          </p:stCondLst>
                                        </p:cTn>
                                        <p:tgtEl>
                                          <p:spTgt spid="99"/>
                                        </p:tgtEl>
                                        <p:attrNameLst>
                                          <p:attrName>style.visibility</p:attrName>
                                        </p:attrNameLst>
                                      </p:cBhvr>
                                      <p:to>
                                        <p:strVal val="visible"/>
                                      </p:to>
                                    </p:set>
                                    <p:anim calcmode="lin" valueType="num">
                                      <p:cBhvr>
                                        <p:cTn id="299" dur="1000" fill="hold"/>
                                        <p:tgtEl>
                                          <p:spTgt spid="99"/>
                                        </p:tgtEl>
                                        <p:attrNameLst>
                                          <p:attrName>ppt_w</p:attrName>
                                        </p:attrNameLst>
                                      </p:cBhvr>
                                      <p:tavLst>
                                        <p:tav tm="0">
                                          <p:val>
                                            <p:fltVal val="0"/>
                                          </p:val>
                                        </p:tav>
                                        <p:tav tm="100000">
                                          <p:val>
                                            <p:strVal val="#ppt_w"/>
                                          </p:val>
                                        </p:tav>
                                      </p:tavLst>
                                    </p:anim>
                                    <p:anim calcmode="lin" valueType="num">
                                      <p:cBhvr>
                                        <p:cTn id="300" dur="1000" fill="hold"/>
                                        <p:tgtEl>
                                          <p:spTgt spid="99"/>
                                        </p:tgtEl>
                                        <p:attrNameLst>
                                          <p:attrName>ppt_h</p:attrName>
                                        </p:attrNameLst>
                                      </p:cBhvr>
                                      <p:tavLst>
                                        <p:tav tm="0">
                                          <p:val>
                                            <p:fltVal val="0"/>
                                          </p:val>
                                        </p:tav>
                                        <p:tav tm="100000">
                                          <p:val>
                                            <p:strVal val="#ppt_h"/>
                                          </p:val>
                                        </p:tav>
                                      </p:tavLst>
                                    </p:anim>
                                    <p:anim calcmode="lin" valueType="num">
                                      <p:cBhvr>
                                        <p:cTn id="301" dur="1000" fill="hold"/>
                                        <p:tgtEl>
                                          <p:spTgt spid="99"/>
                                        </p:tgtEl>
                                        <p:attrNameLst>
                                          <p:attrName>style.rotation</p:attrName>
                                        </p:attrNameLst>
                                      </p:cBhvr>
                                      <p:tavLst>
                                        <p:tav tm="0">
                                          <p:val>
                                            <p:fltVal val="90"/>
                                          </p:val>
                                        </p:tav>
                                        <p:tav tm="100000">
                                          <p:val>
                                            <p:fltVal val="0"/>
                                          </p:val>
                                        </p:tav>
                                      </p:tavLst>
                                    </p:anim>
                                    <p:animEffect transition="in" filter="fade">
                                      <p:cBhvr>
                                        <p:cTn id="302"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7" grpId="0"/>
      <p:bldP spid="82" grpId="0" animBg="1"/>
      <p:bldP spid="99" grpId="0" animBg="1"/>
      <p:bldP spid="54" grpId="0" animBg="1"/>
      <p:bldP spid="55" grpId="0" animBg="1"/>
      <p:bldP spid="56" grpId="0" animBg="1"/>
      <p:bldP spid="5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33916" y="0"/>
            <a:ext cx="9906366" cy="584775"/>
          </a:xfrm>
          <a:prstGeom prst="rect">
            <a:avLst/>
          </a:prstGeom>
        </p:spPr>
        <p:txBody>
          <a:bodyPr wrap="square">
            <a:spAutoFit/>
          </a:bodyPr>
          <a:lstStyle/>
          <a:p>
            <a:r>
              <a:rPr lang="en-US" sz="3200" b="1">
                <a:solidFill>
                  <a:srgbClr val="0070C0"/>
                </a:solidFill>
                <a:latin typeface="Times New Roman" panose="02020603050405020304" pitchFamily="18" charset="0"/>
                <a:ea typeface="Times New Roman" panose="02020603050405020304" pitchFamily="18" charset="0"/>
              </a:rPr>
              <a:t>3. Ví dụ áp dụng: Tính tổng 2 đa thức </a:t>
            </a:r>
          </a:p>
        </p:txBody>
      </p:sp>
      <p:sp>
        <p:nvSpPr>
          <p:cNvPr id="47" name="Rectangle 46"/>
          <p:cNvSpPr/>
          <p:nvPr/>
        </p:nvSpPr>
        <p:spPr>
          <a:xfrm>
            <a:off x="1594884" y="646678"/>
            <a:ext cx="9906366" cy="584775"/>
          </a:xfrm>
          <a:prstGeom prst="rect">
            <a:avLst/>
          </a:prstGeom>
        </p:spPr>
        <p:txBody>
          <a:bodyPr wrap="square">
            <a:spAutoFit/>
          </a:bodyPr>
          <a:lstStyle/>
          <a:p>
            <a:r>
              <a:rPr lang="en-US" sz="3200" b="1" i="1">
                <a:solidFill>
                  <a:srgbClr val="0070C0"/>
                </a:solidFill>
                <a:latin typeface="Times New Roman" panose="02020603050405020304" pitchFamily="18" charset="0"/>
                <a:ea typeface="Times New Roman" panose="02020603050405020304" pitchFamily="18" charset="0"/>
              </a:rPr>
              <a:t>3.2. Giải thuật cộng đa thức</a:t>
            </a:r>
          </a:p>
        </p:txBody>
      </p:sp>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r="968"/>
          <a:stretch/>
        </p:blipFill>
        <p:spPr>
          <a:xfrm>
            <a:off x="7563819" y="3999706"/>
            <a:ext cx="4450753" cy="2054511"/>
          </a:xfrm>
          <a:prstGeom prst="rect">
            <a:avLst/>
          </a:prstGeom>
        </p:spPr>
      </p:pic>
      <p:grpSp>
        <p:nvGrpSpPr>
          <p:cNvPr id="28" name="Group 27"/>
          <p:cNvGrpSpPr/>
          <p:nvPr/>
        </p:nvGrpSpPr>
        <p:grpSpPr>
          <a:xfrm>
            <a:off x="8353820" y="5985977"/>
            <a:ext cx="468558" cy="715438"/>
            <a:chOff x="10890683" y="2855025"/>
            <a:chExt cx="468558" cy="1162896"/>
          </a:xfrm>
        </p:grpSpPr>
        <p:sp>
          <p:nvSpPr>
            <p:cNvPr id="29" name="Rectangle 28"/>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T</a:t>
              </a:r>
              <a:endParaRPr lang="en-US" sz="2800">
                <a:solidFill>
                  <a:srgbClr val="FF0000"/>
                </a:solidFill>
              </a:endParaRPr>
            </a:p>
          </p:txBody>
        </p:sp>
        <p:cxnSp>
          <p:nvCxnSpPr>
            <p:cNvPr id="30" name="Straight Arrow Connector 29"/>
            <p:cNvCxnSpPr/>
            <p:nvPr/>
          </p:nvCxnSpPr>
          <p:spPr>
            <a:xfrm flipV="1">
              <a:off x="11081805"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9375850" y="6003744"/>
            <a:ext cx="468558" cy="715438"/>
            <a:chOff x="10890683" y="2855025"/>
            <a:chExt cx="468558" cy="1162896"/>
          </a:xfrm>
        </p:grpSpPr>
        <p:sp>
          <p:nvSpPr>
            <p:cNvPr id="39" name="Rectangle 38"/>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T</a:t>
              </a:r>
              <a:endParaRPr lang="en-US" sz="2800">
                <a:solidFill>
                  <a:srgbClr val="FF0000"/>
                </a:solidFill>
              </a:endParaRPr>
            </a:p>
          </p:txBody>
        </p:sp>
        <p:cxnSp>
          <p:nvCxnSpPr>
            <p:cNvPr id="40" name="Straight Arrow Connector 39"/>
            <p:cNvCxnSpPr/>
            <p:nvPr/>
          </p:nvCxnSpPr>
          <p:spPr>
            <a:xfrm flipV="1">
              <a:off x="11081805"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8353820" y="5985489"/>
            <a:ext cx="468558" cy="715437"/>
            <a:chOff x="10890683" y="2855026"/>
            <a:chExt cx="468558" cy="1162895"/>
          </a:xfrm>
        </p:grpSpPr>
        <p:sp>
          <p:nvSpPr>
            <p:cNvPr id="46" name="Rectangle 45"/>
            <p:cNvSpPr/>
            <p:nvPr/>
          </p:nvSpPr>
          <p:spPr>
            <a:xfrm>
              <a:off x="10890683" y="3496048"/>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D</a:t>
              </a:r>
              <a:endParaRPr lang="en-US" sz="2800">
                <a:solidFill>
                  <a:srgbClr val="FF0000"/>
                </a:solidFill>
              </a:endParaRPr>
            </a:p>
          </p:txBody>
        </p:sp>
        <p:cxnSp>
          <p:nvCxnSpPr>
            <p:cNvPr id="48" name="Straight Arrow Connector 47"/>
            <p:cNvCxnSpPr/>
            <p:nvPr/>
          </p:nvCxnSpPr>
          <p:spPr>
            <a:xfrm flipV="1">
              <a:off x="11081805" y="2855026"/>
              <a:ext cx="0" cy="65614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9377597" y="5999137"/>
            <a:ext cx="468558" cy="719242"/>
            <a:chOff x="10888904" y="2855025"/>
            <a:chExt cx="468558" cy="1169079"/>
          </a:xfrm>
        </p:grpSpPr>
        <p:sp>
          <p:nvSpPr>
            <p:cNvPr id="88" name="Rectangle 87"/>
            <p:cNvSpPr/>
            <p:nvPr/>
          </p:nvSpPr>
          <p:spPr>
            <a:xfrm>
              <a:off x="10888904" y="3502231"/>
              <a:ext cx="468558"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D</a:t>
              </a:r>
              <a:endParaRPr lang="en-US" sz="2800">
                <a:solidFill>
                  <a:srgbClr val="FF0000"/>
                </a:solidFill>
              </a:endParaRPr>
            </a:p>
          </p:txBody>
        </p:sp>
        <p:cxnSp>
          <p:nvCxnSpPr>
            <p:cNvPr id="89" name="Straight Arrow Connector 88"/>
            <p:cNvCxnSpPr/>
            <p:nvPr/>
          </p:nvCxnSpPr>
          <p:spPr>
            <a:xfrm flipV="1">
              <a:off x="11081805" y="285502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889" y="4459564"/>
            <a:ext cx="664639" cy="1500364"/>
          </a:xfrm>
          <a:prstGeom prst="rect">
            <a:avLst/>
          </a:prstGeom>
        </p:spPr>
      </p:pic>
      <p:pic>
        <p:nvPicPr>
          <p:cNvPr id="63" name="Picture 6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3211" y="4080196"/>
            <a:ext cx="4021362" cy="335671"/>
          </a:xfrm>
          <a:prstGeom prst="rect">
            <a:avLst/>
          </a:prstGeom>
        </p:spPr>
      </p:pic>
      <p:pic>
        <p:nvPicPr>
          <p:cNvPr id="64" name="Picture 63"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1604" y="4591198"/>
            <a:ext cx="769313" cy="335671"/>
          </a:xfrm>
          <a:prstGeom prst="rect">
            <a:avLst/>
          </a:prstGeom>
        </p:spPr>
      </p:pic>
      <p:pic>
        <p:nvPicPr>
          <p:cNvPr id="66" name="Picture 6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0805" y="4491786"/>
            <a:ext cx="1069848" cy="1486613"/>
          </a:xfrm>
          <a:prstGeom prst="rect">
            <a:avLst/>
          </a:prstGeom>
        </p:spPr>
      </p:pic>
      <p:pic>
        <p:nvPicPr>
          <p:cNvPr id="67" name="Picture 6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9000" y="4475242"/>
            <a:ext cx="1069848" cy="1486613"/>
          </a:xfrm>
          <a:prstGeom prst="rect">
            <a:avLst/>
          </a:prstGeom>
        </p:spPr>
      </p:pic>
      <p:pic>
        <p:nvPicPr>
          <p:cNvPr id="68" name="Picture 6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2014" y="4466831"/>
            <a:ext cx="1069848" cy="1486613"/>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236" y="1325464"/>
            <a:ext cx="6460990" cy="5366422"/>
          </a:xfrm>
          <a:prstGeom prst="rect">
            <a:avLst/>
          </a:prstGeom>
        </p:spPr>
      </p:pic>
      <p:cxnSp>
        <p:nvCxnSpPr>
          <p:cNvPr id="71" name="Straight Connector 70"/>
          <p:cNvCxnSpPr/>
          <p:nvPr/>
        </p:nvCxnSpPr>
        <p:spPr>
          <a:xfrm>
            <a:off x="1405719" y="2751263"/>
            <a:ext cx="12555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801504" y="4184278"/>
            <a:ext cx="15967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719617" y="4668727"/>
            <a:ext cx="54591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362872" y="6074445"/>
            <a:ext cx="629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2" name="Picture 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9946" y="5464750"/>
            <a:ext cx="390072" cy="389761"/>
          </a:xfrm>
          <a:prstGeom prst="rect">
            <a:avLst/>
          </a:prstGeom>
        </p:spPr>
      </p:pic>
      <p:cxnSp>
        <p:nvCxnSpPr>
          <p:cNvPr id="41" name="Straight Connector 40"/>
          <p:cNvCxnSpPr/>
          <p:nvPr/>
        </p:nvCxnSpPr>
        <p:spPr>
          <a:xfrm>
            <a:off x="1705018" y="5592712"/>
            <a:ext cx="20617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378423" y="6075635"/>
            <a:ext cx="629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694830" y="1258103"/>
            <a:ext cx="7497170" cy="127479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63550" algn="just">
              <a:tabLst>
                <a:tab pos="1257300" algn="l"/>
              </a:tabLst>
            </a:pPr>
            <a:r>
              <a:rPr lang="en-US" sz="2400">
                <a:solidFill>
                  <a:srgbClr val="0070C0"/>
                </a:solidFill>
                <a:latin typeface="Times New Roman" pitchFamily="18" charset="0"/>
                <a:cs typeface="Times New Roman" pitchFamily="18" charset="0"/>
              </a:rPr>
              <a:t>Vì các phần tử mới luôn được bổ sung vào sau phần tử cuối của đa thức tổng C(x). Nên để thuận tiện ta dùng con trỏ D (Đuôi) để trỏ vào phần tử cuối của đa thức tổng C(x). </a:t>
            </a:r>
          </a:p>
        </p:txBody>
      </p:sp>
      <p:sp>
        <p:nvSpPr>
          <p:cNvPr id="49" name="Rectangle 48"/>
          <p:cNvSpPr/>
          <p:nvPr/>
        </p:nvSpPr>
        <p:spPr>
          <a:xfrm>
            <a:off x="4694830" y="2565623"/>
            <a:ext cx="7497170" cy="127479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63550" algn="just">
              <a:tabLst>
                <a:tab pos="1257300" algn="l"/>
              </a:tabLst>
            </a:pPr>
            <a:r>
              <a:rPr lang="en-US" sz="2400">
                <a:solidFill>
                  <a:srgbClr val="0070C0"/>
                </a:solidFill>
                <a:latin typeface="Times New Roman" pitchFamily="18" charset="0"/>
                <a:cs typeface="Times New Roman" pitchFamily="18" charset="0"/>
              </a:rPr>
              <a:t>Công việc bổ sung phần tử mới vào đa thức tổng được lặp lại nhiều lần. Nên để thuận tiện ta cũng viết sẵn hàm ATTACH(H, M, D) để thực hiện việc này. </a:t>
            </a:r>
          </a:p>
        </p:txBody>
      </p:sp>
      <p:sp>
        <p:nvSpPr>
          <p:cNvPr id="50" name="Rectangle 49"/>
          <p:cNvSpPr/>
          <p:nvPr/>
        </p:nvSpPr>
        <p:spPr>
          <a:xfrm>
            <a:off x="1299442" y="1923018"/>
            <a:ext cx="3395387" cy="379181"/>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just">
              <a:tabLst>
                <a:tab pos="1257300" algn="l"/>
              </a:tabLst>
            </a:pPr>
            <a:r>
              <a:rPr lang="en-US" sz="2600">
                <a:solidFill>
                  <a:srgbClr val="FF0000"/>
                </a:solidFill>
                <a:latin typeface="Times New Roman" pitchFamily="18" charset="0"/>
                <a:cs typeface="Times New Roman" pitchFamily="18" charset="0"/>
              </a:rPr>
              <a:t>//H – Hệ số. M – số mũ</a:t>
            </a:r>
          </a:p>
        </p:txBody>
      </p:sp>
    </p:spTree>
    <p:extLst>
      <p:ext uri="{BB962C8B-B14F-4D97-AF65-F5344CB8AC3E}">
        <p14:creationId xmlns:p14="http://schemas.microsoft.com/office/powerpoint/2010/main" val="10503245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ppt_x"/>
                                          </p:val>
                                        </p:tav>
                                        <p:tav tm="100000">
                                          <p:val>
                                            <p:strVal val="#ppt_x"/>
                                          </p:val>
                                        </p:tav>
                                      </p:tavLst>
                                    </p:anim>
                                    <p:anim calcmode="lin" valueType="num">
                                      <p:cBhvr additive="base">
                                        <p:cTn id="2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fill="hold"/>
                                        <p:tgtEl>
                                          <p:spTgt spid="50"/>
                                        </p:tgtEl>
                                        <p:attrNameLst>
                                          <p:attrName>ppt_x</p:attrName>
                                        </p:attrNameLst>
                                      </p:cBhvr>
                                      <p:tavLst>
                                        <p:tav tm="0">
                                          <p:val>
                                            <p:strVal val="#ppt_x"/>
                                          </p:val>
                                        </p:tav>
                                        <p:tav tm="100000">
                                          <p:val>
                                            <p:strVal val="#ppt_x"/>
                                          </p:val>
                                        </p:tav>
                                      </p:tavLst>
                                    </p:anim>
                                    <p:anim calcmode="lin" valueType="num">
                                      <p:cBhvr additive="base">
                                        <p:cTn id="3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additive="base">
                                        <p:cTn id="65" dur="500" fill="hold"/>
                                        <p:tgtEl>
                                          <p:spTgt spid="71"/>
                                        </p:tgtEl>
                                        <p:attrNameLst>
                                          <p:attrName>ppt_x</p:attrName>
                                        </p:attrNameLst>
                                      </p:cBhvr>
                                      <p:tavLst>
                                        <p:tav tm="0">
                                          <p:val>
                                            <p:strVal val="#ppt_x"/>
                                          </p:val>
                                        </p:tav>
                                        <p:tav tm="100000">
                                          <p:val>
                                            <p:strVal val="#ppt_x"/>
                                          </p:val>
                                        </p:tav>
                                      </p:tavLst>
                                    </p:anim>
                                    <p:anim calcmode="lin" valueType="num">
                                      <p:cBhvr additive="base">
                                        <p:cTn id="6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nodeType="click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p:cTn id="75" dur="1000" fill="hold"/>
                                        <p:tgtEl>
                                          <p:spTgt spid="28"/>
                                        </p:tgtEl>
                                        <p:attrNameLst>
                                          <p:attrName>ppt_w</p:attrName>
                                        </p:attrNameLst>
                                      </p:cBhvr>
                                      <p:tavLst>
                                        <p:tav tm="0">
                                          <p:val>
                                            <p:fltVal val="0"/>
                                          </p:val>
                                        </p:tav>
                                        <p:tav tm="100000">
                                          <p:val>
                                            <p:strVal val="#ppt_w"/>
                                          </p:val>
                                        </p:tav>
                                      </p:tavLst>
                                    </p:anim>
                                    <p:anim calcmode="lin" valueType="num">
                                      <p:cBhvr>
                                        <p:cTn id="76" dur="1000" fill="hold"/>
                                        <p:tgtEl>
                                          <p:spTgt spid="28"/>
                                        </p:tgtEl>
                                        <p:attrNameLst>
                                          <p:attrName>ppt_h</p:attrName>
                                        </p:attrNameLst>
                                      </p:cBhvr>
                                      <p:tavLst>
                                        <p:tav tm="0">
                                          <p:val>
                                            <p:fltVal val="0"/>
                                          </p:val>
                                        </p:tav>
                                        <p:tav tm="100000">
                                          <p:val>
                                            <p:strVal val="#ppt_h"/>
                                          </p:val>
                                        </p:tav>
                                      </p:tavLst>
                                    </p:anim>
                                    <p:anim calcmode="lin" valueType="num">
                                      <p:cBhvr>
                                        <p:cTn id="77" dur="1000" fill="hold"/>
                                        <p:tgtEl>
                                          <p:spTgt spid="28"/>
                                        </p:tgtEl>
                                        <p:attrNameLst>
                                          <p:attrName>style.rotation</p:attrName>
                                        </p:attrNameLst>
                                      </p:cBhvr>
                                      <p:tavLst>
                                        <p:tav tm="0">
                                          <p:val>
                                            <p:fltVal val="90"/>
                                          </p:val>
                                        </p:tav>
                                        <p:tav tm="100000">
                                          <p:val>
                                            <p:fltVal val="0"/>
                                          </p:val>
                                        </p:tav>
                                      </p:tavLst>
                                    </p:anim>
                                    <p:animEffect transition="in" filter="fade">
                                      <p:cBhvr>
                                        <p:cTn id="78" dur="1000"/>
                                        <p:tgtEl>
                                          <p:spTgt spid="28"/>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73"/>
                                        </p:tgtEl>
                                        <p:attrNameLst>
                                          <p:attrName>style.visibility</p:attrName>
                                        </p:attrNameLst>
                                      </p:cBhvr>
                                      <p:to>
                                        <p:strVal val="visible"/>
                                      </p:to>
                                    </p:set>
                                    <p:anim calcmode="lin" valueType="num">
                                      <p:cBhvr additive="base">
                                        <p:cTn id="83" dur="500" fill="hold"/>
                                        <p:tgtEl>
                                          <p:spTgt spid="73"/>
                                        </p:tgtEl>
                                        <p:attrNameLst>
                                          <p:attrName>ppt_x</p:attrName>
                                        </p:attrNameLst>
                                      </p:cBhvr>
                                      <p:tavLst>
                                        <p:tav tm="0">
                                          <p:val>
                                            <p:strVal val="#ppt_x"/>
                                          </p:val>
                                        </p:tav>
                                        <p:tav tm="100000">
                                          <p:val>
                                            <p:strVal val="#ppt_x"/>
                                          </p:val>
                                        </p:tav>
                                      </p:tavLst>
                                    </p:anim>
                                    <p:anim calcmode="lin" valueType="num">
                                      <p:cBhvr additive="base">
                                        <p:cTn id="8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75"/>
                                        </p:tgtEl>
                                        <p:attrNameLst>
                                          <p:attrName>style.visibility</p:attrName>
                                        </p:attrNameLst>
                                      </p:cBhvr>
                                      <p:to>
                                        <p:strVal val="visible"/>
                                      </p:to>
                                    </p:set>
                                    <p:anim calcmode="lin" valueType="num">
                                      <p:cBhvr additive="base">
                                        <p:cTn id="89" dur="500" fill="hold"/>
                                        <p:tgtEl>
                                          <p:spTgt spid="75"/>
                                        </p:tgtEl>
                                        <p:attrNameLst>
                                          <p:attrName>ppt_x</p:attrName>
                                        </p:attrNameLst>
                                      </p:cBhvr>
                                      <p:tavLst>
                                        <p:tav tm="0">
                                          <p:val>
                                            <p:strVal val="#ppt_x"/>
                                          </p:val>
                                        </p:tav>
                                        <p:tav tm="100000">
                                          <p:val>
                                            <p:strVal val="#ppt_x"/>
                                          </p:val>
                                        </p:tav>
                                      </p:tavLst>
                                    </p:anim>
                                    <p:anim calcmode="lin" valueType="num">
                                      <p:cBhvr additive="base">
                                        <p:cTn id="9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64"/>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500" fill="hold"/>
                                        <p:tgtEl>
                                          <p:spTgt spid="77"/>
                                        </p:tgtEl>
                                        <p:attrNameLst>
                                          <p:attrName>ppt_x</p:attrName>
                                        </p:attrNameLst>
                                      </p:cBhvr>
                                      <p:tavLst>
                                        <p:tav tm="0">
                                          <p:val>
                                            <p:strVal val="#ppt_x"/>
                                          </p:val>
                                        </p:tav>
                                        <p:tav tm="100000">
                                          <p:val>
                                            <p:strVal val="#ppt_x"/>
                                          </p:val>
                                        </p:tav>
                                      </p:tavLst>
                                    </p:anim>
                                    <p:anim calcmode="lin" valueType="num">
                                      <p:cBhvr additive="base">
                                        <p:cTn id="100"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28"/>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nodeType="clickEffect">
                                  <p:stCondLst>
                                    <p:cond delay="0"/>
                                  </p:stCondLst>
                                  <p:childTnLst>
                                    <p:set>
                                      <p:cBhvr>
                                        <p:cTn id="108" dur="1" fill="hold">
                                          <p:stCondLst>
                                            <p:cond delay="0"/>
                                          </p:stCondLst>
                                        </p:cTn>
                                        <p:tgtEl>
                                          <p:spTgt spid="45"/>
                                        </p:tgtEl>
                                        <p:attrNameLst>
                                          <p:attrName>style.visibility</p:attrName>
                                        </p:attrNameLst>
                                      </p:cBhvr>
                                      <p:to>
                                        <p:strVal val="visible"/>
                                      </p:to>
                                    </p:set>
                                    <p:anim calcmode="lin" valueType="num">
                                      <p:cBhvr>
                                        <p:cTn id="109" dur="1000" fill="hold"/>
                                        <p:tgtEl>
                                          <p:spTgt spid="45"/>
                                        </p:tgtEl>
                                        <p:attrNameLst>
                                          <p:attrName>ppt_w</p:attrName>
                                        </p:attrNameLst>
                                      </p:cBhvr>
                                      <p:tavLst>
                                        <p:tav tm="0">
                                          <p:val>
                                            <p:fltVal val="0"/>
                                          </p:val>
                                        </p:tav>
                                        <p:tav tm="100000">
                                          <p:val>
                                            <p:strVal val="#ppt_w"/>
                                          </p:val>
                                        </p:tav>
                                      </p:tavLst>
                                    </p:anim>
                                    <p:anim calcmode="lin" valueType="num">
                                      <p:cBhvr>
                                        <p:cTn id="110" dur="1000" fill="hold"/>
                                        <p:tgtEl>
                                          <p:spTgt spid="45"/>
                                        </p:tgtEl>
                                        <p:attrNameLst>
                                          <p:attrName>ppt_h</p:attrName>
                                        </p:attrNameLst>
                                      </p:cBhvr>
                                      <p:tavLst>
                                        <p:tav tm="0">
                                          <p:val>
                                            <p:fltVal val="0"/>
                                          </p:val>
                                        </p:tav>
                                        <p:tav tm="100000">
                                          <p:val>
                                            <p:strVal val="#ppt_h"/>
                                          </p:val>
                                        </p:tav>
                                      </p:tavLst>
                                    </p:anim>
                                    <p:anim calcmode="lin" valueType="num">
                                      <p:cBhvr>
                                        <p:cTn id="111" dur="1000" fill="hold"/>
                                        <p:tgtEl>
                                          <p:spTgt spid="45"/>
                                        </p:tgtEl>
                                        <p:attrNameLst>
                                          <p:attrName>style.rotation</p:attrName>
                                        </p:attrNameLst>
                                      </p:cBhvr>
                                      <p:tavLst>
                                        <p:tav tm="0">
                                          <p:val>
                                            <p:fltVal val="90"/>
                                          </p:val>
                                        </p:tav>
                                        <p:tav tm="100000">
                                          <p:val>
                                            <p:fltVal val="0"/>
                                          </p:val>
                                        </p:tav>
                                      </p:tavLst>
                                    </p:anim>
                                    <p:animEffect transition="in" filter="fade">
                                      <p:cBhvr>
                                        <p:cTn id="112" dur="1000"/>
                                        <p:tgtEl>
                                          <p:spTgt spid="45"/>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7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75"/>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77"/>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6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1" presetClass="entr" presetSubtype="0" fill="hold" nodeType="clickEffect">
                                  <p:stCondLst>
                                    <p:cond delay="0"/>
                                  </p:stCondLst>
                                  <p:childTnLst>
                                    <p:set>
                                      <p:cBhvr>
                                        <p:cTn id="136" dur="1" fill="hold">
                                          <p:stCondLst>
                                            <p:cond delay="0"/>
                                          </p:stCondLst>
                                        </p:cTn>
                                        <p:tgtEl>
                                          <p:spTgt spid="38"/>
                                        </p:tgtEl>
                                        <p:attrNameLst>
                                          <p:attrName>style.visibility</p:attrName>
                                        </p:attrNameLst>
                                      </p:cBhvr>
                                      <p:to>
                                        <p:strVal val="visible"/>
                                      </p:to>
                                    </p:set>
                                    <p:anim calcmode="lin" valueType="num">
                                      <p:cBhvr>
                                        <p:cTn id="137" dur="1000" fill="hold"/>
                                        <p:tgtEl>
                                          <p:spTgt spid="38"/>
                                        </p:tgtEl>
                                        <p:attrNameLst>
                                          <p:attrName>ppt_w</p:attrName>
                                        </p:attrNameLst>
                                      </p:cBhvr>
                                      <p:tavLst>
                                        <p:tav tm="0">
                                          <p:val>
                                            <p:fltVal val="0"/>
                                          </p:val>
                                        </p:tav>
                                        <p:tav tm="100000">
                                          <p:val>
                                            <p:strVal val="#ppt_w"/>
                                          </p:val>
                                        </p:tav>
                                      </p:tavLst>
                                    </p:anim>
                                    <p:anim calcmode="lin" valueType="num">
                                      <p:cBhvr>
                                        <p:cTn id="138" dur="1000" fill="hold"/>
                                        <p:tgtEl>
                                          <p:spTgt spid="38"/>
                                        </p:tgtEl>
                                        <p:attrNameLst>
                                          <p:attrName>ppt_h</p:attrName>
                                        </p:attrNameLst>
                                      </p:cBhvr>
                                      <p:tavLst>
                                        <p:tav tm="0">
                                          <p:val>
                                            <p:fltVal val="0"/>
                                          </p:val>
                                        </p:tav>
                                        <p:tav tm="100000">
                                          <p:val>
                                            <p:strVal val="#ppt_h"/>
                                          </p:val>
                                        </p:tav>
                                      </p:tavLst>
                                    </p:anim>
                                    <p:anim calcmode="lin" valueType="num">
                                      <p:cBhvr>
                                        <p:cTn id="139" dur="1000" fill="hold"/>
                                        <p:tgtEl>
                                          <p:spTgt spid="38"/>
                                        </p:tgtEl>
                                        <p:attrNameLst>
                                          <p:attrName>style.rotation</p:attrName>
                                        </p:attrNameLst>
                                      </p:cBhvr>
                                      <p:tavLst>
                                        <p:tav tm="0">
                                          <p:val>
                                            <p:fltVal val="90"/>
                                          </p:val>
                                        </p:tav>
                                        <p:tav tm="100000">
                                          <p:val>
                                            <p:fltVal val="0"/>
                                          </p:val>
                                        </p:tav>
                                      </p:tavLst>
                                    </p:anim>
                                    <p:animEffect transition="in" filter="fade">
                                      <p:cBhvr>
                                        <p:cTn id="140" dur="1000"/>
                                        <p:tgtEl>
                                          <p:spTgt spid="38"/>
                                        </p:tgtEl>
                                      </p:cBhvr>
                                    </p:animEffec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41"/>
                                        </p:tgtEl>
                                        <p:attrNameLst>
                                          <p:attrName>style.visibility</p:attrName>
                                        </p:attrNameLst>
                                      </p:cBhvr>
                                      <p:to>
                                        <p:strVal val="visible"/>
                                      </p:to>
                                    </p:set>
                                    <p:anim calcmode="lin" valueType="num">
                                      <p:cBhvr additive="base">
                                        <p:cTn id="145" dur="500" fill="hold"/>
                                        <p:tgtEl>
                                          <p:spTgt spid="41"/>
                                        </p:tgtEl>
                                        <p:attrNameLst>
                                          <p:attrName>ppt_x</p:attrName>
                                        </p:attrNameLst>
                                      </p:cBhvr>
                                      <p:tavLst>
                                        <p:tav tm="0">
                                          <p:val>
                                            <p:strVal val="#ppt_x"/>
                                          </p:val>
                                        </p:tav>
                                        <p:tav tm="100000">
                                          <p:val>
                                            <p:strVal val="#ppt_x"/>
                                          </p:val>
                                        </p:tav>
                                      </p:tavLst>
                                    </p:anim>
                                    <p:anim calcmode="lin" valueType="num">
                                      <p:cBhvr additive="base">
                                        <p:cTn id="14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nodeType="clickEffect">
                                  <p:stCondLst>
                                    <p:cond delay="0"/>
                                  </p:stCondLst>
                                  <p:childTnLst>
                                    <p:set>
                                      <p:cBhvr>
                                        <p:cTn id="150" dur="1" fill="hold">
                                          <p:stCondLst>
                                            <p:cond delay="0"/>
                                          </p:stCondLst>
                                        </p:cTn>
                                        <p:tgtEl>
                                          <p:spTgt spid="2"/>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43"/>
                                        </p:tgtEl>
                                        <p:attrNameLst>
                                          <p:attrName>style.visibility</p:attrName>
                                        </p:attrNameLst>
                                      </p:cBhvr>
                                      <p:to>
                                        <p:strVal val="visible"/>
                                      </p:to>
                                    </p:set>
                                    <p:anim calcmode="lin" valueType="num">
                                      <p:cBhvr additive="base">
                                        <p:cTn id="155" dur="500" fill="hold"/>
                                        <p:tgtEl>
                                          <p:spTgt spid="43"/>
                                        </p:tgtEl>
                                        <p:attrNameLst>
                                          <p:attrName>ppt_x</p:attrName>
                                        </p:attrNameLst>
                                      </p:cBhvr>
                                      <p:tavLst>
                                        <p:tav tm="0">
                                          <p:val>
                                            <p:strVal val="#ppt_x"/>
                                          </p:val>
                                        </p:tav>
                                        <p:tav tm="100000">
                                          <p:val>
                                            <p:strVal val="#ppt_x"/>
                                          </p:val>
                                        </p:tav>
                                      </p:tavLst>
                                    </p:anim>
                                    <p:anim calcmode="lin" valueType="num">
                                      <p:cBhvr additive="base">
                                        <p:cTn id="1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nodeType="clickEffect">
                                  <p:stCondLst>
                                    <p:cond delay="0"/>
                                  </p:stCondLst>
                                  <p:childTnLst>
                                    <p:set>
                                      <p:cBhvr>
                                        <p:cTn id="164" dur="1" fill="hold">
                                          <p:stCondLst>
                                            <p:cond delay="0"/>
                                          </p:stCondLst>
                                        </p:cTn>
                                        <p:tgtEl>
                                          <p:spTgt spid="45"/>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31" presetClass="entr" presetSubtype="0" fill="hold" nodeType="clickEffect">
                                  <p:stCondLst>
                                    <p:cond delay="0"/>
                                  </p:stCondLst>
                                  <p:childTnLst>
                                    <p:set>
                                      <p:cBhvr>
                                        <p:cTn id="168" dur="1" fill="hold">
                                          <p:stCondLst>
                                            <p:cond delay="0"/>
                                          </p:stCondLst>
                                        </p:cTn>
                                        <p:tgtEl>
                                          <p:spTgt spid="87"/>
                                        </p:tgtEl>
                                        <p:attrNameLst>
                                          <p:attrName>style.visibility</p:attrName>
                                        </p:attrNameLst>
                                      </p:cBhvr>
                                      <p:to>
                                        <p:strVal val="visible"/>
                                      </p:to>
                                    </p:set>
                                    <p:anim calcmode="lin" valueType="num">
                                      <p:cBhvr>
                                        <p:cTn id="169" dur="1000" fill="hold"/>
                                        <p:tgtEl>
                                          <p:spTgt spid="87"/>
                                        </p:tgtEl>
                                        <p:attrNameLst>
                                          <p:attrName>ppt_w</p:attrName>
                                        </p:attrNameLst>
                                      </p:cBhvr>
                                      <p:tavLst>
                                        <p:tav tm="0">
                                          <p:val>
                                            <p:fltVal val="0"/>
                                          </p:val>
                                        </p:tav>
                                        <p:tav tm="100000">
                                          <p:val>
                                            <p:strVal val="#ppt_w"/>
                                          </p:val>
                                        </p:tav>
                                      </p:tavLst>
                                    </p:anim>
                                    <p:anim calcmode="lin" valueType="num">
                                      <p:cBhvr>
                                        <p:cTn id="170" dur="1000" fill="hold"/>
                                        <p:tgtEl>
                                          <p:spTgt spid="87"/>
                                        </p:tgtEl>
                                        <p:attrNameLst>
                                          <p:attrName>ppt_h</p:attrName>
                                        </p:attrNameLst>
                                      </p:cBhvr>
                                      <p:tavLst>
                                        <p:tav tm="0">
                                          <p:val>
                                            <p:fltVal val="0"/>
                                          </p:val>
                                        </p:tav>
                                        <p:tav tm="100000">
                                          <p:val>
                                            <p:strVal val="#ppt_h"/>
                                          </p:val>
                                        </p:tav>
                                      </p:tavLst>
                                    </p:anim>
                                    <p:anim calcmode="lin" valueType="num">
                                      <p:cBhvr>
                                        <p:cTn id="171" dur="1000" fill="hold"/>
                                        <p:tgtEl>
                                          <p:spTgt spid="87"/>
                                        </p:tgtEl>
                                        <p:attrNameLst>
                                          <p:attrName>style.rotation</p:attrName>
                                        </p:attrNameLst>
                                      </p:cBhvr>
                                      <p:tavLst>
                                        <p:tav tm="0">
                                          <p:val>
                                            <p:fltVal val="90"/>
                                          </p:val>
                                        </p:tav>
                                        <p:tav tm="100000">
                                          <p:val>
                                            <p:fltVal val="0"/>
                                          </p:val>
                                        </p:tav>
                                      </p:tavLst>
                                    </p:anim>
                                    <p:animEffect transition="in" filter="fade">
                                      <p:cBhvr>
                                        <p:cTn id="172"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7" grpId="0"/>
      <p:bldP spid="44" grpId="0" animBg="1"/>
      <p:bldP spid="49" grpId="0" animBg="1"/>
      <p:bldP spid="5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33916" y="0"/>
            <a:ext cx="9906366" cy="584775"/>
          </a:xfrm>
          <a:prstGeom prst="rect">
            <a:avLst/>
          </a:prstGeom>
        </p:spPr>
        <p:txBody>
          <a:bodyPr wrap="square">
            <a:spAutoFit/>
          </a:bodyPr>
          <a:lstStyle/>
          <a:p>
            <a:r>
              <a:rPr lang="en-US" sz="3200" b="1">
                <a:solidFill>
                  <a:srgbClr val="0070C0"/>
                </a:solidFill>
                <a:latin typeface="Times New Roman" panose="02020603050405020304" pitchFamily="18" charset="0"/>
                <a:ea typeface="Times New Roman" panose="02020603050405020304" pitchFamily="18" charset="0"/>
              </a:rPr>
              <a:t>3. Ví dụ áp dụng: Tính tổng 2 đa thức </a:t>
            </a:r>
          </a:p>
        </p:txBody>
      </p:sp>
      <p:sp>
        <p:nvSpPr>
          <p:cNvPr id="47" name="Rectangle 46"/>
          <p:cNvSpPr/>
          <p:nvPr/>
        </p:nvSpPr>
        <p:spPr>
          <a:xfrm>
            <a:off x="1594884" y="646678"/>
            <a:ext cx="6950058" cy="584775"/>
          </a:xfrm>
          <a:prstGeom prst="rect">
            <a:avLst/>
          </a:prstGeom>
        </p:spPr>
        <p:txBody>
          <a:bodyPr wrap="square">
            <a:spAutoFit/>
          </a:bodyPr>
          <a:lstStyle/>
          <a:p>
            <a:r>
              <a:rPr lang="en-US" sz="3200" b="1" i="1">
                <a:solidFill>
                  <a:srgbClr val="0070C0"/>
                </a:solidFill>
                <a:latin typeface="Times New Roman" panose="02020603050405020304" pitchFamily="18" charset="0"/>
                <a:ea typeface="Times New Roman" panose="02020603050405020304" pitchFamily="18" charset="0"/>
              </a:rPr>
              <a:t>Sau đây là hàm cộng hai đa thức</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153" y="1252412"/>
            <a:ext cx="5672903" cy="4752602"/>
          </a:xfrm>
          <a:prstGeom prst="rect">
            <a:avLst/>
          </a:prstGeom>
          <a:ln>
            <a:solidFill>
              <a:schemeClr val="accent1"/>
            </a:solidFill>
          </a:ln>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19" y="1252412"/>
            <a:ext cx="6097926" cy="5489582"/>
          </a:xfrm>
          <a:prstGeom prst="rect">
            <a:avLst/>
          </a:prstGeom>
          <a:ln>
            <a:solidFill>
              <a:schemeClr val="accent1"/>
            </a:solidFill>
          </a:ln>
        </p:spPr>
      </p:pic>
      <p:pic>
        <p:nvPicPr>
          <p:cNvPr id="10" name="Picture 9" descr="Screen Clipping"/>
          <p:cNvPicPr>
            <a:picLocks noChangeAspect="1"/>
          </p:cNvPicPr>
          <p:nvPr/>
        </p:nvPicPr>
        <p:blipFill rotWithShape="1">
          <a:blip r:embed="rId4">
            <a:extLst>
              <a:ext uri="{28A0092B-C50C-407E-A947-70E740481C1C}">
                <a14:useLocalDpi xmlns:a14="http://schemas.microsoft.com/office/drawing/2010/main" val="0"/>
              </a:ext>
            </a:extLst>
          </a:blip>
          <a:srcRect t="537" r="5596"/>
          <a:stretch/>
        </p:blipFill>
        <p:spPr>
          <a:xfrm>
            <a:off x="8231043" y="750627"/>
            <a:ext cx="2728109" cy="412586"/>
          </a:xfrm>
          <a:prstGeom prst="rect">
            <a:avLst/>
          </a:prstGeom>
          <a:ln>
            <a:solidFill>
              <a:srgbClr val="FF0000"/>
            </a:solidFill>
          </a:ln>
        </p:spPr>
      </p:pic>
    </p:spTree>
    <p:extLst>
      <p:ext uri="{BB962C8B-B14F-4D97-AF65-F5344CB8AC3E}">
        <p14:creationId xmlns:p14="http://schemas.microsoft.com/office/powerpoint/2010/main" val="6023372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33916" y="0"/>
            <a:ext cx="9906366" cy="584775"/>
          </a:xfrm>
          <a:prstGeom prst="rect">
            <a:avLst/>
          </a:prstGeom>
        </p:spPr>
        <p:txBody>
          <a:bodyPr wrap="square">
            <a:spAutoFit/>
          </a:bodyPr>
          <a:lstStyle/>
          <a:p>
            <a:r>
              <a:rPr lang="en-US" sz="3200" b="1">
                <a:solidFill>
                  <a:srgbClr val="0070C0"/>
                </a:solidFill>
                <a:latin typeface="Times New Roman" panose="02020603050405020304" pitchFamily="18" charset="0"/>
                <a:ea typeface="Times New Roman" panose="02020603050405020304" pitchFamily="18" charset="0"/>
              </a:rPr>
              <a:t>3. Ví dụ áp dụng: Tính tổng 2 đa thức </a:t>
            </a:r>
          </a:p>
        </p:txBody>
      </p:sp>
      <p:sp>
        <p:nvSpPr>
          <p:cNvPr id="47" name="Rectangle 46"/>
          <p:cNvSpPr/>
          <p:nvPr/>
        </p:nvSpPr>
        <p:spPr>
          <a:xfrm>
            <a:off x="1594884" y="646678"/>
            <a:ext cx="6950058" cy="584775"/>
          </a:xfrm>
          <a:prstGeom prst="rect">
            <a:avLst/>
          </a:prstGeom>
        </p:spPr>
        <p:txBody>
          <a:bodyPr wrap="square">
            <a:spAutoFit/>
          </a:bodyPr>
          <a:lstStyle/>
          <a:p>
            <a:r>
              <a:rPr lang="en-US" sz="3200" b="1" i="1">
                <a:solidFill>
                  <a:srgbClr val="0070C0"/>
                </a:solidFill>
                <a:latin typeface="Times New Roman" panose="02020603050405020304" pitchFamily="18" charset="0"/>
                <a:ea typeface="Times New Roman" panose="02020603050405020304" pitchFamily="18" charset="0"/>
              </a:rPr>
              <a:t>Sau đây là hàm cộng hai đa thức</a:t>
            </a:r>
          </a:p>
        </p:txBody>
      </p:sp>
      <p:pic>
        <p:nvPicPr>
          <p:cNvPr id="10" name="Picture 9" descr="Screen Clipping"/>
          <p:cNvPicPr>
            <a:picLocks noChangeAspect="1"/>
          </p:cNvPicPr>
          <p:nvPr/>
        </p:nvPicPr>
        <p:blipFill rotWithShape="1">
          <a:blip r:embed="rId2">
            <a:extLst>
              <a:ext uri="{28A0092B-C50C-407E-A947-70E740481C1C}">
                <a14:useLocalDpi xmlns:a14="http://schemas.microsoft.com/office/drawing/2010/main" val="0"/>
              </a:ext>
            </a:extLst>
          </a:blip>
          <a:srcRect t="537" r="5596"/>
          <a:stretch/>
        </p:blipFill>
        <p:spPr>
          <a:xfrm>
            <a:off x="8231043" y="682386"/>
            <a:ext cx="3179333" cy="480827"/>
          </a:xfrm>
          <a:prstGeom prst="rect">
            <a:avLst/>
          </a:prstGeom>
          <a:ln>
            <a:solidFill>
              <a:srgbClr val="FF0000"/>
            </a:solidFill>
          </a:ln>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69" y="1460309"/>
            <a:ext cx="5710872" cy="3166281"/>
          </a:xfrm>
          <a:prstGeom prst="rect">
            <a:avLst/>
          </a:prstGeom>
          <a:ln>
            <a:solidFill>
              <a:schemeClr val="accent1"/>
            </a:solidFill>
          </a:ln>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753" y="1460309"/>
            <a:ext cx="6105099" cy="3697863"/>
          </a:xfrm>
          <a:prstGeom prst="rect">
            <a:avLst/>
          </a:prstGeom>
          <a:ln>
            <a:solidFill>
              <a:schemeClr val="accent1"/>
            </a:solidFill>
          </a:ln>
        </p:spPr>
      </p:pic>
    </p:spTree>
    <p:extLst>
      <p:ext uri="{BB962C8B-B14F-4D97-AF65-F5344CB8AC3E}">
        <p14:creationId xmlns:p14="http://schemas.microsoft.com/office/powerpoint/2010/main" val="32037078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33917" y="76429"/>
            <a:ext cx="11958084"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VI. DANH SÁCH MÓC NỐI VÒNG (Circularly linked list) </a:t>
            </a:r>
          </a:p>
        </p:txBody>
      </p:sp>
      <p:sp>
        <p:nvSpPr>
          <p:cNvPr id="4" name="Rectangle 3"/>
          <p:cNvSpPr/>
          <p:nvPr/>
        </p:nvSpPr>
        <p:spPr>
          <a:xfrm>
            <a:off x="233916" y="1273220"/>
            <a:ext cx="11958084" cy="2150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Một cải tiến của danh sách móc nối đơn là kiểu danh sách móc nối vòng. Nó khác với danh sách móc nối đơn ở chỗ: thành phần NEXTcủa nút cuối cùng không phải chứa giá trị NULL mà là địa chỉ của nút đầu tiên của danh sách. Hình ảnh của nó như sau:</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51" y="3437331"/>
            <a:ext cx="11604749" cy="2106535"/>
          </a:xfrm>
          <a:prstGeom prst="rect">
            <a:avLst/>
          </a:prstGeom>
        </p:spPr>
      </p:pic>
    </p:spTree>
    <p:extLst>
      <p:ext uri="{BB962C8B-B14F-4D97-AF65-F5344CB8AC3E}">
        <p14:creationId xmlns:p14="http://schemas.microsoft.com/office/powerpoint/2010/main" val="11064993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VII. DANH SÁCH MÓC NỐI KÉP (Doubly linked list) </a:t>
            </a:r>
          </a:p>
        </p:txBody>
      </p:sp>
      <p:sp>
        <p:nvSpPr>
          <p:cNvPr id="4" name="Rectangle 3"/>
          <p:cNvSpPr/>
          <p:nvPr/>
        </p:nvSpPr>
        <p:spPr>
          <a:xfrm>
            <a:off x="233916" y="1251956"/>
            <a:ext cx="11958084" cy="15763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Với các kiểu danh sách như đã nêu ở trên ta chỉ có thể duyệt qua danh sách theo một chiều. Trong một số ứng dụng đôi khi vẫn xuất hiện yêu cầu đi ngược lại.</a:t>
            </a:r>
          </a:p>
        </p:txBody>
      </p:sp>
      <p:sp>
        <p:nvSpPr>
          <p:cNvPr id="5" name="Rectangle 4"/>
          <p:cNvSpPr/>
          <p:nvPr/>
        </p:nvSpPr>
        <p:spPr>
          <a:xfrm>
            <a:off x="233916" y="2849526"/>
            <a:ext cx="11958084" cy="16374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Để có được cả hai khả năng, cần phải đặt ở mỗi nút hai con trỏ, một trỏ tới nút đứng trước nó và một trỏ tới nút đứng sau nó. Như vậy cấu trúc của một nút sẽ như sau:</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559" y="4467125"/>
            <a:ext cx="1679944" cy="2290831"/>
          </a:xfrm>
          <a:prstGeom prst="rect">
            <a:avLst/>
          </a:prstGeom>
        </p:spPr>
      </p:pic>
      <p:grpSp>
        <p:nvGrpSpPr>
          <p:cNvPr id="6" name="Group 5"/>
          <p:cNvGrpSpPr/>
          <p:nvPr/>
        </p:nvGrpSpPr>
        <p:grpSpPr>
          <a:xfrm>
            <a:off x="2980211" y="4535499"/>
            <a:ext cx="5976317" cy="781884"/>
            <a:chOff x="5641524" y="4840563"/>
            <a:chExt cx="5976317" cy="781884"/>
          </a:xfrm>
        </p:grpSpPr>
        <p:sp>
          <p:nvSpPr>
            <p:cNvPr id="8" name="Rectangle 7"/>
            <p:cNvSpPr/>
            <p:nvPr/>
          </p:nvSpPr>
          <p:spPr>
            <a:xfrm>
              <a:off x="5998350" y="4840563"/>
              <a:ext cx="5619491" cy="7818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Chứa dữ liệu của phần tử</a:t>
              </a:r>
            </a:p>
          </p:txBody>
        </p:sp>
        <p:cxnSp>
          <p:nvCxnSpPr>
            <p:cNvPr id="9" name="Straight Arrow Connector 8"/>
            <p:cNvCxnSpPr/>
            <p:nvPr/>
          </p:nvCxnSpPr>
          <p:spPr>
            <a:xfrm>
              <a:off x="5641524" y="5253524"/>
              <a:ext cx="847061"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993860" y="5207950"/>
            <a:ext cx="6809359" cy="781884"/>
            <a:chOff x="5641524" y="4840563"/>
            <a:chExt cx="6809359" cy="781884"/>
          </a:xfrm>
        </p:grpSpPr>
        <p:sp>
          <p:nvSpPr>
            <p:cNvPr id="11" name="Rectangle 10"/>
            <p:cNvSpPr/>
            <p:nvPr/>
          </p:nvSpPr>
          <p:spPr>
            <a:xfrm>
              <a:off x="5998350" y="4840563"/>
              <a:ext cx="6452533" cy="7818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Con trỏ trái, trỏ tới nút đứng trước</a:t>
              </a:r>
            </a:p>
          </p:txBody>
        </p:sp>
        <p:cxnSp>
          <p:nvCxnSpPr>
            <p:cNvPr id="12" name="Straight Arrow Connector 11"/>
            <p:cNvCxnSpPr/>
            <p:nvPr/>
          </p:nvCxnSpPr>
          <p:spPr>
            <a:xfrm>
              <a:off x="5641524" y="5253524"/>
              <a:ext cx="847061"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993859" y="5858484"/>
            <a:ext cx="7915146" cy="781884"/>
            <a:chOff x="5641524" y="4840563"/>
            <a:chExt cx="7915146" cy="781884"/>
          </a:xfrm>
        </p:grpSpPr>
        <p:sp>
          <p:nvSpPr>
            <p:cNvPr id="14" name="Rectangle 13"/>
            <p:cNvSpPr/>
            <p:nvPr/>
          </p:nvSpPr>
          <p:spPr>
            <a:xfrm>
              <a:off x="5998350" y="4840563"/>
              <a:ext cx="7558320" cy="7818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200">
                  <a:solidFill>
                    <a:srgbClr val="0070C0"/>
                  </a:solidFill>
                  <a:latin typeface="Times New Roman" panose="02020603050405020304" pitchFamily="18" charset="0"/>
                  <a:ea typeface="Times New Roman" panose="02020603050405020304" pitchFamily="18" charset="0"/>
                </a:rPr>
                <a:t>Con trỏ phải, trỏ tới nút đứng sau</a:t>
              </a:r>
            </a:p>
          </p:txBody>
        </p:sp>
        <p:cxnSp>
          <p:nvCxnSpPr>
            <p:cNvPr id="15" name="Straight Arrow Connector 14"/>
            <p:cNvCxnSpPr/>
            <p:nvPr/>
          </p:nvCxnSpPr>
          <p:spPr>
            <a:xfrm>
              <a:off x="5641524" y="5253524"/>
              <a:ext cx="847061"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95739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VII. DANH SÁCH MÓC NỐI KÉP (Doubly linked list) </a:t>
            </a:r>
          </a:p>
        </p:txBody>
      </p:sp>
      <p:sp>
        <p:nvSpPr>
          <p:cNvPr id="4" name="Rectangle 3"/>
          <p:cNvSpPr/>
          <p:nvPr/>
        </p:nvSpPr>
        <p:spPr>
          <a:xfrm>
            <a:off x="1666932" y="674380"/>
            <a:ext cx="7408830" cy="6177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3200" b="1">
                <a:solidFill>
                  <a:srgbClr val="0070C0"/>
                </a:solidFill>
                <a:latin typeface="Times New Roman" panose="02020603050405020304" pitchFamily="18" charset="0"/>
                <a:ea typeface="Times New Roman" panose="02020603050405020304" pitchFamily="18" charset="0"/>
              </a:rPr>
              <a:t>Khi đó danh sách móc nối sẽ có dạng:</a:t>
            </a:r>
          </a:p>
        </p:txBody>
      </p:sp>
      <p:sp>
        <p:nvSpPr>
          <p:cNvPr id="49" name="Rectangle 48"/>
          <p:cNvSpPr/>
          <p:nvPr/>
        </p:nvSpPr>
        <p:spPr>
          <a:xfrm>
            <a:off x="1666933" y="5863611"/>
            <a:ext cx="8136426" cy="954107"/>
          </a:xfrm>
          <a:prstGeom prst="rect">
            <a:avLst/>
          </a:prstGeom>
        </p:spPr>
        <p:txBody>
          <a:bodyPr wrap="square">
            <a:spAutoFit/>
          </a:bodyPr>
          <a:lstStyle/>
          <a:p>
            <a:pPr indent="509588" algn="just"/>
            <a:r>
              <a:rPr lang="en-US" sz="2800">
                <a:solidFill>
                  <a:srgbClr val="0070C0"/>
                </a:solidFill>
                <a:latin typeface="Times New Roman" panose="02020603050405020304" pitchFamily="18" charset="0"/>
                <a:ea typeface="Times New Roman" panose="02020603050405020304" pitchFamily="18" charset="0"/>
              </a:rPr>
              <a:t>Sau đây ta xét hai giải thuật tác động trên danh sách móc nối kép.</a:t>
            </a:r>
          </a:p>
        </p:txBody>
      </p:sp>
      <p:sp>
        <p:nvSpPr>
          <p:cNvPr id="66" name="Rectangle 65"/>
          <p:cNvSpPr/>
          <p:nvPr/>
        </p:nvSpPr>
        <p:spPr>
          <a:xfrm>
            <a:off x="1691658" y="5336941"/>
            <a:ext cx="5802679" cy="523220"/>
          </a:xfrm>
          <a:prstGeom prst="rect">
            <a:avLst/>
          </a:prstGeom>
        </p:spPr>
        <p:txBody>
          <a:bodyPr wrap="none">
            <a:spAutoFit/>
          </a:bodyPr>
          <a:lstStyle/>
          <a:p>
            <a:pPr indent="457200"/>
            <a:r>
              <a:rPr lang="en-US" sz="2800">
                <a:solidFill>
                  <a:srgbClr val="0070C0"/>
                </a:solidFill>
                <a:latin typeface="Times New Roman" panose="02020603050405020304" pitchFamily="18" charset="0"/>
                <a:ea typeface="Times New Roman" panose="02020603050405020304" pitchFamily="18" charset="0"/>
              </a:rPr>
              <a:t>Danh sách rỗng khi: L = R = NULL</a:t>
            </a:r>
          </a:p>
        </p:txBody>
      </p:sp>
      <p:grpSp>
        <p:nvGrpSpPr>
          <p:cNvPr id="5" name="Group 4"/>
          <p:cNvGrpSpPr/>
          <p:nvPr/>
        </p:nvGrpSpPr>
        <p:grpSpPr>
          <a:xfrm>
            <a:off x="1655646" y="1316747"/>
            <a:ext cx="8147713" cy="2356321"/>
            <a:chOff x="632065" y="1453227"/>
            <a:chExt cx="8147713" cy="2356321"/>
          </a:xfrm>
        </p:grpSpPr>
        <p:pic>
          <p:nvPicPr>
            <p:cNvPr id="89" name="Picture 88" descr="Screen Clipping"/>
            <p:cNvPicPr>
              <a:picLocks noChangeAspect="1"/>
            </p:cNvPicPr>
            <p:nvPr/>
          </p:nvPicPr>
          <p:blipFill rotWithShape="1">
            <a:blip r:embed="rId2">
              <a:extLst>
                <a:ext uri="{28A0092B-C50C-407E-A947-70E740481C1C}">
                  <a14:useLocalDpi xmlns:a14="http://schemas.microsoft.com/office/drawing/2010/main" val="0"/>
                </a:ext>
              </a:extLst>
            </a:blip>
            <a:srcRect l="3465" r="855"/>
            <a:stretch/>
          </p:blipFill>
          <p:spPr>
            <a:xfrm>
              <a:off x="632065" y="1453227"/>
              <a:ext cx="8147713" cy="2356321"/>
            </a:xfrm>
            <a:prstGeom prst="rect">
              <a:avLst/>
            </a:prstGeom>
          </p:spPr>
        </p:pic>
        <p:grpSp>
          <p:nvGrpSpPr>
            <p:cNvPr id="90" name="Group 89"/>
            <p:cNvGrpSpPr/>
            <p:nvPr/>
          </p:nvGrpSpPr>
          <p:grpSpPr>
            <a:xfrm>
              <a:off x="1070779" y="2381636"/>
              <a:ext cx="600501" cy="591203"/>
              <a:chOff x="9390014" y="2784804"/>
              <a:chExt cx="600501" cy="710768"/>
            </a:xfrm>
          </p:grpSpPr>
          <p:sp>
            <p:nvSpPr>
              <p:cNvPr id="104" name="Rectangle 103"/>
              <p:cNvSpPr/>
              <p:nvPr/>
            </p:nvSpPr>
            <p:spPr>
              <a:xfrm>
                <a:off x="9390014" y="2784804"/>
                <a:ext cx="600501"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2F</a:t>
                </a:r>
                <a:endParaRPr lang="en-US" sz="2800"/>
              </a:p>
            </p:txBody>
          </p:sp>
          <p:grpSp>
            <p:nvGrpSpPr>
              <p:cNvPr id="105" name="Group 104"/>
              <p:cNvGrpSpPr/>
              <p:nvPr/>
            </p:nvGrpSpPr>
            <p:grpSpPr>
              <a:xfrm>
                <a:off x="9621672" y="2829656"/>
                <a:ext cx="85899" cy="254057"/>
                <a:chOff x="9516154" y="2238531"/>
                <a:chExt cx="71903" cy="322363"/>
              </a:xfrm>
            </p:grpSpPr>
            <p:cxnSp>
              <p:nvCxnSpPr>
                <p:cNvPr id="106" name="Straight Connector 105"/>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91" name="Group 90"/>
            <p:cNvGrpSpPr/>
            <p:nvPr/>
          </p:nvGrpSpPr>
          <p:grpSpPr>
            <a:xfrm>
              <a:off x="8025519" y="2394451"/>
              <a:ext cx="600501" cy="591203"/>
              <a:chOff x="9390014" y="2784804"/>
              <a:chExt cx="600501" cy="710768"/>
            </a:xfrm>
          </p:grpSpPr>
          <p:sp>
            <p:nvSpPr>
              <p:cNvPr id="100" name="Rectangle 99"/>
              <p:cNvSpPr/>
              <p:nvPr/>
            </p:nvSpPr>
            <p:spPr>
              <a:xfrm>
                <a:off x="9390014" y="2784804"/>
                <a:ext cx="600501"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1F</a:t>
                </a:r>
                <a:endParaRPr lang="en-US" sz="2800"/>
              </a:p>
            </p:txBody>
          </p:sp>
          <p:grpSp>
            <p:nvGrpSpPr>
              <p:cNvPr id="101" name="Group 100"/>
              <p:cNvGrpSpPr/>
              <p:nvPr/>
            </p:nvGrpSpPr>
            <p:grpSpPr>
              <a:xfrm>
                <a:off x="9621672" y="2829656"/>
                <a:ext cx="85899" cy="254057"/>
                <a:chOff x="9516154" y="2238531"/>
                <a:chExt cx="71903" cy="322363"/>
              </a:xfrm>
            </p:grpSpPr>
            <p:cxnSp>
              <p:nvCxnSpPr>
                <p:cNvPr id="102" name="Straight Connector 101"/>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92" name="Straight Arrow Connector 91"/>
            <p:cNvCxnSpPr/>
            <p:nvPr/>
          </p:nvCxnSpPr>
          <p:spPr>
            <a:xfrm>
              <a:off x="1473293" y="2245162"/>
              <a:ext cx="28070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810982" y="3364279"/>
              <a:ext cx="6082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2851719" y="2818369"/>
              <a:ext cx="60825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4482655" y="3350631"/>
              <a:ext cx="6082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537247" y="2818369"/>
              <a:ext cx="60825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872601" y="2272458"/>
              <a:ext cx="280704"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6166631" y="3350631"/>
              <a:ext cx="6082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6207575" y="2818369"/>
              <a:ext cx="60825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6" name="Picture 1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8228" y="1730452"/>
            <a:ext cx="1194925" cy="1875578"/>
          </a:xfrm>
          <a:prstGeom prst="rect">
            <a:avLst/>
          </a:prstGeom>
        </p:spPr>
      </p:pic>
      <p:grpSp>
        <p:nvGrpSpPr>
          <p:cNvPr id="45" name="Group 44"/>
          <p:cNvGrpSpPr/>
          <p:nvPr/>
        </p:nvGrpSpPr>
        <p:grpSpPr>
          <a:xfrm>
            <a:off x="3999167" y="3552769"/>
            <a:ext cx="1231320" cy="1065624"/>
            <a:chOff x="10127921" y="2952297"/>
            <a:chExt cx="1231320" cy="1065624"/>
          </a:xfrm>
        </p:grpSpPr>
        <p:sp>
          <p:nvSpPr>
            <p:cNvPr id="46" name="Rectangle 45"/>
            <p:cNvSpPr/>
            <p:nvPr/>
          </p:nvSpPr>
          <p:spPr>
            <a:xfrm>
              <a:off x="10127921" y="3496048"/>
              <a:ext cx="1231320"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1E = Q</a:t>
              </a:r>
              <a:endParaRPr lang="en-US" sz="2800"/>
            </a:p>
          </p:txBody>
        </p:sp>
        <p:cxnSp>
          <p:nvCxnSpPr>
            <p:cNvPr id="47" name="Straight Arrow Connector 46"/>
            <p:cNvCxnSpPr/>
            <p:nvPr/>
          </p:nvCxnSpPr>
          <p:spPr>
            <a:xfrm flipV="1">
              <a:off x="11109101" y="2952297"/>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19" name="Picture 1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6018" y="4704357"/>
            <a:ext cx="5821343" cy="550668"/>
          </a:xfrm>
          <a:prstGeom prst="rect">
            <a:avLst/>
          </a:prstGeom>
        </p:spPr>
      </p:pic>
      <p:sp>
        <p:nvSpPr>
          <p:cNvPr id="24" name="Freeform 23"/>
          <p:cNvSpPr/>
          <p:nvPr/>
        </p:nvSpPr>
        <p:spPr>
          <a:xfrm>
            <a:off x="3214255" y="2119745"/>
            <a:ext cx="1634836" cy="2687782"/>
          </a:xfrm>
          <a:custGeom>
            <a:avLst/>
            <a:gdLst>
              <a:gd name="connsiteX0" fmla="*/ 0 w 1634836"/>
              <a:gd name="connsiteY0" fmla="*/ 2687782 h 2687782"/>
              <a:gd name="connsiteX1" fmla="*/ 817418 w 1634836"/>
              <a:gd name="connsiteY1" fmla="*/ 512619 h 2687782"/>
              <a:gd name="connsiteX2" fmla="*/ 1634836 w 1634836"/>
              <a:gd name="connsiteY2" fmla="*/ 0 h 2687782"/>
            </a:gdLst>
            <a:ahLst/>
            <a:cxnLst>
              <a:cxn ang="0">
                <a:pos x="connsiteX0" y="connsiteY0"/>
              </a:cxn>
              <a:cxn ang="0">
                <a:pos x="connsiteX1" y="connsiteY1"/>
              </a:cxn>
              <a:cxn ang="0">
                <a:pos x="connsiteX2" y="connsiteY2"/>
              </a:cxn>
            </a:cxnLst>
            <a:rect l="l" t="t" r="r" b="b"/>
            <a:pathLst>
              <a:path w="1634836" h="2687782">
                <a:moveTo>
                  <a:pt x="0" y="2687782"/>
                </a:moveTo>
                <a:cubicBezTo>
                  <a:pt x="272472" y="1824182"/>
                  <a:pt x="544945" y="960583"/>
                  <a:pt x="817418" y="512619"/>
                </a:cubicBezTo>
                <a:cubicBezTo>
                  <a:pt x="1089891" y="64655"/>
                  <a:pt x="1362363" y="32327"/>
                  <a:pt x="1634836" y="0"/>
                </a:cubicBezTo>
              </a:path>
            </a:pathLst>
          </a:custGeom>
          <a:noFill/>
          <a:ln w="952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5278582" y="3311236"/>
            <a:ext cx="623454" cy="1496291"/>
          </a:xfrm>
          <a:custGeom>
            <a:avLst/>
            <a:gdLst>
              <a:gd name="connsiteX0" fmla="*/ 623454 w 623454"/>
              <a:gd name="connsiteY0" fmla="*/ 1496291 h 1496291"/>
              <a:gd name="connsiteX1" fmla="*/ 387927 w 623454"/>
              <a:gd name="connsiteY1" fmla="*/ 498764 h 1496291"/>
              <a:gd name="connsiteX2" fmla="*/ 0 w 623454"/>
              <a:gd name="connsiteY2" fmla="*/ 0 h 1496291"/>
            </a:gdLst>
            <a:ahLst/>
            <a:cxnLst>
              <a:cxn ang="0">
                <a:pos x="connsiteX0" y="connsiteY0"/>
              </a:cxn>
              <a:cxn ang="0">
                <a:pos x="connsiteX1" y="connsiteY1"/>
              </a:cxn>
              <a:cxn ang="0">
                <a:pos x="connsiteX2" y="connsiteY2"/>
              </a:cxn>
            </a:cxnLst>
            <a:rect l="l" t="t" r="r" b="b"/>
            <a:pathLst>
              <a:path w="623454" h="1496291">
                <a:moveTo>
                  <a:pt x="623454" y="1496291"/>
                </a:moveTo>
                <a:cubicBezTo>
                  <a:pt x="557645" y="1122218"/>
                  <a:pt x="491836" y="748146"/>
                  <a:pt x="387927" y="498764"/>
                </a:cubicBezTo>
                <a:cubicBezTo>
                  <a:pt x="284018" y="249382"/>
                  <a:pt x="142009" y="124691"/>
                  <a:pt x="0" y="0"/>
                </a:cubicBezTo>
              </a:path>
            </a:pathLst>
          </a:custGeom>
          <a:noFill/>
          <a:ln w="952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5237018" y="2749424"/>
            <a:ext cx="2272146" cy="2044249"/>
          </a:xfrm>
          <a:custGeom>
            <a:avLst/>
            <a:gdLst>
              <a:gd name="connsiteX0" fmla="*/ 2272146 w 2272146"/>
              <a:gd name="connsiteY0" fmla="*/ 2044249 h 2044249"/>
              <a:gd name="connsiteX1" fmla="*/ 858982 w 2272146"/>
              <a:gd name="connsiteY1" fmla="*/ 312431 h 2044249"/>
              <a:gd name="connsiteX2" fmla="*/ 0 w 2272146"/>
              <a:gd name="connsiteY2" fmla="*/ 7631 h 2044249"/>
            </a:gdLst>
            <a:ahLst/>
            <a:cxnLst>
              <a:cxn ang="0">
                <a:pos x="connsiteX0" y="connsiteY0"/>
              </a:cxn>
              <a:cxn ang="0">
                <a:pos x="connsiteX1" y="connsiteY1"/>
              </a:cxn>
              <a:cxn ang="0">
                <a:pos x="connsiteX2" y="connsiteY2"/>
              </a:cxn>
            </a:cxnLst>
            <a:rect l="l" t="t" r="r" b="b"/>
            <a:pathLst>
              <a:path w="2272146" h="2044249">
                <a:moveTo>
                  <a:pt x="2272146" y="2044249"/>
                </a:moveTo>
                <a:cubicBezTo>
                  <a:pt x="1754909" y="1348058"/>
                  <a:pt x="1237673" y="651867"/>
                  <a:pt x="858982" y="312431"/>
                </a:cubicBezTo>
                <a:cubicBezTo>
                  <a:pt x="480291" y="-27005"/>
                  <a:pt x="240145" y="-9687"/>
                  <a:pt x="0" y="7631"/>
                </a:cubicBezTo>
              </a:path>
            </a:pathLst>
          </a:custGeom>
          <a:noFill/>
          <a:ln w="952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73156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1000" fill="hold"/>
                                        <p:tgtEl>
                                          <p:spTgt spid="45"/>
                                        </p:tgtEl>
                                        <p:attrNameLst>
                                          <p:attrName>ppt_w</p:attrName>
                                        </p:attrNameLst>
                                      </p:cBhvr>
                                      <p:tavLst>
                                        <p:tav tm="0">
                                          <p:val>
                                            <p:fltVal val="0"/>
                                          </p:val>
                                        </p:tav>
                                        <p:tav tm="100000">
                                          <p:val>
                                            <p:strVal val="#ppt_w"/>
                                          </p:val>
                                        </p:tav>
                                      </p:tavLst>
                                    </p:anim>
                                    <p:anim calcmode="lin" valueType="num">
                                      <p:cBhvr>
                                        <p:cTn id="26" dur="1000" fill="hold"/>
                                        <p:tgtEl>
                                          <p:spTgt spid="45"/>
                                        </p:tgtEl>
                                        <p:attrNameLst>
                                          <p:attrName>ppt_h</p:attrName>
                                        </p:attrNameLst>
                                      </p:cBhvr>
                                      <p:tavLst>
                                        <p:tav tm="0">
                                          <p:val>
                                            <p:fltVal val="0"/>
                                          </p:val>
                                        </p:tav>
                                        <p:tav tm="100000">
                                          <p:val>
                                            <p:strVal val="#ppt_h"/>
                                          </p:val>
                                        </p:tav>
                                      </p:tavLst>
                                    </p:anim>
                                    <p:anim calcmode="lin" valueType="num">
                                      <p:cBhvr>
                                        <p:cTn id="27" dur="1000" fill="hold"/>
                                        <p:tgtEl>
                                          <p:spTgt spid="45"/>
                                        </p:tgtEl>
                                        <p:attrNameLst>
                                          <p:attrName>style.rotation</p:attrName>
                                        </p:attrNameLst>
                                      </p:cBhvr>
                                      <p:tavLst>
                                        <p:tav tm="0">
                                          <p:val>
                                            <p:fltVal val="90"/>
                                          </p:val>
                                        </p:tav>
                                        <p:tav tm="100000">
                                          <p:val>
                                            <p:fltVal val="0"/>
                                          </p:val>
                                        </p:tav>
                                      </p:tavLst>
                                    </p:anim>
                                    <p:animEffect transition="in" filter="fade">
                                      <p:cBhvr>
                                        <p:cTn id="28" dur="10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style.rotation</p:attrName>
                                        </p:attrNameLst>
                                      </p:cBhvr>
                                      <p:tavLst>
                                        <p:tav tm="0">
                                          <p:val>
                                            <p:fltVal val="90"/>
                                          </p:val>
                                        </p:tav>
                                        <p:tav tm="100000">
                                          <p:val>
                                            <p:fltVal val="0"/>
                                          </p:val>
                                        </p:tav>
                                      </p:tavLst>
                                    </p:anim>
                                    <p:animEffect transition="in" filter="fade">
                                      <p:cBhvr>
                                        <p:cTn id="42" dur="10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 calcmode="lin" valueType="num">
                                      <p:cBhvr>
                                        <p:cTn id="49" dur="1000" fill="hold"/>
                                        <p:tgtEl>
                                          <p:spTgt spid="25"/>
                                        </p:tgtEl>
                                        <p:attrNameLst>
                                          <p:attrName>style.rotation</p:attrName>
                                        </p:attrNameLst>
                                      </p:cBhvr>
                                      <p:tavLst>
                                        <p:tav tm="0">
                                          <p:val>
                                            <p:fltVal val="90"/>
                                          </p:val>
                                        </p:tav>
                                        <p:tav tm="100000">
                                          <p:val>
                                            <p:fltVal val="0"/>
                                          </p:val>
                                        </p:tav>
                                      </p:tavLst>
                                    </p:anim>
                                    <p:animEffect transition="in" filter="fade">
                                      <p:cBhvr>
                                        <p:cTn id="50" dur="10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1000" fill="hold"/>
                                        <p:tgtEl>
                                          <p:spTgt spid="26"/>
                                        </p:tgtEl>
                                        <p:attrNameLst>
                                          <p:attrName>ppt_w</p:attrName>
                                        </p:attrNameLst>
                                      </p:cBhvr>
                                      <p:tavLst>
                                        <p:tav tm="0">
                                          <p:val>
                                            <p:fltVal val="0"/>
                                          </p:val>
                                        </p:tav>
                                        <p:tav tm="100000">
                                          <p:val>
                                            <p:strVal val="#ppt_w"/>
                                          </p:val>
                                        </p:tav>
                                      </p:tavLst>
                                    </p:anim>
                                    <p:anim calcmode="lin" valueType="num">
                                      <p:cBhvr>
                                        <p:cTn id="56" dur="1000" fill="hold"/>
                                        <p:tgtEl>
                                          <p:spTgt spid="26"/>
                                        </p:tgtEl>
                                        <p:attrNameLst>
                                          <p:attrName>ppt_h</p:attrName>
                                        </p:attrNameLst>
                                      </p:cBhvr>
                                      <p:tavLst>
                                        <p:tav tm="0">
                                          <p:val>
                                            <p:fltVal val="0"/>
                                          </p:val>
                                        </p:tav>
                                        <p:tav tm="100000">
                                          <p:val>
                                            <p:strVal val="#ppt_h"/>
                                          </p:val>
                                        </p:tav>
                                      </p:tavLst>
                                    </p:anim>
                                    <p:anim calcmode="lin" valueType="num">
                                      <p:cBhvr>
                                        <p:cTn id="57" dur="1000" fill="hold"/>
                                        <p:tgtEl>
                                          <p:spTgt spid="26"/>
                                        </p:tgtEl>
                                        <p:attrNameLst>
                                          <p:attrName>style.rotation</p:attrName>
                                        </p:attrNameLst>
                                      </p:cBhvr>
                                      <p:tavLst>
                                        <p:tav tm="0">
                                          <p:val>
                                            <p:fltVal val="90"/>
                                          </p:val>
                                        </p:tav>
                                        <p:tav tm="100000">
                                          <p:val>
                                            <p:fltVal val="0"/>
                                          </p:val>
                                        </p:tav>
                                      </p:tavLst>
                                    </p:anim>
                                    <p:animEffect transition="in" filter="fade">
                                      <p:cBhvr>
                                        <p:cTn id="58" dur="10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ppt_x"/>
                                          </p:val>
                                        </p:tav>
                                        <p:tav tm="100000">
                                          <p:val>
                                            <p:strVal val="#ppt_x"/>
                                          </p:val>
                                        </p:tav>
                                      </p:tavLst>
                                    </p:anim>
                                    <p:anim calcmode="lin" valueType="num">
                                      <p:cBhvr additive="base">
                                        <p:cTn id="6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9"/>
                                        </p:tgtEl>
                                        <p:attrNameLst>
                                          <p:attrName>style.visibility</p:attrName>
                                        </p:attrNameLst>
                                      </p:cBhvr>
                                      <p:to>
                                        <p:strVal val="visible"/>
                                      </p:to>
                                    </p:set>
                                    <p:anim calcmode="lin" valueType="num">
                                      <p:cBhvr additive="base">
                                        <p:cTn id="69" dur="500" fill="hold"/>
                                        <p:tgtEl>
                                          <p:spTgt spid="49"/>
                                        </p:tgtEl>
                                        <p:attrNameLst>
                                          <p:attrName>ppt_x</p:attrName>
                                        </p:attrNameLst>
                                      </p:cBhvr>
                                      <p:tavLst>
                                        <p:tav tm="0">
                                          <p:val>
                                            <p:strVal val="#ppt_x"/>
                                          </p:val>
                                        </p:tav>
                                        <p:tav tm="100000">
                                          <p:val>
                                            <p:strVal val="#ppt_x"/>
                                          </p:val>
                                        </p:tav>
                                      </p:tavLst>
                                    </p:anim>
                                    <p:anim calcmode="lin" valueType="num">
                                      <p:cBhvr additive="base">
                                        <p:cTn id="7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9" grpId="0"/>
      <p:bldP spid="66" grpId="0"/>
      <p:bldP spid="24" grpId="0" animBg="1"/>
      <p:bldP spid="25" grpId="0" animBg="1"/>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VII. DANH SÁCH MÓC NỐI KÉP (Doubly linked list) </a:t>
            </a:r>
          </a:p>
        </p:txBody>
      </p:sp>
      <p:sp>
        <p:nvSpPr>
          <p:cNvPr id="4" name="Rectangle 3"/>
          <p:cNvSpPr/>
          <p:nvPr/>
        </p:nvSpPr>
        <p:spPr>
          <a:xfrm>
            <a:off x="1666932" y="674380"/>
            <a:ext cx="10113942" cy="6177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3200" b="1" i="1">
                <a:solidFill>
                  <a:srgbClr val="0070C0"/>
                </a:solidFill>
                <a:latin typeface="Times New Roman" panose="02020603050405020304" pitchFamily="18" charset="0"/>
                <a:ea typeface="Times New Roman" panose="02020603050405020304" pitchFamily="18" charset="0"/>
              </a:rPr>
              <a:t>7.1. Bổ sung một nút mới vào danh sách móc nối kép</a:t>
            </a:r>
          </a:p>
        </p:txBody>
      </p:sp>
      <p:sp>
        <p:nvSpPr>
          <p:cNvPr id="50" name="Rectangle 49"/>
          <p:cNvSpPr/>
          <p:nvPr/>
        </p:nvSpPr>
        <p:spPr>
          <a:xfrm>
            <a:off x="4816377" y="5870516"/>
            <a:ext cx="5910763" cy="81635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just">
              <a:tabLst>
                <a:tab pos="1257300" algn="l"/>
              </a:tabLst>
            </a:pPr>
            <a:r>
              <a:rPr lang="en-US" sz="2400">
                <a:solidFill>
                  <a:srgbClr val="0070C0"/>
                </a:solidFill>
                <a:latin typeface="Times New Roman" pitchFamily="18" charset="0"/>
                <a:cs typeface="Times New Roman" pitchFamily="18" charset="0"/>
              </a:rPr>
              <a:t>Giải thuật này thực hiện bổ sung một nút mới, mà dữ liệu chứa ở X, vào trước nút trỏ bởi </a:t>
            </a:r>
            <a:r>
              <a:rPr lang="en-US" sz="2400">
                <a:solidFill>
                  <a:srgbClr val="FF0000"/>
                </a:solidFill>
                <a:latin typeface="Times New Roman" pitchFamily="18" charset="0"/>
                <a:cs typeface="Times New Roman" pitchFamily="18" charset="0"/>
              </a:rPr>
              <a:t>Q</a:t>
            </a:r>
            <a:r>
              <a:rPr lang="en-US" sz="2400">
                <a:solidFill>
                  <a:srgbClr val="0070C0"/>
                </a:solidFill>
                <a:latin typeface="Times New Roman" pitchFamily="18" charset="0"/>
                <a:cs typeface="Times New Roman" pitchFamily="18" charset="0"/>
              </a:rPr>
              <a:t>. </a:t>
            </a:r>
          </a:p>
        </p:txBody>
      </p:sp>
      <p:pic>
        <p:nvPicPr>
          <p:cNvPr id="17" name="Picture 1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07" y="35485"/>
            <a:ext cx="3969563" cy="6745661"/>
          </a:xfrm>
          <a:prstGeom prst="rect">
            <a:avLst/>
          </a:prstGeom>
        </p:spPr>
      </p:pic>
      <p:grpSp>
        <p:nvGrpSpPr>
          <p:cNvPr id="127" name="Group 126"/>
          <p:cNvGrpSpPr/>
          <p:nvPr/>
        </p:nvGrpSpPr>
        <p:grpSpPr>
          <a:xfrm>
            <a:off x="4135272" y="37915"/>
            <a:ext cx="7997590" cy="2356321"/>
            <a:chOff x="3945496" y="33825"/>
            <a:chExt cx="7997590" cy="2356321"/>
          </a:xfrm>
        </p:grpSpPr>
        <p:pic>
          <p:nvPicPr>
            <p:cNvPr id="18" name="Picture 17" descr="Screen Clipping"/>
            <p:cNvPicPr>
              <a:picLocks noChangeAspect="1"/>
            </p:cNvPicPr>
            <p:nvPr/>
          </p:nvPicPr>
          <p:blipFill rotWithShape="1">
            <a:blip r:embed="rId3">
              <a:extLst>
                <a:ext uri="{28A0092B-C50C-407E-A947-70E740481C1C}">
                  <a14:useLocalDpi xmlns:a14="http://schemas.microsoft.com/office/drawing/2010/main" val="0"/>
                </a:ext>
              </a:extLst>
            </a:blip>
            <a:srcRect l="4388" r="1696"/>
            <a:stretch/>
          </p:blipFill>
          <p:spPr>
            <a:xfrm>
              <a:off x="3945496" y="33825"/>
              <a:ext cx="7997590" cy="2356321"/>
            </a:xfrm>
            <a:prstGeom prst="rect">
              <a:avLst/>
            </a:prstGeom>
          </p:spPr>
        </p:pic>
        <p:grpSp>
          <p:nvGrpSpPr>
            <p:cNvPr id="72" name="Group 71"/>
            <p:cNvGrpSpPr/>
            <p:nvPr/>
          </p:nvGrpSpPr>
          <p:grpSpPr>
            <a:xfrm>
              <a:off x="4305577" y="962234"/>
              <a:ext cx="600501" cy="591203"/>
              <a:chOff x="9390014" y="2784804"/>
              <a:chExt cx="600501" cy="710768"/>
            </a:xfrm>
          </p:grpSpPr>
          <p:sp>
            <p:nvSpPr>
              <p:cNvPr id="73" name="Rectangle 72"/>
              <p:cNvSpPr/>
              <p:nvPr/>
            </p:nvSpPr>
            <p:spPr>
              <a:xfrm>
                <a:off x="9390014" y="2784804"/>
                <a:ext cx="600501"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2F</a:t>
                </a:r>
                <a:endParaRPr lang="en-US" sz="2800"/>
              </a:p>
            </p:txBody>
          </p:sp>
          <p:grpSp>
            <p:nvGrpSpPr>
              <p:cNvPr id="74" name="Group 73"/>
              <p:cNvGrpSpPr/>
              <p:nvPr/>
            </p:nvGrpSpPr>
            <p:grpSpPr>
              <a:xfrm>
                <a:off x="9621672" y="2829656"/>
                <a:ext cx="85899" cy="254057"/>
                <a:chOff x="9516154" y="2238531"/>
                <a:chExt cx="71903" cy="322363"/>
              </a:xfrm>
            </p:grpSpPr>
            <p:cxnSp>
              <p:nvCxnSpPr>
                <p:cNvPr id="75" name="Straight Connector 74"/>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77" name="Group 76"/>
            <p:cNvGrpSpPr/>
            <p:nvPr/>
          </p:nvGrpSpPr>
          <p:grpSpPr>
            <a:xfrm>
              <a:off x="11260317" y="975049"/>
              <a:ext cx="600501" cy="591203"/>
              <a:chOff x="9390014" y="2784804"/>
              <a:chExt cx="600501" cy="710768"/>
            </a:xfrm>
          </p:grpSpPr>
          <p:sp>
            <p:nvSpPr>
              <p:cNvPr id="78" name="Rectangle 77"/>
              <p:cNvSpPr/>
              <p:nvPr/>
            </p:nvSpPr>
            <p:spPr>
              <a:xfrm>
                <a:off x="9390014" y="2784804"/>
                <a:ext cx="600501"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1F</a:t>
                </a:r>
                <a:endParaRPr lang="en-US" sz="2800"/>
              </a:p>
            </p:txBody>
          </p:sp>
          <p:grpSp>
            <p:nvGrpSpPr>
              <p:cNvPr id="79" name="Group 78"/>
              <p:cNvGrpSpPr/>
              <p:nvPr/>
            </p:nvGrpSpPr>
            <p:grpSpPr>
              <a:xfrm>
                <a:off x="9621672" y="2829656"/>
                <a:ext cx="85899" cy="254057"/>
                <a:chOff x="9516154" y="2238531"/>
                <a:chExt cx="71903" cy="322363"/>
              </a:xfrm>
            </p:grpSpPr>
            <p:cxnSp>
              <p:nvCxnSpPr>
                <p:cNvPr id="80" name="Straight Connector 79"/>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82" name="Straight Arrow Connector 81"/>
            <p:cNvCxnSpPr/>
            <p:nvPr/>
          </p:nvCxnSpPr>
          <p:spPr>
            <a:xfrm>
              <a:off x="4708091" y="825760"/>
              <a:ext cx="28070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045993" y="1944877"/>
              <a:ext cx="6082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086517" y="1398967"/>
              <a:ext cx="60825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717453" y="1931229"/>
              <a:ext cx="6082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772045" y="1398967"/>
              <a:ext cx="60825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1107399" y="853056"/>
              <a:ext cx="280704"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9401429" y="1931229"/>
              <a:ext cx="6082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9442373" y="1398967"/>
              <a:ext cx="60825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7255746" y="2698157"/>
            <a:ext cx="2669727" cy="3073289"/>
            <a:chOff x="6600957" y="2672697"/>
            <a:chExt cx="2669727" cy="3073289"/>
          </a:xfrm>
        </p:grpSpPr>
        <p:pic>
          <p:nvPicPr>
            <p:cNvPr id="22" name="Picture 2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957" y="2672697"/>
              <a:ext cx="2669727" cy="3073289"/>
            </a:xfrm>
            <a:prstGeom prst="rect">
              <a:avLst/>
            </a:prstGeom>
          </p:spPr>
        </p:pic>
        <p:cxnSp>
          <p:nvCxnSpPr>
            <p:cNvPr id="25" name="Straight Arrow Connector 24"/>
            <p:cNvCxnSpPr/>
            <p:nvPr/>
          </p:nvCxnSpPr>
          <p:spPr>
            <a:xfrm flipH="1" flipV="1">
              <a:off x="7771758" y="5036024"/>
              <a:ext cx="468188" cy="327546"/>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92" name="Straight Connector 91"/>
          <p:cNvCxnSpPr/>
          <p:nvPr/>
        </p:nvCxnSpPr>
        <p:spPr>
          <a:xfrm>
            <a:off x="805220" y="812112"/>
            <a:ext cx="11600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4056640" y="2492924"/>
            <a:ext cx="2669727" cy="3073289"/>
            <a:chOff x="6600957" y="2672697"/>
            <a:chExt cx="2669727" cy="3073289"/>
          </a:xfrm>
        </p:grpSpPr>
        <p:pic>
          <p:nvPicPr>
            <p:cNvPr id="94" name="Picture 9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957" y="2672697"/>
              <a:ext cx="2669727" cy="3073289"/>
            </a:xfrm>
            <a:prstGeom prst="rect">
              <a:avLst/>
            </a:prstGeom>
          </p:spPr>
        </p:pic>
        <p:cxnSp>
          <p:nvCxnSpPr>
            <p:cNvPr id="95" name="Straight Arrow Connector 94"/>
            <p:cNvCxnSpPr/>
            <p:nvPr/>
          </p:nvCxnSpPr>
          <p:spPr>
            <a:xfrm flipH="1" flipV="1">
              <a:off x="7771758" y="5036024"/>
              <a:ext cx="468188" cy="327546"/>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96" name="Straight Connector 95"/>
          <p:cNvCxnSpPr/>
          <p:nvPr/>
        </p:nvCxnSpPr>
        <p:spPr>
          <a:xfrm>
            <a:off x="1201005" y="2081354"/>
            <a:ext cx="13784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6955385" y="1743127"/>
            <a:ext cx="893412" cy="4220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3E</a:t>
            </a:r>
            <a:endParaRPr lang="en-US" sz="2800"/>
          </a:p>
        </p:txBody>
      </p:sp>
      <p:grpSp>
        <p:nvGrpSpPr>
          <p:cNvPr id="34" name="Group 33"/>
          <p:cNvGrpSpPr/>
          <p:nvPr/>
        </p:nvGrpSpPr>
        <p:grpSpPr>
          <a:xfrm>
            <a:off x="6460114" y="3250327"/>
            <a:ext cx="826800" cy="1007529"/>
            <a:chOff x="6008319" y="2991989"/>
            <a:chExt cx="826800" cy="1007529"/>
          </a:xfrm>
        </p:grpSpPr>
        <p:sp>
          <p:nvSpPr>
            <p:cNvPr id="91" name="Rectangle 90"/>
            <p:cNvSpPr/>
            <p:nvPr/>
          </p:nvSpPr>
          <p:spPr>
            <a:xfrm>
              <a:off x="6008319" y="2991989"/>
              <a:ext cx="754655"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L</a:t>
              </a:r>
              <a:endParaRPr lang="en-US" sz="2800"/>
            </a:p>
          </p:txBody>
        </p:sp>
        <p:grpSp>
          <p:nvGrpSpPr>
            <p:cNvPr id="97" name="Group 96"/>
            <p:cNvGrpSpPr/>
            <p:nvPr/>
          </p:nvGrpSpPr>
          <p:grpSpPr>
            <a:xfrm>
              <a:off x="6104956" y="3408315"/>
              <a:ext cx="600501" cy="591203"/>
              <a:chOff x="9390014" y="2784804"/>
              <a:chExt cx="600501" cy="710768"/>
            </a:xfrm>
          </p:grpSpPr>
          <p:sp>
            <p:nvSpPr>
              <p:cNvPr id="98" name="Rectangle 97"/>
              <p:cNvSpPr/>
              <p:nvPr/>
            </p:nvSpPr>
            <p:spPr>
              <a:xfrm>
                <a:off x="9390014" y="2784804"/>
                <a:ext cx="600501"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3E</a:t>
                </a:r>
              </a:p>
            </p:txBody>
          </p:sp>
          <p:grpSp>
            <p:nvGrpSpPr>
              <p:cNvPr id="99" name="Group 98"/>
              <p:cNvGrpSpPr/>
              <p:nvPr/>
            </p:nvGrpSpPr>
            <p:grpSpPr>
              <a:xfrm>
                <a:off x="9621672" y="2829656"/>
                <a:ext cx="85899" cy="254057"/>
                <a:chOff x="9516154" y="2238531"/>
                <a:chExt cx="71903" cy="322363"/>
              </a:xfrm>
            </p:grpSpPr>
            <p:cxnSp>
              <p:nvCxnSpPr>
                <p:cNvPr id="100" name="Straight Connector 99"/>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103" name="Straight Arrow Connector 102"/>
            <p:cNvCxnSpPr/>
            <p:nvPr/>
          </p:nvCxnSpPr>
          <p:spPr>
            <a:xfrm>
              <a:off x="6554415" y="3280221"/>
              <a:ext cx="28070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8424010" y="3250327"/>
            <a:ext cx="853014" cy="1007529"/>
            <a:chOff x="7972215" y="2991989"/>
            <a:chExt cx="853014" cy="1007529"/>
          </a:xfrm>
        </p:grpSpPr>
        <p:sp>
          <p:nvSpPr>
            <p:cNvPr id="110" name="Rectangle 109"/>
            <p:cNvSpPr/>
            <p:nvPr/>
          </p:nvSpPr>
          <p:spPr>
            <a:xfrm>
              <a:off x="8070574" y="2991989"/>
              <a:ext cx="754655"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R</a:t>
              </a:r>
              <a:endParaRPr lang="en-US" sz="2800"/>
            </a:p>
          </p:txBody>
        </p:sp>
        <p:grpSp>
          <p:nvGrpSpPr>
            <p:cNvPr id="118" name="Group 117"/>
            <p:cNvGrpSpPr/>
            <p:nvPr/>
          </p:nvGrpSpPr>
          <p:grpSpPr>
            <a:xfrm>
              <a:off x="8179725" y="3408315"/>
              <a:ext cx="600501" cy="591203"/>
              <a:chOff x="9390014" y="2784804"/>
              <a:chExt cx="600501" cy="710768"/>
            </a:xfrm>
          </p:grpSpPr>
          <p:sp>
            <p:nvSpPr>
              <p:cNvPr id="119" name="Rectangle 118"/>
              <p:cNvSpPr/>
              <p:nvPr/>
            </p:nvSpPr>
            <p:spPr>
              <a:xfrm>
                <a:off x="9390014" y="2784804"/>
                <a:ext cx="600501"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3E</a:t>
                </a:r>
                <a:endParaRPr lang="en-US" sz="2800"/>
              </a:p>
            </p:txBody>
          </p:sp>
          <p:grpSp>
            <p:nvGrpSpPr>
              <p:cNvPr id="120" name="Group 119"/>
              <p:cNvGrpSpPr/>
              <p:nvPr/>
            </p:nvGrpSpPr>
            <p:grpSpPr>
              <a:xfrm>
                <a:off x="9621672" y="2829656"/>
                <a:ext cx="85899" cy="254057"/>
                <a:chOff x="9516154" y="2238531"/>
                <a:chExt cx="71903" cy="322363"/>
              </a:xfrm>
            </p:grpSpPr>
            <p:cxnSp>
              <p:nvCxnSpPr>
                <p:cNvPr id="121" name="Straight Connector 120"/>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123" name="Straight Arrow Connector 122"/>
            <p:cNvCxnSpPr/>
            <p:nvPr/>
          </p:nvCxnSpPr>
          <p:spPr>
            <a:xfrm>
              <a:off x="7972215" y="3286322"/>
              <a:ext cx="280704"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a:xfrm>
            <a:off x="1005017" y="2439819"/>
            <a:ext cx="108309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71089" y="816202"/>
            <a:ext cx="11600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7665515" y="2825268"/>
            <a:ext cx="2669727" cy="3073289"/>
            <a:chOff x="6600957" y="2672697"/>
            <a:chExt cx="2669727" cy="3073289"/>
          </a:xfrm>
        </p:grpSpPr>
        <p:pic>
          <p:nvPicPr>
            <p:cNvPr id="130" name="Picture 12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957" y="2672697"/>
              <a:ext cx="2669727" cy="3073289"/>
            </a:xfrm>
            <a:prstGeom prst="rect">
              <a:avLst/>
            </a:prstGeom>
          </p:spPr>
        </p:pic>
        <p:cxnSp>
          <p:nvCxnSpPr>
            <p:cNvPr id="131" name="Straight Arrow Connector 130"/>
            <p:cNvCxnSpPr/>
            <p:nvPr/>
          </p:nvCxnSpPr>
          <p:spPr>
            <a:xfrm flipH="1" flipV="1">
              <a:off x="7771758" y="5036024"/>
              <a:ext cx="468188" cy="327546"/>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32" name="Straight Connector 131"/>
          <p:cNvCxnSpPr/>
          <p:nvPr/>
        </p:nvCxnSpPr>
        <p:spPr>
          <a:xfrm>
            <a:off x="1462216" y="3214137"/>
            <a:ext cx="7230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5564366" y="2295165"/>
            <a:ext cx="1202512" cy="1051976"/>
            <a:chOff x="10127921" y="2965945"/>
            <a:chExt cx="1202512" cy="1051976"/>
          </a:xfrm>
        </p:grpSpPr>
        <p:sp>
          <p:nvSpPr>
            <p:cNvPr id="139" name="Rectangle 138"/>
            <p:cNvSpPr/>
            <p:nvPr/>
          </p:nvSpPr>
          <p:spPr>
            <a:xfrm>
              <a:off x="10127921" y="3496048"/>
              <a:ext cx="1202512"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Q </a:t>
              </a:r>
              <a:r>
                <a:rPr lang="en-US" sz="2800">
                  <a:solidFill>
                    <a:srgbClr val="0070C0"/>
                  </a:solidFill>
                  <a:latin typeface="Times New Roman" panose="02020603050405020304" pitchFamily="18" charset="0"/>
                </a:rPr>
                <a:t>= 2F</a:t>
              </a:r>
              <a:endParaRPr lang="en-US" sz="2800">
                <a:solidFill>
                  <a:srgbClr val="0070C0"/>
                </a:solidFill>
              </a:endParaRPr>
            </a:p>
          </p:txBody>
        </p:sp>
        <p:cxnSp>
          <p:nvCxnSpPr>
            <p:cNvPr id="140" name="Straight Arrow Connector 139"/>
            <p:cNvCxnSpPr/>
            <p:nvPr/>
          </p:nvCxnSpPr>
          <p:spPr>
            <a:xfrm flipV="1">
              <a:off x="10344819" y="296594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41" name="Straight Connector 140"/>
          <p:cNvCxnSpPr/>
          <p:nvPr/>
        </p:nvCxnSpPr>
        <p:spPr>
          <a:xfrm>
            <a:off x="1524472" y="3613178"/>
            <a:ext cx="95144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186439" y="4242324"/>
            <a:ext cx="958766"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2F</a:t>
            </a:r>
            <a:endParaRPr lang="en-US" sz="2800"/>
          </a:p>
        </p:txBody>
      </p:sp>
      <p:sp>
        <p:nvSpPr>
          <p:cNvPr id="153" name="Freeform 152"/>
          <p:cNvSpPr/>
          <p:nvPr/>
        </p:nvSpPr>
        <p:spPr>
          <a:xfrm>
            <a:off x="4999425" y="2006221"/>
            <a:ext cx="635495" cy="2470245"/>
          </a:xfrm>
          <a:custGeom>
            <a:avLst/>
            <a:gdLst>
              <a:gd name="connsiteX0" fmla="*/ 200792 w 635495"/>
              <a:gd name="connsiteY0" fmla="*/ 2470245 h 2470245"/>
              <a:gd name="connsiteX1" fmla="*/ 541986 w 635495"/>
              <a:gd name="connsiteY1" fmla="*/ 2033516 h 2470245"/>
              <a:gd name="connsiteX2" fmla="*/ 610225 w 635495"/>
              <a:gd name="connsiteY2" fmla="*/ 1241946 h 2470245"/>
              <a:gd name="connsiteX3" fmla="*/ 173497 w 635495"/>
              <a:gd name="connsiteY3" fmla="*/ 573206 h 2470245"/>
              <a:gd name="connsiteX4" fmla="*/ 9724 w 635495"/>
              <a:gd name="connsiteY4" fmla="*/ 232012 h 2470245"/>
              <a:gd name="connsiteX5" fmla="*/ 37019 w 635495"/>
              <a:gd name="connsiteY5" fmla="*/ 81886 h 2470245"/>
              <a:gd name="connsiteX6" fmla="*/ 187144 w 635495"/>
              <a:gd name="connsiteY6" fmla="*/ 0 h 247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495" h="2470245">
                <a:moveTo>
                  <a:pt x="200792" y="2470245"/>
                </a:moveTo>
                <a:cubicBezTo>
                  <a:pt x="337269" y="2354238"/>
                  <a:pt x="473747" y="2238232"/>
                  <a:pt x="541986" y="2033516"/>
                </a:cubicBezTo>
                <a:cubicBezTo>
                  <a:pt x="610225" y="1828800"/>
                  <a:pt x="671640" y="1485331"/>
                  <a:pt x="610225" y="1241946"/>
                </a:cubicBezTo>
                <a:cubicBezTo>
                  <a:pt x="548810" y="998561"/>
                  <a:pt x="273580" y="741528"/>
                  <a:pt x="173497" y="573206"/>
                </a:cubicBezTo>
                <a:cubicBezTo>
                  <a:pt x="73414" y="404884"/>
                  <a:pt x="32470" y="313899"/>
                  <a:pt x="9724" y="232012"/>
                </a:cubicBezTo>
                <a:cubicBezTo>
                  <a:pt x="-13022" y="150125"/>
                  <a:pt x="7449" y="120555"/>
                  <a:pt x="37019" y="81886"/>
                </a:cubicBezTo>
                <a:cubicBezTo>
                  <a:pt x="66589" y="43217"/>
                  <a:pt x="126866" y="21608"/>
                  <a:pt x="187144" y="0"/>
                </a:cubicBezTo>
              </a:path>
            </a:pathLst>
          </a:custGeom>
          <a:noFill/>
          <a:ln w="19050">
            <a:solidFill>
              <a:srgbClr val="00206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Connector 153"/>
          <p:cNvCxnSpPr/>
          <p:nvPr/>
        </p:nvCxnSpPr>
        <p:spPr>
          <a:xfrm>
            <a:off x="1519686" y="4014970"/>
            <a:ext cx="9702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5267745" y="1155856"/>
            <a:ext cx="903835" cy="4815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3E</a:t>
            </a:r>
            <a:endParaRPr lang="en-US" sz="2800"/>
          </a:p>
        </p:txBody>
      </p:sp>
      <p:cxnSp>
        <p:nvCxnSpPr>
          <p:cNvPr id="156" name="Straight Connector 155"/>
          <p:cNvCxnSpPr/>
          <p:nvPr/>
        </p:nvCxnSpPr>
        <p:spPr>
          <a:xfrm>
            <a:off x="1512442" y="4383459"/>
            <a:ext cx="58931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59" name="Group 158"/>
          <p:cNvGrpSpPr/>
          <p:nvPr/>
        </p:nvGrpSpPr>
        <p:grpSpPr>
          <a:xfrm>
            <a:off x="4477865" y="961482"/>
            <a:ext cx="600501" cy="701076"/>
            <a:chOff x="9390014" y="2768396"/>
            <a:chExt cx="600501" cy="710767"/>
          </a:xfrm>
        </p:grpSpPr>
        <p:sp>
          <p:nvSpPr>
            <p:cNvPr id="160" name="Rectangle 159"/>
            <p:cNvSpPr/>
            <p:nvPr/>
          </p:nvSpPr>
          <p:spPr>
            <a:xfrm>
              <a:off x="9390014" y="2768396"/>
              <a:ext cx="600501" cy="71076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3E</a:t>
              </a:r>
              <a:endParaRPr lang="en-US" sz="2800"/>
            </a:p>
          </p:txBody>
        </p:sp>
        <p:grpSp>
          <p:nvGrpSpPr>
            <p:cNvPr id="161" name="Group 160"/>
            <p:cNvGrpSpPr/>
            <p:nvPr/>
          </p:nvGrpSpPr>
          <p:grpSpPr>
            <a:xfrm>
              <a:off x="9621672" y="2829656"/>
              <a:ext cx="85899" cy="254057"/>
              <a:chOff x="9516154" y="2238531"/>
              <a:chExt cx="71903" cy="322363"/>
            </a:xfrm>
          </p:grpSpPr>
          <p:cxnSp>
            <p:nvCxnSpPr>
              <p:cNvPr id="162" name="Straight Connector 161"/>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152" name="Freeform 151"/>
          <p:cNvSpPr/>
          <p:nvPr/>
        </p:nvSpPr>
        <p:spPr>
          <a:xfrm>
            <a:off x="4802962" y="1392072"/>
            <a:ext cx="617164" cy="2538483"/>
          </a:xfrm>
          <a:custGeom>
            <a:avLst/>
            <a:gdLst>
              <a:gd name="connsiteX0" fmla="*/ 410483 w 617164"/>
              <a:gd name="connsiteY0" fmla="*/ 0 h 2538483"/>
              <a:gd name="connsiteX1" fmla="*/ 1050 w 617164"/>
              <a:gd name="connsiteY1" fmla="*/ 614149 h 2538483"/>
              <a:gd name="connsiteX2" fmla="*/ 301301 w 617164"/>
              <a:gd name="connsiteY2" fmla="*/ 1310185 h 2538483"/>
              <a:gd name="connsiteX3" fmla="*/ 574256 w 617164"/>
              <a:gd name="connsiteY3" fmla="*/ 1774209 h 2538483"/>
              <a:gd name="connsiteX4" fmla="*/ 601551 w 617164"/>
              <a:gd name="connsiteY4" fmla="*/ 2361062 h 2538483"/>
              <a:gd name="connsiteX5" fmla="*/ 424131 w 617164"/>
              <a:gd name="connsiteY5" fmla="*/ 2538483 h 253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7164" h="2538483">
                <a:moveTo>
                  <a:pt x="410483" y="0"/>
                </a:moveTo>
                <a:cubicBezTo>
                  <a:pt x="214865" y="197892"/>
                  <a:pt x="19247" y="395785"/>
                  <a:pt x="1050" y="614149"/>
                </a:cubicBezTo>
                <a:cubicBezTo>
                  <a:pt x="-17147" y="832513"/>
                  <a:pt x="205767" y="1116842"/>
                  <a:pt x="301301" y="1310185"/>
                </a:cubicBezTo>
                <a:cubicBezTo>
                  <a:pt x="396835" y="1503528"/>
                  <a:pt x="524214" y="1599063"/>
                  <a:pt x="574256" y="1774209"/>
                </a:cubicBezTo>
                <a:cubicBezTo>
                  <a:pt x="624298" y="1949355"/>
                  <a:pt x="626572" y="2233683"/>
                  <a:pt x="601551" y="2361062"/>
                </a:cubicBezTo>
                <a:cubicBezTo>
                  <a:pt x="576530" y="2488441"/>
                  <a:pt x="500330" y="2513462"/>
                  <a:pt x="424131" y="2538483"/>
                </a:cubicBezTo>
              </a:path>
            </a:pathLst>
          </a:custGeom>
          <a:noFill/>
          <a:ln w="19050">
            <a:solidFill>
              <a:srgbClr val="00206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16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4165" y="327834"/>
            <a:ext cx="292608" cy="560912"/>
          </a:xfrm>
          <a:prstGeom prst="rect">
            <a:avLst/>
          </a:prstGeom>
        </p:spPr>
      </p:pic>
      <p:sp>
        <p:nvSpPr>
          <p:cNvPr id="165" name="Freeform 164"/>
          <p:cNvSpPr/>
          <p:nvPr/>
        </p:nvSpPr>
        <p:spPr>
          <a:xfrm>
            <a:off x="3682304" y="982639"/>
            <a:ext cx="998878" cy="2333767"/>
          </a:xfrm>
          <a:custGeom>
            <a:avLst/>
            <a:gdLst>
              <a:gd name="connsiteX0" fmla="*/ 998878 w 998878"/>
              <a:gd name="connsiteY0" fmla="*/ 0 h 2333767"/>
              <a:gd name="connsiteX1" fmla="*/ 57183 w 998878"/>
              <a:gd name="connsiteY1" fmla="*/ 1514901 h 2333767"/>
              <a:gd name="connsiteX2" fmla="*/ 139069 w 998878"/>
              <a:gd name="connsiteY2" fmla="*/ 2169994 h 2333767"/>
              <a:gd name="connsiteX3" fmla="*/ 425672 w 998878"/>
              <a:gd name="connsiteY3" fmla="*/ 2333767 h 2333767"/>
            </a:gdLst>
            <a:ahLst/>
            <a:cxnLst>
              <a:cxn ang="0">
                <a:pos x="connsiteX0" y="connsiteY0"/>
              </a:cxn>
              <a:cxn ang="0">
                <a:pos x="connsiteX1" y="connsiteY1"/>
              </a:cxn>
              <a:cxn ang="0">
                <a:pos x="connsiteX2" y="connsiteY2"/>
              </a:cxn>
              <a:cxn ang="0">
                <a:pos x="connsiteX3" y="connsiteY3"/>
              </a:cxn>
            </a:cxnLst>
            <a:rect l="l" t="t" r="r" b="b"/>
            <a:pathLst>
              <a:path w="998878" h="2333767">
                <a:moveTo>
                  <a:pt x="998878" y="0"/>
                </a:moveTo>
                <a:cubicBezTo>
                  <a:pt x="599681" y="576617"/>
                  <a:pt x="200484" y="1153235"/>
                  <a:pt x="57183" y="1514901"/>
                </a:cubicBezTo>
                <a:cubicBezTo>
                  <a:pt x="-86118" y="1876567"/>
                  <a:pt x="77654" y="2033516"/>
                  <a:pt x="139069" y="2169994"/>
                </a:cubicBezTo>
                <a:cubicBezTo>
                  <a:pt x="200484" y="2306472"/>
                  <a:pt x="313078" y="2320119"/>
                  <a:pt x="425672" y="2333767"/>
                </a:cubicBezTo>
              </a:path>
            </a:pathLst>
          </a:custGeom>
          <a:noFill/>
          <a:ln w="19050">
            <a:solidFill>
              <a:srgbClr val="00206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2" name="Group 171"/>
          <p:cNvGrpSpPr/>
          <p:nvPr/>
        </p:nvGrpSpPr>
        <p:grpSpPr>
          <a:xfrm>
            <a:off x="9045611" y="2296295"/>
            <a:ext cx="1216763" cy="1051976"/>
            <a:chOff x="10127920" y="2965945"/>
            <a:chExt cx="1216763" cy="1051976"/>
          </a:xfrm>
        </p:grpSpPr>
        <p:sp>
          <p:nvSpPr>
            <p:cNvPr id="173" name="Rectangle 172"/>
            <p:cNvSpPr/>
            <p:nvPr/>
          </p:nvSpPr>
          <p:spPr>
            <a:xfrm>
              <a:off x="10127920" y="3496048"/>
              <a:ext cx="1216763"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Q </a:t>
              </a:r>
              <a:r>
                <a:rPr lang="en-US" sz="2800">
                  <a:solidFill>
                    <a:srgbClr val="0070C0"/>
                  </a:solidFill>
                  <a:latin typeface="Times New Roman" panose="02020603050405020304" pitchFamily="18" charset="0"/>
                </a:rPr>
                <a:t>= 2E</a:t>
              </a:r>
              <a:endParaRPr lang="en-US" sz="2800">
                <a:solidFill>
                  <a:srgbClr val="0070C0"/>
                </a:solidFill>
              </a:endParaRPr>
            </a:p>
          </p:txBody>
        </p:sp>
        <p:cxnSp>
          <p:nvCxnSpPr>
            <p:cNvPr id="174" name="Straight Arrow Connector 173"/>
            <p:cNvCxnSpPr/>
            <p:nvPr/>
          </p:nvCxnSpPr>
          <p:spPr>
            <a:xfrm flipV="1">
              <a:off x="10344819" y="296594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75" name="Straight Connector 174"/>
          <p:cNvCxnSpPr/>
          <p:nvPr/>
        </p:nvCxnSpPr>
        <p:spPr>
          <a:xfrm>
            <a:off x="771089" y="824514"/>
            <a:ext cx="11600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505618" y="5543437"/>
            <a:ext cx="9702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789454" y="3994615"/>
            <a:ext cx="964142"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1E</a:t>
            </a:r>
            <a:endParaRPr lang="en-US" sz="2800"/>
          </a:p>
        </p:txBody>
      </p:sp>
      <p:cxnSp>
        <p:nvCxnSpPr>
          <p:cNvPr id="105" name="Straight Connector 104"/>
          <p:cNvCxnSpPr/>
          <p:nvPr/>
        </p:nvCxnSpPr>
        <p:spPr>
          <a:xfrm>
            <a:off x="1505618" y="5925853"/>
            <a:ext cx="9702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7789118" y="4581468"/>
            <a:ext cx="964142"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2E</a:t>
            </a:r>
            <a:endParaRPr lang="en-US" sz="2800"/>
          </a:p>
        </p:txBody>
      </p:sp>
      <p:sp>
        <p:nvSpPr>
          <p:cNvPr id="6" name="Freeform 5"/>
          <p:cNvSpPr/>
          <p:nvPr/>
        </p:nvSpPr>
        <p:spPr>
          <a:xfrm>
            <a:off x="8446793" y="2033516"/>
            <a:ext cx="920214" cy="2811439"/>
          </a:xfrm>
          <a:custGeom>
            <a:avLst/>
            <a:gdLst>
              <a:gd name="connsiteX0" fmla="*/ 342365 w 920214"/>
              <a:gd name="connsiteY0" fmla="*/ 2811439 h 2811439"/>
              <a:gd name="connsiteX1" fmla="*/ 779094 w 920214"/>
              <a:gd name="connsiteY1" fmla="*/ 2634018 h 2811439"/>
              <a:gd name="connsiteX2" fmla="*/ 915571 w 920214"/>
              <a:gd name="connsiteY2" fmla="*/ 2169994 h 2811439"/>
              <a:gd name="connsiteX3" fmla="*/ 860980 w 920214"/>
              <a:gd name="connsiteY3" fmla="*/ 1610436 h 2811439"/>
              <a:gd name="connsiteX4" fmla="*/ 601673 w 920214"/>
              <a:gd name="connsiteY4" fmla="*/ 1132765 h 2811439"/>
              <a:gd name="connsiteX5" fmla="*/ 137649 w 920214"/>
              <a:gd name="connsiteY5" fmla="*/ 696036 h 2811439"/>
              <a:gd name="connsiteX6" fmla="*/ 1171 w 920214"/>
              <a:gd name="connsiteY6" fmla="*/ 272956 h 2811439"/>
              <a:gd name="connsiteX7" fmla="*/ 83058 w 920214"/>
              <a:gd name="connsiteY7" fmla="*/ 0 h 281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0214" h="2811439">
                <a:moveTo>
                  <a:pt x="342365" y="2811439"/>
                </a:moveTo>
                <a:cubicBezTo>
                  <a:pt x="512962" y="2776182"/>
                  <a:pt x="683560" y="2740925"/>
                  <a:pt x="779094" y="2634018"/>
                </a:cubicBezTo>
                <a:cubicBezTo>
                  <a:pt x="874628" y="2527111"/>
                  <a:pt x="901923" y="2340591"/>
                  <a:pt x="915571" y="2169994"/>
                </a:cubicBezTo>
                <a:cubicBezTo>
                  <a:pt x="929219" y="1999397"/>
                  <a:pt x="913296" y="1783307"/>
                  <a:pt x="860980" y="1610436"/>
                </a:cubicBezTo>
                <a:cubicBezTo>
                  <a:pt x="808664" y="1437565"/>
                  <a:pt x="722228" y="1285165"/>
                  <a:pt x="601673" y="1132765"/>
                </a:cubicBezTo>
                <a:cubicBezTo>
                  <a:pt x="481118" y="980365"/>
                  <a:pt x="237733" y="839337"/>
                  <a:pt x="137649" y="696036"/>
                </a:cubicBezTo>
                <a:cubicBezTo>
                  <a:pt x="37565" y="552735"/>
                  <a:pt x="10269" y="388962"/>
                  <a:pt x="1171" y="272956"/>
                </a:cubicBezTo>
                <a:cubicBezTo>
                  <a:pt x="-7928" y="156950"/>
                  <a:pt x="37565" y="78475"/>
                  <a:pt x="83058" y="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1519265" y="6321638"/>
            <a:ext cx="95664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8635208" y="1146407"/>
            <a:ext cx="893412" cy="4925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3E</a:t>
            </a:r>
            <a:endParaRPr lang="en-US" sz="2800"/>
          </a:p>
        </p:txBody>
      </p:sp>
      <p:pic>
        <p:nvPicPr>
          <p:cNvPr id="9" name="Picture 8"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3489" y="1137038"/>
            <a:ext cx="612648" cy="375136"/>
          </a:xfrm>
          <a:prstGeom prst="rect">
            <a:avLst/>
          </a:prstGeom>
        </p:spPr>
      </p:pic>
      <p:cxnSp>
        <p:nvCxnSpPr>
          <p:cNvPr id="109" name="Straight Connector 108"/>
          <p:cNvCxnSpPr/>
          <p:nvPr/>
        </p:nvCxnSpPr>
        <p:spPr>
          <a:xfrm>
            <a:off x="1512442" y="6741460"/>
            <a:ext cx="17793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11"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1660" y="2954605"/>
            <a:ext cx="2516846" cy="500425"/>
          </a:xfrm>
          <a:prstGeom prst="rect">
            <a:avLst/>
          </a:prstGeom>
        </p:spPr>
      </p:pic>
      <p:grpSp>
        <p:nvGrpSpPr>
          <p:cNvPr id="16" name="Group 15"/>
          <p:cNvGrpSpPr/>
          <p:nvPr/>
        </p:nvGrpSpPr>
        <p:grpSpPr>
          <a:xfrm>
            <a:off x="5128839" y="3397392"/>
            <a:ext cx="1055836" cy="480254"/>
            <a:chOff x="5128839" y="3397392"/>
            <a:chExt cx="1055836" cy="480254"/>
          </a:xfrm>
        </p:grpSpPr>
        <p:cxnSp>
          <p:nvCxnSpPr>
            <p:cNvPr id="112" name="Straight Connector 111"/>
            <p:cNvCxnSpPr/>
            <p:nvPr/>
          </p:nvCxnSpPr>
          <p:spPr>
            <a:xfrm>
              <a:off x="5128839" y="3397392"/>
              <a:ext cx="105583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5208177" y="3464202"/>
              <a:ext cx="893412" cy="413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1E</a:t>
              </a:r>
              <a:endParaRPr lang="en-US" sz="2800"/>
            </a:p>
          </p:txBody>
        </p:sp>
      </p:grpSp>
      <p:cxnSp>
        <p:nvCxnSpPr>
          <p:cNvPr id="20" name="Straight Arrow Connector 19"/>
          <p:cNvCxnSpPr/>
          <p:nvPr/>
        </p:nvCxnSpPr>
        <p:spPr>
          <a:xfrm flipV="1">
            <a:off x="5583338" y="2295166"/>
            <a:ext cx="1301205" cy="7248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14" name="Picture 11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752" y="1655633"/>
            <a:ext cx="612648" cy="375136"/>
          </a:xfrm>
          <a:prstGeom prst="rect">
            <a:avLst/>
          </a:prstGeom>
        </p:spPr>
      </p:pic>
      <p:sp>
        <p:nvSpPr>
          <p:cNvPr id="3" name="Freeform 2"/>
          <p:cNvSpPr/>
          <p:nvPr/>
        </p:nvSpPr>
        <p:spPr>
          <a:xfrm>
            <a:off x="7393022" y="1528549"/>
            <a:ext cx="839116" cy="2756848"/>
          </a:xfrm>
          <a:custGeom>
            <a:avLst/>
            <a:gdLst>
              <a:gd name="connsiteX0" fmla="*/ 549975 w 839116"/>
              <a:gd name="connsiteY0" fmla="*/ 0 h 2756848"/>
              <a:gd name="connsiteX1" fmla="*/ 700100 w 839116"/>
              <a:gd name="connsiteY1" fmla="*/ 95535 h 2756848"/>
              <a:gd name="connsiteX2" fmla="*/ 809282 w 839116"/>
              <a:gd name="connsiteY2" fmla="*/ 300251 h 2756848"/>
              <a:gd name="connsiteX3" fmla="*/ 822930 w 839116"/>
              <a:gd name="connsiteY3" fmla="*/ 764275 h 2756848"/>
              <a:gd name="connsiteX4" fmla="*/ 604566 w 839116"/>
              <a:gd name="connsiteY4" fmla="*/ 1160060 h 2756848"/>
              <a:gd name="connsiteX5" fmla="*/ 317963 w 839116"/>
              <a:gd name="connsiteY5" fmla="*/ 1487606 h 2756848"/>
              <a:gd name="connsiteX6" fmla="*/ 45008 w 839116"/>
              <a:gd name="connsiteY6" fmla="*/ 1801505 h 2756848"/>
              <a:gd name="connsiteX7" fmla="*/ 4065 w 839116"/>
              <a:gd name="connsiteY7" fmla="*/ 2197290 h 2756848"/>
              <a:gd name="connsiteX8" fmla="*/ 85951 w 839116"/>
              <a:gd name="connsiteY8" fmla="*/ 2524836 h 2756848"/>
              <a:gd name="connsiteX9" fmla="*/ 358906 w 839116"/>
              <a:gd name="connsiteY9" fmla="*/ 2756848 h 27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9116" h="2756848">
                <a:moveTo>
                  <a:pt x="549975" y="0"/>
                </a:moveTo>
                <a:cubicBezTo>
                  <a:pt x="603428" y="22746"/>
                  <a:pt x="656882" y="45493"/>
                  <a:pt x="700100" y="95535"/>
                </a:cubicBezTo>
                <a:cubicBezTo>
                  <a:pt x="743318" y="145577"/>
                  <a:pt x="788810" y="188794"/>
                  <a:pt x="809282" y="300251"/>
                </a:cubicBezTo>
                <a:cubicBezTo>
                  <a:pt x="829754" y="411708"/>
                  <a:pt x="857049" y="620974"/>
                  <a:pt x="822930" y="764275"/>
                </a:cubicBezTo>
                <a:cubicBezTo>
                  <a:pt x="788811" y="907576"/>
                  <a:pt x="688727" y="1039505"/>
                  <a:pt x="604566" y="1160060"/>
                </a:cubicBezTo>
                <a:cubicBezTo>
                  <a:pt x="520405" y="1280615"/>
                  <a:pt x="317963" y="1487606"/>
                  <a:pt x="317963" y="1487606"/>
                </a:cubicBezTo>
                <a:cubicBezTo>
                  <a:pt x="224703" y="1594513"/>
                  <a:pt x="97324" y="1683224"/>
                  <a:pt x="45008" y="1801505"/>
                </a:cubicBezTo>
                <a:cubicBezTo>
                  <a:pt x="-7308" y="1919786"/>
                  <a:pt x="-2759" y="2076735"/>
                  <a:pt x="4065" y="2197290"/>
                </a:cubicBezTo>
                <a:cubicBezTo>
                  <a:pt x="10889" y="2317845"/>
                  <a:pt x="26811" y="2431576"/>
                  <a:pt x="85951" y="2524836"/>
                </a:cubicBezTo>
                <a:cubicBezTo>
                  <a:pt x="145091" y="2618096"/>
                  <a:pt x="251998" y="2687472"/>
                  <a:pt x="358906" y="2756848"/>
                </a:cubicBez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8352054" y="1392072"/>
            <a:ext cx="805922" cy="2934268"/>
          </a:xfrm>
          <a:custGeom>
            <a:avLst/>
            <a:gdLst>
              <a:gd name="connsiteX0" fmla="*/ 218740 w 805922"/>
              <a:gd name="connsiteY0" fmla="*/ 0 h 2934268"/>
              <a:gd name="connsiteX1" fmla="*/ 68615 w 805922"/>
              <a:gd name="connsiteY1" fmla="*/ 218364 h 2934268"/>
              <a:gd name="connsiteX2" fmla="*/ 376 w 805922"/>
              <a:gd name="connsiteY2" fmla="*/ 723331 h 2934268"/>
              <a:gd name="connsiteX3" fmla="*/ 54967 w 805922"/>
              <a:gd name="connsiteY3" fmla="*/ 1296537 h 2934268"/>
              <a:gd name="connsiteX4" fmla="*/ 300627 w 805922"/>
              <a:gd name="connsiteY4" fmla="*/ 1678674 h 2934268"/>
              <a:gd name="connsiteX5" fmla="*/ 600877 w 805922"/>
              <a:gd name="connsiteY5" fmla="*/ 1978925 h 2934268"/>
              <a:gd name="connsiteX6" fmla="*/ 764650 w 805922"/>
              <a:gd name="connsiteY6" fmla="*/ 2265528 h 2934268"/>
              <a:gd name="connsiteX7" fmla="*/ 805594 w 805922"/>
              <a:gd name="connsiteY7" fmla="*/ 2456597 h 2934268"/>
              <a:gd name="connsiteX8" fmla="*/ 751003 w 805922"/>
              <a:gd name="connsiteY8" fmla="*/ 2756847 h 2934268"/>
              <a:gd name="connsiteX9" fmla="*/ 491695 w 805922"/>
              <a:gd name="connsiteY9" fmla="*/ 2934268 h 2934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5922" h="2934268">
                <a:moveTo>
                  <a:pt x="218740" y="0"/>
                </a:moveTo>
                <a:cubicBezTo>
                  <a:pt x="161874" y="48904"/>
                  <a:pt x="105009" y="97809"/>
                  <a:pt x="68615" y="218364"/>
                </a:cubicBezTo>
                <a:cubicBezTo>
                  <a:pt x="32221" y="338919"/>
                  <a:pt x="2651" y="543636"/>
                  <a:pt x="376" y="723331"/>
                </a:cubicBezTo>
                <a:cubicBezTo>
                  <a:pt x="-1899" y="903026"/>
                  <a:pt x="4925" y="1137313"/>
                  <a:pt x="54967" y="1296537"/>
                </a:cubicBezTo>
                <a:cubicBezTo>
                  <a:pt x="105009" y="1455761"/>
                  <a:pt x="209642" y="1564943"/>
                  <a:pt x="300627" y="1678674"/>
                </a:cubicBezTo>
                <a:cubicBezTo>
                  <a:pt x="391612" y="1792405"/>
                  <a:pt x="523540" y="1881116"/>
                  <a:pt x="600877" y="1978925"/>
                </a:cubicBezTo>
                <a:cubicBezTo>
                  <a:pt x="678214" y="2076734"/>
                  <a:pt x="730531" y="2185916"/>
                  <a:pt x="764650" y="2265528"/>
                </a:cubicBezTo>
                <a:cubicBezTo>
                  <a:pt x="798770" y="2345140"/>
                  <a:pt x="807868" y="2374711"/>
                  <a:pt x="805594" y="2456597"/>
                </a:cubicBezTo>
                <a:cubicBezTo>
                  <a:pt x="803320" y="2538483"/>
                  <a:pt x="803319" y="2677235"/>
                  <a:pt x="751003" y="2756847"/>
                </a:cubicBezTo>
                <a:cubicBezTo>
                  <a:pt x="698687" y="2836459"/>
                  <a:pt x="595191" y="2885363"/>
                  <a:pt x="491695" y="2934268"/>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7176153" y="1924334"/>
            <a:ext cx="935348" cy="2927708"/>
          </a:xfrm>
          <a:custGeom>
            <a:avLst/>
            <a:gdLst>
              <a:gd name="connsiteX0" fmla="*/ 698605 w 904877"/>
              <a:gd name="connsiteY0" fmla="*/ 0 h 2784143"/>
              <a:gd name="connsiteX1" fmla="*/ 862378 w 904877"/>
              <a:gd name="connsiteY1" fmla="*/ 95534 h 2784143"/>
              <a:gd name="connsiteX2" fmla="*/ 889674 w 904877"/>
              <a:gd name="connsiteY2" fmla="*/ 341194 h 2784143"/>
              <a:gd name="connsiteX3" fmla="*/ 657662 w 904877"/>
              <a:gd name="connsiteY3" fmla="*/ 668740 h 2784143"/>
              <a:gd name="connsiteX4" fmla="*/ 330115 w 904877"/>
              <a:gd name="connsiteY4" fmla="*/ 1037230 h 2784143"/>
              <a:gd name="connsiteX5" fmla="*/ 152695 w 904877"/>
              <a:gd name="connsiteY5" fmla="*/ 1310185 h 2784143"/>
              <a:gd name="connsiteX6" fmla="*/ 16217 w 904877"/>
              <a:gd name="connsiteY6" fmla="*/ 1596788 h 2784143"/>
              <a:gd name="connsiteX7" fmla="*/ 16217 w 904877"/>
              <a:gd name="connsiteY7" fmla="*/ 1992573 h 2784143"/>
              <a:gd name="connsiteX8" fmla="*/ 139047 w 904877"/>
              <a:gd name="connsiteY8" fmla="*/ 2279176 h 2784143"/>
              <a:gd name="connsiteX9" fmla="*/ 521184 w 904877"/>
              <a:gd name="connsiteY9" fmla="*/ 2784143 h 278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4877" h="2784143">
                <a:moveTo>
                  <a:pt x="698605" y="0"/>
                </a:moveTo>
                <a:cubicBezTo>
                  <a:pt x="764569" y="19334"/>
                  <a:pt x="830533" y="38668"/>
                  <a:pt x="862378" y="95534"/>
                </a:cubicBezTo>
                <a:cubicBezTo>
                  <a:pt x="894223" y="152400"/>
                  <a:pt x="923793" y="245660"/>
                  <a:pt x="889674" y="341194"/>
                </a:cubicBezTo>
                <a:cubicBezTo>
                  <a:pt x="855555" y="436728"/>
                  <a:pt x="750922" y="552734"/>
                  <a:pt x="657662" y="668740"/>
                </a:cubicBezTo>
                <a:cubicBezTo>
                  <a:pt x="564402" y="784746"/>
                  <a:pt x="414276" y="930323"/>
                  <a:pt x="330115" y="1037230"/>
                </a:cubicBezTo>
                <a:cubicBezTo>
                  <a:pt x="245954" y="1144137"/>
                  <a:pt x="205011" y="1216925"/>
                  <a:pt x="152695" y="1310185"/>
                </a:cubicBezTo>
                <a:cubicBezTo>
                  <a:pt x="100379" y="1403445"/>
                  <a:pt x="38963" y="1483057"/>
                  <a:pt x="16217" y="1596788"/>
                </a:cubicBezTo>
                <a:cubicBezTo>
                  <a:pt x="-6529" y="1710519"/>
                  <a:pt x="-4255" y="1878842"/>
                  <a:pt x="16217" y="1992573"/>
                </a:cubicBezTo>
                <a:cubicBezTo>
                  <a:pt x="36689" y="2106304"/>
                  <a:pt x="54886" y="2147248"/>
                  <a:pt x="139047" y="2279176"/>
                </a:cubicBezTo>
                <a:cubicBezTo>
                  <a:pt x="223208" y="2411104"/>
                  <a:pt x="372196" y="2597623"/>
                  <a:pt x="521184" y="2784143"/>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Arrow Connector 114"/>
          <p:cNvCxnSpPr/>
          <p:nvPr/>
        </p:nvCxnSpPr>
        <p:spPr>
          <a:xfrm flipV="1">
            <a:off x="6870454" y="1934828"/>
            <a:ext cx="216869" cy="107087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Picture 3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48421" y="2584820"/>
            <a:ext cx="1070618" cy="1798640"/>
          </a:xfrm>
          <a:prstGeom prst="rect">
            <a:avLst/>
          </a:prstGeom>
        </p:spPr>
      </p:pic>
      <p:sp>
        <p:nvSpPr>
          <p:cNvPr id="116" name="Rectangle 115"/>
          <p:cNvSpPr/>
          <p:nvPr/>
        </p:nvSpPr>
        <p:spPr>
          <a:xfrm>
            <a:off x="7537485" y="3296036"/>
            <a:ext cx="695668" cy="5081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600">
                <a:solidFill>
                  <a:schemeClr val="tx1"/>
                </a:solidFill>
                <a:latin typeface="Times New Roman" panose="02020603050405020304" pitchFamily="18" charset="0"/>
              </a:rPr>
              <a:t>X</a:t>
            </a:r>
            <a:endParaRPr lang="en-US" sz="2600">
              <a:solidFill>
                <a:schemeClr val="tx1"/>
              </a:solidFill>
            </a:endParaRPr>
          </a:p>
        </p:txBody>
      </p:sp>
      <p:sp>
        <p:nvSpPr>
          <p:cNvPr id="117" name="Rectangle 116"/>
          <p:cNvSpPr/>
          <p:nvPr/>
        </p:nvSpPr>
        <p:spPr>
          <a:xfrm>
            <a:off x="4333277" y="3083685"/>
            <a:ext cx="695668" cy="5081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600">
                <a:solidFill>
                  <a:schemeClr val="tx1"/>
                </a:solidFill>
                <a:latin typeface="Times New Roman" panose="02020603050405020304" pitchFamily="18" charset="0"/>
              </a:rPr>
              <a:t>X</a:t>
            </a:r>
            <a:endParaRPr lang="en-US" sz="2600">
              <a:solidFill>
                <a:schemeClr val="tx1"/>
              </a:solidFill>
            </a:endParaRPr>
          </a:p>
        </p:txBody>
      </p:sp>
      <p:sp>
        <p:nvSpPr>
          <p:cNvPr id="126" name="Rectangle 125"/>
          <p:cNvSpPr/>
          <p:nvPr/>
        </p:nvSpPr>
        <p:spPr>
          <a:xfrm>
            <a:off x="7946785" y="3411774"/>
            <a:ext cx="695668" cy="5081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600">
                <a:solidFill>
                  <a:schemeClr val="tx1"/>
                </a:solidFill>
                <a:latin typeface="Times New Roman" panose="02020603050405020304" pitchFamily="18" charset="0"/>
              </a:rPr>
              <a:t>X</a:t>
            </a:r>
            <a:endParaRPr lang="en-US" sz="2600">
              <a:solidFill>
                <a:schemeClr val="tx1"/>
              </a:solidFill>
            </a:endParaRPr>
          </a:p>
        </p:txBody>
      </p:sp>
    </p:spTree>
    <p:extLst>
      <p:ext uri="{BB962C8B-B14F-4D97-AF65-F5344CB8AC3E}">
        <p14:creationId xmlns:p14="http://schemas.microsoft.com/office/powerpoint/2010/main" val="4206605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additive="base">
                                        <p:cTn id="25" dur="500" fill="hold"/>
                                        <p:tgtEl>
                                          <p:spTgt spid="50"/>
                                        </p:tgtEl>
                                        <p:attrNameLst>
                                          <p:attrName>ppt_x</p:attrName>
                                        </p:attrNameLst>
                                      </p:cBhvr>
                                      <p:tavLst>
                                        <p:tav tm="0">
                                          <p:val>
                                            <p:strVal val="#ppt_x"/>
                                          </p:val>
                                        </p:tav>
                                        <p:tav tm="100000">
                                          <p:val>
                                            <p:strVal val="#ppt_x"/>
                                          </p:val>
                                        </p:tav>
                                      </p:tavLst>
                                    </p:anim>
                                    <p:anim calcmode="lin" valueType="num">
                                      <p:cBhvr additive="base">
                                        <p:cTn id="2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additive="base">
                                        <p:cTn id="31" dur="500" fill="hold"/>
                                        <p:tgtEl>
                                          <p:spTgt spid="92"/>
                                        </p:tgtEl>
                                        <p:attrNameLst>
                                          <p:attrName>ppt_x</p:attrName>
                                        </p:attrNameLst>
                                      </p:cBhvr>
                                      <p:tavLst>
                                        <p:tav tm="0">
                                          <p:val>
                                            <p:strVal val="#ppt_x"/>
                                          </p:val>
                                        </p:tav>
                                        <p:tav tm="100000">
                                          <p:val>
                                            <p:strVal val="#ppt_x"/>
                                          </p:val>
                                        </p:tav>
                                      </p:tavLst>
                                    </p:anim>
                                    <p:anim calcmode="lin" valueType="num">
                                      <p:cBhvr additive="base">
                                        <p:cTn id="32"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9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6"/>
                                        </p:tgtEl>
                                        <p:attrNameLst>
                                          <p:attrName>style.visibility</p:attrName>
                                        </p:attrNameLst>
                                      </p:cBhvr>
                                      <p:to>
                                        <p:strVal val="visible"/>
                                      </p:to>
                                    </p:set>
                                    <p:anim calcmode="lin" valueType="num">
                                      <p:cBhvr additive="base">
                                        <p:cTn id="51" dur="500" fill="hold"/>
                                        <p:tgtEl>
                                          <p:spTgt spid="96"/>
                                        </p:tgtEl>
                                        <p:attrNameLst>
                                          <p:attrName>ppt_x</p:attrName>
                                        </p:attrNameLst>
                                      </p:cBhvr>
                                      <p:tavLst>
                                        <p:tav tm="0">
                                          <p:val>
                                            <p:strVal val="#ppt_x"/>
                                          </p:val>
                                        </p:tav>
                                        <p:tav tm="100000">
                                          <p:val>
                                            <p:strVal val="#ppt_x"/>
                                          </p:val>
                                        </p:tav>
                                      </p:tavLst>
                                    </p:anim>
                                    <p:anim calcmode="lin" valueType="num">
                                      <p:cBhvr additive="base">
                                        <p:cTn id="52"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25"/>
                                        </p:tgtEl>
                                        <p:attrNameLst>
                                          <p:attrName>style.visibility</p:attrName>
                                        </p:attrNameLst>
                                      </p:cBhvr>
                                      <p:to>
                                        <p:strVal val="visible"/>
                                      </p:to>
                                    </p:set>
                                    <p:anim calcmode="lin" valueType="num">
                                      <p:cBhvr additive="base">
                                        <p:cTn id="57" dur="500" fill="hold"/>
                                        <p:tgtEl>
                                          <p:spTgt spid="125"/>
                                        </p:tgtEl>
                                        <p:attrNameLst>
                                          <p:attrName>ppt_x</p:attrName>
                                        </p:attrNameLst>
                                      </p:cBhvr>
                                      <p:tavLst>
                                        <p:tav tm="0">
                                          <p:val>
                                            <p:strVal val="#ppt_x"/>
                                          </p:val>
                                        </p:tav>
                                        <p:tav tm="100000">
                                          <p:val>
                                            <p:strVal val="#ppt_x"/>
                                          </p:val>
                                        </p:tav>
                                      </p:tavLst>
                                    </p:anim>
                                    <p:anim calcmode="lin" valueType="num">
                                      <p:cBhvr additive="base">
                                        <p:cTn id="58"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1000" fill="hold"/>
                                        <p:tgtEl>
                                          <p:spTgt spid="34"/>
                                        </p:tgtEl>
                                        <p:attrNameLst>
                                          <p:attrName>ppt_w</p:attrName>
                                        </p:attrNameLst>
                                      </p:cBhvr>
                                      <p:tavLst>
                                        <p:tav tm="0">
                                          <p:val>
                                            <p:fltVal val="0"/>
                                          </p:val>
                                        </p:tav>
                                        <p:tav tm="100000">
                                          <p:val>
                                            <p:strVal val="#ppt_w"/>
                                          </p:val>
                                        </p:tav>
                                      </p:tavLst>
                                    </p:anim>
                                    <p:anim calcmode="lin" valueType="num">
                                      <p:cBhvr>
                                        <p:cTn id="64" dur="1000" fill="hold"/>
                                        <p:tgtEl>
                                          <p:spTgt spid="34"/>
                                        </p:tgtEl>
                                        <p:attrNameLst>
                                          <p:attrName>ppt_h</p:attrName>
                                        </p:attrNameLst>
                                      </p:cBhvr>
                                      <p:tavLst>
                                        <p:tav tm="0">
                                          <p:val>
                                            <p:fltVal val="0"/>
                                          </p:val>
                                        </p:tav>
                                        <p:tav tm="100000">
                                          <p:val>
                                            <p:strVal val="#ppt_h"/>
                                          </p:val>
                                        </p:tav>
                                      </p:tavLst>
                                    </p:anim>
                                    <p:anim calcmode="lin" valueType="num">
                                      <p:cBhvr>
                                        <p:cTn id="65" dur="1000" fill="hold"/>
                                        <p:tgtEl>
                                          <p:spTgt spid="34"/>
                                        </p:tgtEl>
                                        <p:attrNameLst>
                                          <p:attrName>style.rotation</p:attrName>
                                        </p:attrNameLst>
                                      </p:cBhvr>
                                      <p:tavLst>
                                        <p:tav tm="0">
                                          <p:val>
                                            <p:fltVal val="90"/>
                                          </p:val>
                                        </p:tav>
                                        <p:tav tm="100000">
                                          <p:val>
                                            <p:fltVal val="0"/>
                                          </p:val>
                                        </p:tav>
                                      </p:tavLst>
                                    </p:anim>
                                    <p:animEffect transition="in" filter="fade">
                                      <p:cBhvr>
                                        <p:cTn id="66" dur="10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nodeType="clickEffect">
                                  <p:stCondLst>
                                    <p:cond delay="0"/>
                                  </p:stCondLst>
                                  <p:childTnLst>
                                    <p:set>
                                      <p:cBhvr>
                                        <p:cTn id="70" dur="1" fill="hold">
                                          <p:stCondLst>
                                            <p:cond delay="0"/>
                                          </p:stCondLst>
                                        </p:cTn>
                                        <p:tgtEl>
                                          <p:spTgt spid="124"/>
                                        </p:tgtEl>
                                        <p:attrNameLst>
                                          <p:attrName>style.visibility</p:attrName>
                                        </p:attrNameLst>
                                      </p:cBhvr>
                                      <p:to>
                                        <p:strVal val="visible"/>
                                      </p:to>
                                    </p:set>
                                    <p:anim calcmode="lin" valueType="num">
                                      <p:cBhvr>
                                        <p:cTn id="71" dur="1000" fill="hold"/>
                                        <p:tgtEl>
                                          <p:spTgt spid="124"/>
                                        </p:tgtEl>
                                        <p:attrNameLst>
                                          <p:attrName>ppt_w</p:attrName>
                                        </p:attrNameLst>
                                      </p:cBhvr>
                                      <p:tavLst>
                                        <p:tav tm="0">
                                          <p:val>
                                            <p:fltVal val="0"/>
                                          </p:val>
                                        </p:tav>
                                        <p:tav tm="100000">
                                          <p:val>
                                            <p:strVal val="#ppt_w"/>
                                          </p:val>
                                        </p:tav>
                                      </p:tavLst>
                                    </p:anim>
                                    <p:anim calcmode="lin" valueType="num">
                                      <p:cBhvr>
                                        <p:cTn id="72" dur="1000" fill="hold"/>
                                        <p:tgtEl>
                                          <p:spTgt spid="124"/>
                                        </p:tgtEl>
                                        <p:attrNameLst>
                                          <p:attrName>ppt_h</p:attrName>
                                        </p:attrNameLst>
                                      </p:cBhvr>
                                      <p:tavLst>
                                        <p:tav tm="0">
                                          <p:val>
                                            <p:fltVal val="0"/>
                                          </p:val>
                                        </p:tav>
                                        <p:tav tm="100000">
                                          <p:val>
                                            <p:strVal val="#ppt_h"/>
                                          </p:val>
                                        </p:tav>
                                      </p:tavLst>
                                    </p:anim>
                                    <p:anim calcmode="lin" valueType="num">
                                      <p:cBhvr>
                                        <p:cTn id="73" dur="1000" fill="hold"/>
                                        <p:tgtEl>
                                          <p:spTgt spid="124"/>
                                        </p:tgtEl>
                                        <p:attrNameLst>
                                          <p:attrName>style.rotation</p:attrName>
                                        </p:attrNameLst>
                                      </p:cBhvr>
                                      <p:tavLst>
                                        <p:tav tm="0">
                                          <p:val>
                                            <p:fltVal val="90"/>
                                          </p:val>
                                        </p:tav>
                                        <p:tav tm="100000">
                                          <p:val>
                                            <p:fltVal val="0"/>
                                          </p:val>
                                        </p:tav>
                                      </p:tavLst>
                                    </p:anim>
                                    <p:animEffect transition="in" filter="fade">
                                      <p:cBhvr>
                                        <p:cTn id="74" dur="1000"/>
                                        <p:tgtEl>
                                          <p:spTgt spid="12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9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12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3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2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1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2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27"/>
                                        </p:tgtEl>
                                        <p:attrNameLst>
                                          <p:attrName>style.visibility</p:attrName>
                                        </p:attrNameLst>
                                      </p:cBhvr>
                                      <p:to>
                                        <p:strVal val="visible"/>
                                      </p:to>
                                    </p:set>
                                    <p:anim calcmode="lin" valueType="num">
                                      <p:cBhvr additive="base">
                                        <p:cTn id="103" dur="500" fill="hold"/>
                                        <p:tgtEl>
                                          <p:spTgt spid="127"/>
                                        </p:tgtEl>
                                        <p:attrNameLst>
                                          <p:attrName>ppt_x</p:attrName>
                                        </p:attrNameLst>
                                      </p:cBhvr>
                                      <p:tavLst>
                                        <p:tav tm="0">
                                          <p:val>
                                            <p:strVal val="#ppt_x"/>
                                          </p:val>
                                        </p:tav>
                                        <p:tav tm="100000">
                                          <p:val>
                                            <p:strVal val="#ppt_x"/>
                                          </p:val>
                                        </p:tav>
                                      </p:tavLst>
                                    </p:anim>
                                    <p:anim calcmode="lin" valueType="num">
                                      <p:cBhvr additive="base">
                                        <p:cTn id="104"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38"/>
                                        </p:tgtEl>
                                        <p:attrNameLst>
                                          <p:attrName>style.visibility</p:attrName>
                                        </p:attrNameLst>
                                      </p:cBhvr>
                                      <p:to>
                                        <p:strVal val="visible"/>
                                      </p:to>
                                    </p:set>
                                    <p:anim calcmode="lin" valueType="num">
                                      <p:cBhvr additive="base">
                                        <p:cTn id="109" dur="500" fill="hold"/>
                                        <p:tgtEl>
                                          <p:spTgt spid="138"/>
                                        </p:tgtEl>
                                        <p:attrNameLst>
                                          <p:attrName>ppt_x</p:attrName>
                                        </p:attrNameLst>
                                      </p:cBhvr>
                                      <p:tavLst>
                                        <p:tav tm="0">
                                          <p:val>
                                            <p:strVal val="#ppt_x"/>
                                          </p:val>
                                        </p:tav>
                                        <p:tav tm="100000">
                                          <p:val>
                                            <p:strVal val="#ppt_x"/>
                                          </p:val>
                                        </p:tav>
                                      </p:tavLst>
                                    </p:anim>
                                    <p:anim calcmode="lin" valueType="num">
                                      <p:cBhvr additive="base">
                                        <p:cTn id="110"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28"/>
                                        </p:tgtEl>
                                        <p:attrNameLst>
                                          <p:attrName>style.visibility</p:attrName>
                                        </p:attrNameLst>
                                      </p:cBhvr>
                                      <p:to>
                                        <p:strVal val="visible"/>
                                      </p:to>
                                    </p:set>
                                    <p:anim calcmode="lin" valueType="num">
                                      <p:cBhvr additive="base">
                                        <p:cTn id="115" dur="500" fill="hold"/>
                                        <p:tgtEl>
                                          <p:spTgt spid="128"/>
                                        </p:tgtEl>
                                        <p:attrNameLst>
                                          <p:attrName>ppt_x</p:attrName>
                                        </p:attrNameLst>
                                      </p:cBhvr>
                                      <p:tavLst>
                                        <p:tav tm="0">
                                          <p:val>
                                            <p:strVal val="#ppt_x"/>
                                          </p:val>
                                        </p:tav>
                                        <p:tav tm="100000">
                                          <p:val>
                                            <p:strVal val="#ppt_x"/>
                                          </p:val>
                                        </p:tav>
                                      </p:tavLst>
                                    </p:anim>
                                    <p:anim calcmode="lin" valueType="num">
                                      <p:cBhvr additive="base">
                                        <p:cTn id="116"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93"/>
                                        </p:tgtEl>
                                        <p:attrNameLst>
                                          <p:attrName>style.visibility</p:attrName>
                                        </p:attrNameLst>
                                      </p:cBhvr>
                                      <p:to>
                                        <p:strVal val="visible"/>
                                      </p:to>
                                    </p:set>
                                    <p:anim calcmode="lin" valueType="num">
                                      <p:cBhvr additive="base">
                                        <p:cTn id="121" dur="500" fill="hold"/>
                                        <p:tgtEl>
                                          <p:spTgt spid="93"/>
                                        </p:tgtEl>
                                        <p:attrNameLst>
                                          <p:attrName>ppt_x</p:attrName>
                                        </p:attrNameLst>
                                      </p:cBhvr>
                                      <p:tavLst>
                                        <p:tav tm="0">
                                          <p:val>
                                            <p:strVal val="#ppt_x"/>
                                          </p:val>
                                        </p:tav>
                                        <p:tav tm="100000">
                                          <p:val>
                                            <p:strVal val="#ppt_x"/>
                                          </p:val>
                                        </p:tav>
                                      </p:tavLst>
                                    </p:anim>
                                    <p:anim calcmode="lin" valueType="num">
                                      <p:cBhvr additive="base">
                                        <p:cTn id="122"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1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1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132"/>
                                        </p:tgtEl>
                                        <p:attrNameLst>
                                          <p:attrName>style.visibility</p:attrName>
                                        </p:attrNameLst>
                                      </p:cBhvr>
                                      <p:to>
                                        <p:strVal val="visible"/>
                                      </p:to>
                                    </p:set>
                                    <p:anim calcmode="lin" valueType="num">
                                      <p:cBhvr additive="base">
                                        <p:cTn id="135" dur="500" fill="hold"/>
                                        <p:tgtEl>
                                          <p:spTgt spid="132"/>
                                        </p:tgtEl>
                                        <p:attrNameLst>
                                          <p:attrName>ppt_x</p:attrName>
                                        </p:attrNameLst>
                                      </p:cBhvr>
                                      <p:tavLst>
                                        <p:tav tm="0">
                                          <p:val>
                                            <p:strVal val="#ppt_x"/>
                                          </p:val>
                                        </p:tav>
                                        <p:tav tm="100000">
                                          <p:val>
                                            <p:strVal val="#ppt_x"/>
                                          </p:val>
                                        </p:tav>
                                      </p:tavLst>
                                    </p:anim>
                                    <p:anim calcmode="lin" valueType="num">
                                      <p:cBhvr additive="base">
                                        <p:cTn id="136"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132"/>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41"/>
                                        </p:tgtEl>
                                        <p:attrNameLst>
                                          <p:attrName>style.visibility</p:attrName>
                                        </p:attrNameLst>
                                      </p:cBhvr>
                                      <p:to>
                                        <p:strVal val="visible"/>
                                      </p:to>
                                    </p:set>
                                    <p:anim calcmode="lin" valueType="num">
                                      <p:cBhvr additive="base">
                                        <p:cTn id="145" dur="500" fill="hold"/>
                                        <p:tgtEl>
                                          <p:spTgt spid="141"/>
                                        </p:tgtEl>
                                        <p:attrNameLst>
                                          <p:attrName>ppt_x</p:attrName>
                                        </p:attrNameLst>
                                      </p:cBhvr>
                                      <p:tavLst>
                                        <p:tav tm="0">
                                          <p:val>
                                            <p:strVal val="#ppt_x"/>
                                          </p:val>
                                        </p:tav>
                                        <p:tav tm="100000">
                                          <p:val>
                                            <p:strVal val="#ppt_x"/>
                                          </p:val>
                                        </p:tav>
                                      </p:tavLst>
                                    </p:anim>
                                    <p:anim calcmode="lin" valueType="num">
                                      <p:cBhvr additive="base">
                                        <p:cTn id="146"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43"/>
                                        </p:tgtEl>
                                        <p:attrNameLst>
                                          <p:attrName>style.visibility</p:attrName>
                                        </p:attrNameLst>
                                      </p:cBhvr>
                                      <p:to>
                                        <p:strVal val="visible"/>
                                      </p:to>
                                    </p:set>
                                    <p:anim calcmode="lin" valueType="num">
                                      <p:cBhvr additive="base">
                                        <p:cTn id="151" dur="500" fill="hold"/>
                                        <p:tgtEl>
                                          <p:spTgt spid="143"/>
                                        </p:tgtEl>
                                        <p:attrNameLst>
                                          <p:attrName>ppt_x</p:attrName>
                                        </p:attrNameLst>
                                      </p:cBhvr>
                                      <p:tavLst>
                                        <p:tav tm="0">
                                          <p:val>
                                            <p:strVal val="#ppt_x"/>
                                          </p:val>
                                        </p:tav>
                                        <p:tav tm="100000">
                                          <p:val>
                                            <p:strVal val="#ppt_x"/>
                                          </p:val>
                                        </p:tav>
                                      </p:tavLst>
                                    </p:anim>
                                    <p:anim calcmode="lin" valueType="num">
                                      <p:cBhvr additive="base">
                                        <p:cTn id="152"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31" presetClass="entr" presetSubtype="0" fill="hold" grpId="0" nodeType="clickEffect">
                                  <p:stCondLst>
                                    <p:cond delay="0"/>
                                  </p:stCondLst>
                                  <p:childTnLst>
                                    <p:set>
                                      <p:cBhvr>
                                        <p:cTn id="156" dur="1" fill="hold">
                                          <p:stCondLst>
                                            <p:cond delay="0"/>
                                          </p:stCondLst>
                                        </p:cTn>
                                        <p:tgtEl>
                                          <p:spTgt spid="153"/>
                                        </p:tgtEl>
                                        <p:attrNameLst>
                                          <p:attrName>style.visibility</p:attrName>
                                        </p:attrNameLst>
                                      </p:cBhvr>
                                      <p:to>
                                        <p:strVal val="visible"/>
                                      </p:to>
                                    </p:set>
                                    <p:anim calcmode="lin" valueType="num">
                                      <p:cBhvr>
                                        <p:cTn id="157" dur="1000" fill="hold"/>
                                        <p:tgtEl>
                                          <p:spTgt spid="153"/>
                                        </p:tgtEl>
                                        <p:attrNameLst>
                                          <p:attrName>ppt_w</p:attrName>
                                        </p:attrNameLst>
                                      </p:cBhvr>
                                      <p:tavLst>
                                        <p:tav tm="0">
                                          <p:val>
                                            <p:fltVal val="0"/>
                                          </p:val>
                                        </p:tav>
                                        <p:tav tm="100000">
                                          <p:val>
                                            <p:strVal val="#ppt_w"/>
                                          </p:val>
                                        </p:tav>
                                      </p:tavLst>
                                    </p:anim>
                                    <p:anim calcmode="lin" valueType="num">
                                      <p:cBhvr>
                                        <p:cTn id="158" dur="1000" fill="hold"/>
                                        <p:tgtEl>
                                          <p:spTgt spid="153"/>
                                        </p:tgtEl>
                                        <p:attrNameLst>
                                          <p:attrName>ppt_h</p:attrName>
                                        </p:attrNameLst>
                                      </p:cBhvr>
                                      <p:tavLst>
                                        <p:tav tm="0">
                                          <p:val>
                                            <p:fltVal val="0"/>
                                          </p:val>
                                        </p:tav>
                                        <p:tav tm="100000">
                                          <p:val>
                                            <p:strVal val="#ppt_h"/>
                                          </p:val>
                                        </p:tav>
                                      </p:tavLst>
                                    </p:anim>
                                    <p:anim calcmode="lin" valueType="num">
                                      <p:cBhvr>
                                        <p:cTn id="159" dur="1000" fill="hold"/>
                                        <p:tgtEl>
                                          <p:spTgt spid="153"/>
                                        </p:tgtEl>
                                        <p:attrNameLst>
                                          <p:attrName>style.rotation</p:attrName>
                                        </p:attrNameLst>
                                      </p:cBhvr>
                                      <p:tavLst>
                                        <p:tav tm="0">
                                          <p:val>
                                            <p:fltVal val="90"/>
                                          </p:val>
                                        </p:tav>
                                        <p:tav tm="100000">
                                          <p:val>
                                            <p:fltVal val="0"/>
                                          </p:val>
                                        </p:tav>
                                      </p:tavLst>
                                    </p:anim>
                                    <p:animEffect transition="in" filter="fade">
                                      <p:cBhvr>
                                        <p:cTn id="160" dur="1000"/>
                                        <p:tgtEl>
                                          <p:spTgt spid="153"/>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nodeType="clickEffect">
                                  <p:stCondLst>
                                    <p:cond delay="0"/>
                                  </p:stCondLst>
                                  <p:childTnLst>
                                    <p:set>
                                      <p:cBhvr>
                                        <p:cTn id="164" dur="1" fill="hold">
                                          <p:stCondLst>
                                            <p:cond delay="0"/>
                                          </p:stCondLst>
                                        </p:cTn>
                                        <p:tgtEl>
                                          <p:spTgt spid="141"/>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154"/>
                                        </p:tgtEl>
                                        <p:attrNameLst>
                                          <p:attrName>style.visibility</p:attrName>
                                        </p:attrNameLst>
                                      </p:cBhvr>
                                      <p:to>
                                        <p:strVal val="visible"/>
                                      </p:to>
                                    </p:set>
                                    <p:anim calcmode="lin" valueType="num">
                                      <p:cBhvr additive="base">
                                        <p:cTn id="169" dur="500" fill="hold"/>
                                        <p:tgtEl>
                                          <p:spTgt spid="154"/>
                                        </p:tgtEl>
                                        <p:attrNameLst>
                                          <p:attrName>ppt_x</p:attrName>
                                        </p:attrNameLst>
                                      </p:cBhvr>
                                      <p:tavLst>
                                        <p:tav tm="0">
                                          <p:val>
                                            <p:strVal val="#ppt_x"/>
                                          </p:val>
                                        </p:tav>
                                        <p:tav tm="100000">
                                          <p:val>
                                            <p:strVal val="#ppt_x"/>
                                          </p:val>
                                        </p:tav>
                                      </p:tavLst>
                                    </p:anim>
                                    <p:anim calcmode="lin" valueType="num">
                                      <p:cBhvr additive="base">
                                        <p:cTn id="170"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55"/>
                                        </p:tgtEl>
                                        <p:attrNameLst>
                                          <p:attrName>style.visibility</p:attrName>
                                        </p:attrNameLst>
                                      </p:cBhvr>
                                      <p:to>
                                        <p:strVal val="visible"/>
                                      </p:to>
                                    </p:set>
                                    <p:anim calcmode="lin" valueType="num">
                                      <p:cBhvr additive="base">
                                        <p:cTn id="175" dur="500" fill="hold"/>
                                        <p:tgtEl>
                                          <p:spTgt spid="155"/>
                                        </p:tgtEl>
                                        <p:attrNameLst>
                                          <p:attrName>ppt_x</p:attrName>
                                        </p:attrNameLst>
                                      </p:cBhvr>
                                      <p:tavLst>
                                        <p:tav tm="0">
                                          <p:val>
                                            <p:strVal val="#ppt_x"/>
                                          </p:val>
                                        </p:tav>
                                        <p:tav tm="100000">
                                          <p:val>
                                            <p:strVal val="#ppt_x"/>
                                          </p:val>
                                        </p:tav>
                                      </p:tavLst>
                                    </p:anim>
                                    <p:anim calcmode="lin" valueType="num">
                                      <p:cBhvr additive="base">
                                        <p:cTn id="176" dur="500" fill="hold"/>
                                        <p:tgtEl>
                                          <p:spTgt spid="155"/>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31" presetClass="entr" presetSubtype="0" fill="hold" grpId="0" nodeType="clickEffect">
                                  <p:stCondLst>
                                    <p:cond delay="0"/>
                                  </p:stCondLst>
                                  <p:childTnLst>
                                    <p:set>
                                      <p:cBhvr>
                                        <p:cTn id="180" dur="1" fill="hold">
                                          <p:stCondLst>
                                            <p:cond delay="0"/>
                                          </p:stCondLst>
                                        </p:cTn>
                                        <p:tgtEl>
                                          <p:spTgt spid="152"/>
                                        </p:tgtEl>
                                        <p:attrNameLst>
                                          <p:attrName>style.visibility</p:attrName>
                                        </p:attrNameLst>
                                      </p:cBhvr>
                                      <p:to>
                                        <p:strVal val="visible"/>
                                      </p:to>
                                    </p:set>
                                    <p:anim calcmode="lin" valueType="num">
                                      <p:cBhvr>
                                        <p:cTn id="181" dur="1000" fill="hold"/>
                                        <p:tgtEl>
                                          <p:spTgt spid="152"/>
                                        </p:tgtEl>
                                        <p:attrNameLst>
                                          <p:attrName>ppt_w</p:attrName>
                                        </p:attrNameLst>
                                      </p:cBhvr>
                                      <p:tavLst>
                                        <p:tav tm="0">
                                          <p:val>
                                            <p:fltVal val="0"/>
                                          </p:val>
                                        </p:tav>
                                        <p:tav tm="100000">
                                          <p:val>
                                            <p:strVal val="#ppt_w"/>
                                          </p:val>
                                        </p:tav>
                                      </p:tavLst>
                                    </p:anim>
                                    <p:anim calcmode="lin" valueType="num">
                                      <p:cBhvr>
                                        <p:cTn id="182" dur="1000" fill="hold"/>
                                        <p:tgtEl>
                                          <p:spTgt spid="152"/>
                                        </p:tgtEl>
                                        <p:attrNameLst>
                                          <p:attrName>ppt_h</p:attrName>
                                        </p:attrNameLst>
                                      </p:cBhvr>
                                      <p:tavLst>
                                        <p:tav tm="0">
                                          <p:val>
                                            <p:fltVal val="0"/>
                                          </p:val>
                                        </p:tav>
                                        <p:tav tm="100000">
                                          <p:val>
                                            <p:strVal val="#ppt_h"/>
                                          </p:val>
                                        </p:tav>
                                      </p:tavLst>
                                    </p:anim>
                                    <p:anim calcmode="lin" valueType="num">
                                      <p:cBhvr>
                                        <p:cTn id="183" dur="1000" fill="hold"/>
                                        <p:tgtEl>
                                          <p:spTgt spid="152"/>
                                        </p:tgtEl>
                                        <p:attrNameLst>
                                          <p:attrName>style.rotation</p:attrName>
                                        </p:attrNameLst>
                                      </p:cBhvr>
                                      <p:tavLst>
                                        <p:tav tm="0">
                                          <p:val>
                                            <p:fltVal val="90"/>
                                          </p:val>
                                        </p:tav>
                                        <p:tav tm="100000">
                                          <p:val>
                                            <p:fltVal val="0"/>
                                          </p:val>
                                        </p:tav>
                                      </p:tavLst>
                                    </p:anim>
                                    <p:animEffect transition="in" filter="fade">
                                      <p:cBhvr>
                                        <p:cTn id="184" dur="1000"/>
                                        <p:tgtEl>
                                          <p:spTgt spid="152"/>
                                        </p:tgtEl>
                                      </p:cBhvr>
                                    </p:animEffec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nodeType="clickEffect">
                                  <p:stCondLst>
                                    <p:cond delay="0"/>
                                  </p:stCondLst>
                                  <p:childTnLst>
                                    <p:set>
                                      <p:cBhvr>
                                        <p:cTn id="188" dur="1" fill="hold">
                                          <p:stCondLst>
                                            <p:cond delay="0"/>
                                          </p:stCondLst>
                                        </p:cTn>
                                        <p:tgtEl>
                                          <p:spTgt spid="15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156"/>
                                        </p:tgtEl>
                                        <p:attrNameLst>
                                          <p:attrName>style.visibility</p:attrName>
                                        </p:attrNameLst>
                                      </p:cBhvr>
                                      <p:to>
                                        <p:strVal val="visible"/>
                                      </p:to>
                                    </p:set>
                                    <p:anim calcmode="lin" valueType="num">
                                      <p:cBhvr additive="base">
                                        <p:cTn id="193" dur="500" fill="hold"/>
                                        <p:tgtEl>
                                          <p:spTgt spid="156"/>
                                        </p:tgtEl>
                                        <p:attrNameLst>
                                          <p:attrName>ppt_x</p:attrName>
                                        </p:attrNameLst>
                                      </p:cBhvr>
                                      <p:tavLst>
                                        <p:tav tm="0">
                                          <p:val>
                                            <p:strVal val="#ppt_x"/>
                                          </p:val>
                                        </p:tav>
                                        <p:tav tm="100000">
                                          <p:val>
                                            <p:strVal val="#ppt_x"/>
                                          </p:val>
                                        </p:tav>
                                      </p:tavLst>
                                    </p:anim>
                                    <p:anim calcmode="lin" valueType="num">
                                      <p:cBhvr additive="base">
                                        <p:cTn id="194"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159"/>
                                        </p:tgtEl>
                                        <p:attrNameLst>
                                          <p:attrName>style.visibility</p:attrName>
                                        </p:attrNameLst>
                                      </p:cBhvr>
                                      <p:to>
                                        <p:strVal val="visible"/>
                                      </p:to>
                                    </p:set>
                                    <p:anim calcmode="lin" valueType="num">
                                      <p:cBhvr additive="base">
                                        <p:cTn id="199" dur="500" fill="hold"/>
                                        <p:tgtEl>
                                          <p:spTgt spid="159"/>
                                        </p:tgtEl>
                                        <p:attrNameLst>
                                          <p:attrName>ppt_x</p:attrName>
                                        </p:attrNameLst>
                                      </p:cBhvr>
                                      <p:tavLst>
                                        <p:tav tm="0">
                                          <p:val>
                                            <p:strVal val="#ppt_x"/>
                                          </p:val>
                                        </p:tav>
                                        <p:tav tm="100000">
                                          <p:val>
                                            <p:strVal val="#ppt_x"/>
                                          </p:val>
                                        </p:tav>
                                      </p:tavLst>
                                    </p:anim>
                                    <p:anim calcmode="lin" valueType="num">
                                      <p:cBhvr additive="base">
                                        <p:cTn id="200"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64"/>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31" presetClass="entr" presetSubtype="0" fill="hold" grpId="0" nodeType="clickEffect">
                                  <p:stCondLst>
                                    <p:cond delay="0"/>
                                  </p:stCondLst>
                                  <p:childTnLst>
                                    <p:set>
                                      <p:cBhvr>
                                        <p:cTn id="208" dur="1" fill="hold">
                                          <p:stCondLst>
                                            <p:cond delay="0"/>
                                          </p:stCondLst>
                                        </p:cTn>
                                        <p:tgtEl>
                                          <p:spTgt spid="165"/>
                                        </p:tgtEl>
                                        <p:attrNameLst>
                                          <p:attrName>style.visibility</p:attrName>
                                        </p:attrNameLst>
                                      </p:cBhvr>
                                      <p:to>
                                        <p:strVal val="visible"/>
                                      </p:to>
                                    </p:set>
                                    <p:anim calcmode="lin" valueType="num">
                                      <p:cBhvr>
                                        <p:cTn id="209" dur="1000" fill="hold"/>
                                        <p:tgtEl>
                                          <p:spTgt spid="165"/>
                                        </p:tgtEl>
                                        <p:attrNameLst>
                                          <p:attrName>ppt_w</p:attrName>
                                        </p:attrNameLst>
                                      </p:cBhvr>
                                      <p:tavLst>
                                        <p:tav tm="0">
                                          <p:val>
                                            <p:fltVal val="0"/>
                                          </p:val>
                                        </p:tav>
                                        <p:tav tm="100000">
                                          <p:val>
                                            <p:strVal val="#ppt_w"/>
                                          </p:val>
                                        </p:tav>
                                      </p:tavLst>
                                    </p:anim>
                                    <p:anim calcmode="lin" valueType="num">
                                      <p:cBhvr>
                                        <p:cTn id="210" dur="1000" fill="hold"/>
                                        <p:tgtEl>
                                          <p:spTgt spid="165"/>
                                        </p:tgtEl>
                                        <p:attrNameLst>
                                          <p:attrName>ppt_h</p:attrName>
                                        </p:attrNameLst>
                                      </p:cBhvr>
                                      <p:tavLst>
                                        <p:tav tm="0">
                                          <p:val>
                                            <p:fltVal val="0"/>
                                          </p:val>
                                        </p:tav>
                                        <p:tav tm="100000">
                                          <p:val>
                                            <p:strVal val="#ppt_h"/>
                                          </p:val>
                                        </p:tav>
                                      </p:tavLst>
                                    </p:anim>
                                    <p:anim calcmode="lin" valueType="num">
                                      <p:cBhvr>
                                        <p:cTn id="211" dur="1000" fill="hold"/>
                                        <p:tgtEl>
                                          <p:spTgt spid="165"/>
                                        </p:tgtEl>
                                        <p:attrNameLst>
                                          <p:attrName>style.rotation</p:attrName>
                                        </p:attrNameLst>
                                      </p:cBhvr>
                                      <p:tavLst>
                                        <p:tav tm="0">
                                          <p:val>
                                            <p:fltVal val="90"/>
                                          </p:val>
                                        </p:tav>
                                        <p:tav tm="100000">
                                          <p:val>
                                            <p:fltVal val="0"/>
                                          </p:val>
                                        </p:tav>
                                      </p:tavLst>
                                    </p:anim>
                                    <p:animEffect transition="in" filter="fade">
                                      <p:cBhvr>
                                        <p:cTn id="212" dur="1000"/>
                                        <p:tgtEl>
                                          <p:spTgt spid="165"/>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nodeType="clickEffect">
                                  <p:stCondLst>
                                    <p:cond delay="0"/>
                                  </p:stCondLst>
                                  <p:childTnLst>
                                    <p:set>
                                      <p:cBhvr>
                                        <p:cTn id="216" dur="1" fill="hold">
                                          <p:stCondLst>
                                            <p:cond delay="0"/>
                                          </p:stCondLst>
                                        </p:cTn>
                                        <p:tgtEl>
                                          <p:spTgt spid="156"/>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 presetClass="exit" presetSubtype="0" fill="hold" grpId="1" nodeType="clickEffect">
                                  <p:stCondLst>
                                    <p:cond delay="0"/>
                                  </p:stCondLst>
                                  <p:childTnLst>
                                    <p:set>
                                      <p:cBhvr>
                                        <p:cTn id="220" dur="1" fill="hold">
                                          <p:stCondLst>
                                            <p:cond delay="0"/>
                                          </p:stCondLst>
                                        </p:cTn>
                                        <p:tgtEl>
                                          <p:spTgt spid="165"/>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grpId="1" nodeType="clickEffect">
                                  <p:stCondLst>
                                    <p:cond delay="0"/>
                                  </p:stCondLst>
                                  <p:childTnLst>
                                    <p:set>
                                      <p:cBhvr>
                                        <p:cTn id="224" dur="1" fill="hold">
                                          <p:stCondLst>
                                            <p:cond delay="0"/>
                                          </p:stCondLst>
                                        </p:cTn>
                                        <p:tgtEl>
                                          <p:spTgt spid="152"/>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15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117"/>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143"/>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nodeType="clickEffect">
                                  <p:stCondLst>
                                    <p:cond delay="0"/>
                                  </p:stCondLst>
                                  <p:childTnLst>
                                    <p:set>
                                      <p:cBhvr>
                                        <p:cTn id="240" dur="1" fill="hold">
                                          <p:stCondLst>
                                            <p:cond delay="0"/>
                                          </p:stCondLst>
                                        </p:cTn>
                                        <p:tgtEl>
                                          <p:spTgt spid="93"/>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xit" presetSubtype="0" fill="hold" grpId="1" nodeType="clickEffect">
                                  <p:stCondLst>
                                    <p:cond delay="0"/>
                                  </p:stCondLst>
                                  <p:childTnLst>
                                    <p:set>
                                      <p:cBhvr>
                                        <p:cTn id="244" dur="1" fill="hold">
                                          <p:stCondLst>
                                            <p:cond delay="0"/>
                                          </p:stCondLst>
                                        </p:cTn>
                                        <p:tgtEl>
                                          <p:spTgt spid="155"/>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 presetClass="exit" presetSubtype="0" fill="hold" nodeType="clickEffect">
                                  <p:stCondLst>
                                    <p:cond delay="0"/>
                                  </p:stCondLst>
                                  <p:childTnLst>
                                    <p:set>
                                      <p:cBhvr>
                                        <p:cTn id="248" dur="1" fill="hold">
                                          <p:stCondLst>
                                            <p:cond delay="0"/>
                                          </p:stCondLst>
                                        </p:cTn>
                                        <p:tgtEl>
                                          <p:spTgt spid="159"/>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nodeType="clickEffect">
                                  <p:stCondLst>
                                    <p:cond delay="0"/>
                                  </p:stCondLst>
                                  <p:childTnLst>
                                    <p:set>
                                      <p:cBhvr>
                                        <p:cTn id="252" dur="1" fill="hold">
                                          <p:stCondLst>
                                            <p:cond delay="0"/>
                                          </p:stCondLst>
                                        </p:cTn>
                                        <p:tgtEl>
                                          <p:spTgt spid="164"/>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nodeType="clickEffect">
                                  <p:stCondLst>
                                    <p:cond delay="0"/>
                                  </p:stCondLst>
                                  <p:childTnLst>
                                    <p:set>
                                      <p:cBhvr>
                                        <p:cTn id="256" dur="1" fill="hold">
                                          <p:stCondLst>
                                            <p:cond delay="0"/>
                                          </p:stCondLst>
                                        </p:cTn>
                                        <p:tgtEl>
                                          <p:spTgt spid="13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31" presetClass="entr" presetSubtype="0" fill="hold" nodeType="clickEffect">
                                  <p:stCondLst>
                                    <p:cond delay="0"/>
                                  </p:stCondLst>
                                  <p:childTnLst>
                                    <p:set>
                                      <p:cBhvr>
                                        <p:cTn id="260" dur="1" fill="hold">
                                          <p:stCondLst>
                                            <p:cond delay="0"/>
                                          </p:stCondLst>
                                        </p:cTn>
                                        <p:tgtEl>
                                          <p:spTgt spid="172"/>
                                        </p:tgtEl>
                                        <p:attrNameLst>
                                          <p:attrName>style.visibility</p:attrName>
                                        </p:attrNameLst>
                                      </p:cBhvr>
                                      <p:to>
                                        <p:strVal val="visible"/>
                                      </p:to>
                                    </p:set>
                                    <p:anim calcmode="lin" valueType="num">
                                      <p:cBhvr>
                                        <p:cTn id="261" dur="1000" fill="hold"/>
                                        <p:tgtEl>
                                          <p:spTgt spid="172"/>
                                        </p:tgtEl>
                                        <p:attrNameLst>
                                          <p:attrName>ppt_w</p:attrName>
                                        </p:attrNameLst>
                                      </p:cBhvr>
                                      <p:tavLst>
                                        <p:tav tm="0">
                                          <p:val>
                                            <p:fltVal val="0"/>
                                          </p:val>
                                        </p:tav>
                                        <p:tav tm="100000">
                                          <p:val>
                                            <p:strVal val="#ppt_w"/>
                                          </p:val>
                                        </p:tav>
                                      </p:tavLst>
                                    </p:anim>
                                    <p:anim calcmode="lin" valueType="num">
                                      <p:cBhvr>
                                        <p:cTn id="262" dur="1000" fill="hold"/>
                                        <p:tgtEl>
                                          <p:spTgt spid="172"/>
                                        </p:tgtEl>
                                        <p:attrNameLst>
                                          <p:attrName>ppt_h</p:attrName>
                                        </p:attrNameLst>
                                      </p:cBhvr>
                                      <p:tavLst>
                                        <p:tav tm="0">
                                          <p:val>
                                            <p:fltVal val="0"/>
                                          </p:val>
                                        </p:tav>
                                        <p:tav tm="100000">
                                          <p:val>
                                            <p:strVal val="#ppt_h"/>
                                          </p:val>
                                        </p:tav>
                                      </p:tavLst>
                                    </p:anim>
                                    <p:anim calcmode="lin" valueType="num">
                                      <p:cBhvr>
                                        <p:cTn id="263" dur="1000" fill="hold"/>
                                        <p:tgtEl>
                                          <p:spTgt spid="172"/>
                                        </p:tgtEl>
                                        <p:attrNameLst>
                                          <p:attrName>style.rotation</p:attrName>
                                        </p:attrNameLst>
                                      </p:cBhvr>
                                      <p:tavLst>
                                        <p:tav tm="0">
                                          <p:val>
                                            <p:fltVal val="90"/>
                                          </p:val>
                                        </p:tav>
                                        <p:tav tm="100000">
                                          <p:val>
                                            <p:fltVal val="0"/>
                                          </p:val>
                                        </p:tav>
                                      </p:tavLst>
                                    </p:anim>
                                    <p:animEffect transition="in" filter="fade">
                                      <p:cBhvr>
                                        <p:cTn id="264" dur="1000"/>
                                        <p:tgtEl>
                                          <p:spTgt spid="172"/>
                                        </p:tgtEl>
                                      </p:cBhvr>
                                    </p:animEffect>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nodeType="clickEffect">
                                  <p:stCondLst>
                                    <p:cond delay="0"/>
                                  </p:stCondLst>
                                  <p:childTnLst>
                                    <p:set>
                                      <p:cBhvr>
                                        <p:cTn id="268" dur="1" fill="hold">
                                          <p:stCondLst>
                                            <p:cond delay="0"/>
                                          </p:stCondLst>
                                        </p:cTn>
                                        <p:tgtEl>
                                          <p:spTgt spid="175"/>
                                        </p:tgtEl>
                                        <p:attrNameLst>
                                          <p:attrName>style.visibility</p:attrName>
                                        </p:attrNameLst>
                                      </p:cBhvr>
                                      <p:to>
                                        <p:strVal val="visible"/>
                                      </p:to>
                                    </p:set>
                                    <p:anim calcmode="lin" valueType="num">
                                      <p:cBhvr additive="base">
                                        <p:cTn id="269" dur="500" fill="hold"/>
                                        <p:tgtEl>
                                          <p:spTgt spid="175"/>
                                        </p:tgtEl>
                                        <p:attrNameLst>
                                          <p:attrName>ppt_x</p:attrName>
                                        </p:attrNameLst>
                                      </p:cBhvr>
                                      <p:tavLst>
                                        <p:tav tm="0">
                                          <p:val>
                                            <p:strVal val="#ppt_x"/>
                                          </p:val>
                                        </p:tav>
                                        <p:tav tm="100000">
                                          <p:val>
                                            <p:strVal val="#ppt_x"/>
                                          </p:val>
                                        </p:tav>
                                      </p:tavLst>
                                    </p:anim>
                                    <p:anim calcmode="lin" valueType="num">
                                      <p:cBhvr additive="base">
                                        <p:cTn id="270" dur="500" fill="hold"/>
                                        <p:tgtEl>
                                          <p:spTgt spid="175"/>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nodeType="clickEffect">
                                  <p:stCondLst>
                                    <p:cond delay="0"/>
                                  </p:stCondLst>
                                  <p:childTnLst>
                                    <p:set>
                                      <p:cBhvr>
                                        <p:cTn id="274" dur="1" fill="hold">
                                          <p:stCondLst>
                                            <p:cond delay="0"/>
                                          </p:stCondLst>
                                        </p:cTn>
                                        <p:tgtEl>
                                          <p:spTgt spid="129"/>
                                        </p:tgtEl>
                                        <p:attrNameLst>
                                          <p:attrName>style.visibility</p:attrName>
                                        </p:attrNameLst>
                                      </p:cBhvr>
                                      <p:to>
                                        <p:strVal val="visible"/>
                                      </p:to>
                                    </p:set>
                                    <p:anim calcmode="lin" valueType="num">
                                      <p:cBhvr additive="base">
                                        <p:cTn id="275" dur="500" fill="hold"/>
                                        <p:tgtEl>
                                          <p:spTgt spid="129"/>
                                        </p:tgtEl>
                                        <p:attrNameLst>
                                          <p:attrName>ppt_x</p:attrName>
                                        </p:attrNameLst>
                                      </p:cBhvr>
                                      <p:tavLst>
                                        <p:tav tm="0">
                                          <p:val>
                                            <p:strVal val="#ppt_x"/>
                                          </p:val>
                                        </p:tav>
                                        <p:tav tm="100000">
                                          <p:val>
                                            <p:strVal val="#ppt_x"/>
                                          </p:val>
                                        </p:tav>
                                      </p:tavLst>
                                    </p:anim>
                                    <p:anim calcmode="lin" valueType="num">
                                      <p:cBhvr additive="base">
                                        <p:cTn id="276"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grpId="0" nodeType="clickEffect">
                                  <p:stCondLst>
                                    <p:cond delay="0"/>
                                  </p:stCondLst>
                                  <p:childTnLst>
                                    <p:set>
                                      <p:cBhvr>
                                        <p:cTn id="280" dur="1" fill="hold">
                                          <p:stCondLst>
                                            <p:cond delay="0"/>
                                          </p:stCondLst>
                                        </p:cTn>
                                        <p:tgtEl>
                                          <p:spTgt spid="126"/>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nodeType="clickEffect">
                                  <p:stCondLst>
                                    <p:cond delay="0"/>
                                  </p:stCondLst>
                                  <p:childTnLst>
                                    <p:set>
                                      <p:cBhvr>
                                        <p:cTn id="284" dur="1" fill="hold">
                                          <p:stCondLst>
                                            <p:cond delay="0"/>
                                          </p:stCondLst>
                                        </p:cTn>
                                        <p:tgtEl>
                                          <p:spTgt spid="175"/>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nodeType="clickEffect">
                                  <p:stCondLst>
                                    <p:cond delay="0"/>
                                  </p:stCondLst>
                                  <p:childTnLst>
                                    <p:set>
                                      <p:cBhvr>
                                        <p:cTn id="288" dur="1" fill="hold">
                                          <p:stCondLst>
                                            <p:cond delay="0"/>
                                          </p:stCondLst>
                                        </p:cTn>
                                        <p:tgtEl>
                                          <p:spTgt spid="90"/>
                                        </p:tgtEl>
                                        <p:attrNameLst>
                                          <p:attrName>style.visibility</p:attrName>
                                        </p:attrNameLst>
                                      </p:cBhvr>
                                      <p:to>
                                        <p:strVal val="visible"/>
                                      </p:to>
                                    </p:set>
                                    <p:anim calcmode="lin" valueType="num">
                                      <p:cBhvr additive="base">
                                        <p:cTn id="289" dur="500" fill="hold"/>
                                        <p:tgtEl>
                                          <p:spTgt spid="90"/>
                                        </p:tgtEl>
                                        <p:attrNameLst>
                                          <p:attrName>ppt_x</p:attrName>
                                        </p:attrNameLst>
                                      </p:cBhvr>
                                      <p:tavLst>
                                        <p:tav tm="0">
                                          <p:val>
                                            <p:strVal val="#ppt_x"/>
                                          </p:val>
                                        </p:tav>
                                        <p:tav tm="100000">
                                          <p:val>
                                            <p:strVal val="#ppt_x"/>
                                          </p:val>
                                        </p:tav>
                                      </p:tavLst>
                                    </p:anim>
                                    <p:anim calcmode="lin" valueType="num">
                                      <p:cBhvr additive="base">
                                        <p:cTn id="290"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104"/>
                                        </p:tgtEl>
                                        <p:attrNameLst>
                                          <p:attrName>style.visibility</p:attrName>
                                        </p:attrNameLst>
                                      </p:cBhvr>
                                      <p:to>
                                        <p:strVal val="visible"/>
                                      </p:to>
                                    </p:set>
                                    <p:anim calcmode="lin" valueType="num">
                                      <p:cBhvr additive="base">
                                        <p:cTn id="295" dur="500" fill="hold"/>
                                        <p:tgtEl>
                                          <p:spTgt spid="104"/>
                                        </p:tgtEl>
                                        <p:attrNameLst>
                                          <p:attrName>ppt_x</p:attrName>
                                        </p:attrNameLst>
                                      </p:cBhvr>
                                      <p:tavLst>
                                        <p:tav tm="0">
                                          <p:val>
                                            <p:strVal val="#ppt_x"/>
                                          </p:val>
                                        </p:tav>
                                        <p:tav tm="100000">
                                          <p:val>
                                            <p:strVal val="#ppt_x"/>
                                          </p:val>
                                        </p:tav>
                                      </p:tavLst>
                                    </p:anim>
                                    <p:anim calcmode="lin" valueType="num">
                                      <p:cBhvr additive="base">
                                        <p:cTn id="296"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31" presetClass="entr" presetSubtype="0" fill="hold" grpId="0" nodeType="clickEffect">
                                  <p:stCondLst>
                                    <p:cond delay="0"/>
                                  </p:stCondLst>
                                  <p:childTnLst>
                                    <p:set>
                                      <p:cBhvr>
                                        <p:cTn id="300" dur="1" fill="hold">
                                          <p:stCondLst>
                                            <p:cond delay="0"/>
                                          </p:stCondLst>
                                        </p:cTn>
                                        <p:tgtEl>
                                          <p:spTgt spid="3"/>
                                        </p:tgtEl>
                                        <p:attrNameLst>
                                          <p:attrName>style.visibility</p:attrName>
                                        </p:attrNameLst>
                                      </p:cBhvr>
                                      <p:to>
                                        <p:strVal val="visible"/>
                                      </p:to>
                                    </p:set>
                                    <p:anim calcmode="lin" valueType="num">
                                      <p:cBhvr>
                                        <p:cTn id="301" dur="1000" fill="hold"/>
                                        <p:tgtEl>
                                          <p:spTgt spid="3"/>
                                        </p:tgtEl>
                                        <p:attrNameLst>
                                          <p:attrName>ppt_w</p:attrName>
                                        </p:attrNameLst>
                                      </p:cBhvr>
                                      <p:tavLst>
                                        <p:tav tm="0">
                                          <p:val>
                                            <p:fltVal val="0"/>
                                          </p:val>
                                        </p:tav>
                                        <p:tav tm="100000">
                                          <p:val>
                                            <p:strVal val="#ppt_w"/>
                                          </p:val>
                                        </p:tav>
                                      </p:tavLst>
                                    </p:anim>
                                    <p:anim calcmode="lin" valueType="num">
                                      <p:cBhvr>
                                        <p:cTn id="302" dur="1000" fill="hold"/>
                                        <p:tgtEl>
                                          <p:spTgt spid="3"/>
                                        </p:tgtEl>
                                        <p:attrNameLst>
                                          <p:attrName>ppt_h</p:attrName>
                                        </p:attrNameLst>
                                      </p:cBhvr>
                                      <p:tavLst>
                                        <p:tav tm="0">
                                          <p:val>
                                            <p:fltVal val="0"/>
                                          </p:val>
                                        </p:tav>
                                        <p:tav tm="100000">
                                          <p:val>
                                            <p:strVal val="#ppt_h"/>
                                          </p:val>
                                        </p:tav>
                                      </p:tavLst>
                                    </p:anim>
                                    <p:anim calcmode="lin" valueType="num">
                                      <p:cBhvr>
                                        <p:cTn id="303" dur="1000" fill="hold"/>
                                        <p:tgtEl>
                                          <p:spTgt spid="3"/>
                                        </p:tgtEl>
                                        <p:attrNameLst>
                                          <p:attrName>style.rotation</p:attrName>
                                        </p:attrNameLst>
                                      </p:cBhvr>
                                      <p:tavLst>
                                        <p:tav tm="0">
                                          <p:val>
                                            <p:fltVal val="90"/>
                                          </p:val>
                                        </p:tav>
                                        <p:tav tm="100000">
                                          <p:val>
                                            <p:fltVal val="0"/>
                                          </p:val>
                                        </p:tav>
                                      </p:tavLst>
                                    </p:anim>
                                    <p:animEffect transition="in" filter="fade">
                                      <p:cBhvr>
                                        <p:cTn id="304" dur="1000"/>
                                        <p:tgtEl>
                                          <p:spTgt spid="3"/>
                                        </p:tgtEl>
                                      </p:cBhvr>
                                    </p:animEffect>
                                  </p:childTnLst>
                                </p:cTn>
                              </p:par>
                            </p:childTnLst>
                          </p:cTn>
                        </p:par>
                      </p:childTnLst>
                    </p:cTn>
                  </p:par>
                  <p:par>
                    <p:cTn id="305" fill="hold">
                      <p:stCondLst>
                        <p:cond delay="indefinite"/>
                      </p:stCondLst>
                      <p:childTnLst>
                        <p:par>
                          <p:cTn id="306" fill="hold">
                            <p:stCondLst>
                              <p:cond delay="0"/>
                            </p:stCondLst>
                            <p:childTnLst>
                              <p:par>
                                <p:cTn id="307" presetID="1" presetClass="exit" presetSubtype="0" fill="hold" nodeType="clickEffect">
                                  <p:stCondLst>
                                    <p:cond delay="0"/>
                                  </p:stCondLst>
                                  <p:childTnLst>
                                    <p:set>
                                      <p:cBhvr>
                                        <p:cTn id="308" dur="1" fill="hold">
                                          <p:stCondLst>
                                            <p:cond delay="0"/>
                                          </p:stCondLst>
                                        </p:cTn>
                                        <p:tgtEl>
                                          <p:spTgt spid="90"/>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nodeType="clickEffect">
                                  <p:stCondLst>
                                    <p:cond delay="0"/>
                                  </p:stCondLst>
                                  <p:childTnLst>
                                    <p:set>
                                      <p:cBhvr>
                                        <p:cTn id="312" dur="1" fill="hold">
                                          <p:stCondLst>
                                            <p:cond delay="0"/>
                                          </p:stCondLst>
                                        </p:cTn>
                                        <p:tgtEl>
                                          <p:spTgt spid="105"/>
                                        </p:tgtEl>
                                        <p:attrNameLst>
                                          <p:attrName>style.visibility</p:attrName>
                                        </p:attrNameLst>
                                      </p:cBhvr>
                                      <p:to>
                                        <p:strVal val="visible"/>
                                      </p:to>
                                    </p:set>
                                    <p:anim calcmode="lin" valueType="num">
                                      <p:cBhvr additive="base">
                                        <p:cTn id="313" dur="500" fill="hold"/>
                                        <p:tgtEl>
                                          <p:spTgt spid="105"/>
                                        </p:tgtEl>
                                        <p:attrNameLst>
                                          <p:attrName>ppt_x</p:attrName>
                                        </p:attrNameLst>
                                      </p:cBhvr>
                                      <p:tavLst>
                                        <p:tav tm="0">
                                          <p:val>
                                            <p:strVal val="#ppt_x"/>
                                          </p:val>
                                        </p:tav>
                                        <p:tav tm="100000">
                                          <p:val>
                                            <p:strVal val="#ppt_x"/>
                                          </p:val>
                                        </p:tav>
                                      </p:tavLst>
                                    </p:anim>
                                    <p:anim calcmode="lin" valueType="num">
                                      <p:cBhvr additive="base">
                                        <p:cTn id="314"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grpId="0" nodeType="clickEffect">
                                  <p:stCondLst>
                                    <p:cond delay="0"/>
                                  </p:stCondLst>
                                  <p:childTnLst>
                                    <p:set>
                                      <p:cBhvr>
                                        <p:cTn id="318" dur="1" fill="hold">
                                          <p:stCondLst>
                                            <p:cond delay="0"/>
                                          </p:stCondLst>
                                        </p:cTn>
                                        <p:tgtEl>
                                          <p:spTgt spid="106"/>
                                        </p:tgtEl>
                                        <p:attrNameLst>
                                          <p:attrName>style.visibility</p:attrName>
                                        </p:attrNameLst>
                                      </p:cBhvr>
                                      <p:to>
                                        <p:strVal val="visible"/>
                                      </p:to>
                                    </p:set>
                                    <p:anim calcmode="lin" valueType="num">
                                      <p:cBhvr additive="base">
                                        <p:cTn id="319" dur="500" fill="hold"/>
                                        <p:tgtEl>
                                          <p:spTgt spid="106"/>
                                        </p:tgtEl>
                                        <p:attrNameLst>
                                          <p:attrName>ppt_x</p:attrName>
                                        </p:attrNameLst>
                                      </p:cBhvr>
                                      <p:tavLst>
                                        <p:tav tm="0">
                                          <p:val>
                                            <p:strVal val="#ppt_x"/>
                                          </p:val>
                                        </p:tav>
                                        <p:tav tm="100000">
                                          <p:val>
                                            <p:strVal val="#ppt_x"/>
                                          </p:val>
                                        </p:tav>
                                      </p:tavLst>
                                    </p:anim>
                                    <p:anim calcmode="lin" valueType="num">
                                      <p:cBhvr additive="base">
                                        <p:cTn id="32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31" presetClass="entr" presetSubtype="0" fill="hold" grpId="0" nodeType="clickEffect">
                                  <p:stCondLst>
                                    <p:cond delay="0"/>
                                  </p:stCondLst>
                                  <p:childTnLst>
                                    <p:set>
                                      <p:cBhvr>
                                        <p:cTn id="324" dur="1" fill="hold">
                                          <p:stCondLst>
                                            <p:cond delay="0"/>
                                          </p:stCondLst>
                                        </p:cTn>
                                        <p:tgtEl>
                                          <p:spTgt spid="6"/>
                                        </p:tgtEl>
                                        <p:attrNameLst>
                                          <p:attrName>style.visibility</p:attrName>
                                        </p:attrNameLst>
                                      </p:cBhvr>
                                      <p:to>
                                        <p:strVal val="visible"/>
                                      </p:to>
                                    </p:set>
                                    <p:anim calcmode="lin" valueType="num">
                                      <p:cBhvr>
                                        <p:cTn id="325" dur="1000" fill="hold"/>
                                        <p:tgtEl>
                                          <p:spTgt spid="6"/>
                                        </p:tgtEl>
                                        <p:attrNameLst>
                                          <p:attrName>ppt_w</p:attrName>
                                        </p:attrNameLst>
                                      </p:cBhvr>
                                      <p:tavLst>
                                        <p:tav tm="0">
                                          <p:val>
                                            <p:fltVal val="0"/>
                                          </p:val>
                                        </p:tav>
                                        <p:tav tm="100000">
                                          <p:val>
                                            <p:strVal val="#ppt_w"/>
                                          </p:val>
                                        </p:tav>
                                      </p:tavLst>
                                    </p:anim>
                                    <p:anim calcmode="lin" valueType="num">
                                      <p:cBhvr>
                                        <p:cTn id="326" dur="1000" fill="hold"/>
                                        <p:tgtEl>
                                          <p:spTgt spid="6"/>
                                        </p:tgtEl>
                                        <p:attrNameLst>
                                          <p:attrName>ppt_h</p:attrName>
                                        </p:attrNameLst>
                                      </p:cBhvr>
                                      <p:tavLst>
                                        <p:tav tm="0">
                                          <p:val>
                                            <p:fltVal val="0"/>
                                          </p:val>
                                        </p:tav>
                                        <p:tav tm="100000">
                                          <p:val>
                                            <p:strVal val="#ppt_h"/>
                                          </p:val>
                                        </p:tav>
                                      </p:tavLst>
                                    </p:anim>
                                    <p:anim calcmode="lin" valueType="num">
                                      <p:cBhvr>
                                        <p:cTn id="327" dur="1000" fill="hold"/>
                                        <p:tgtEl>
                                          <p:spTgt spid="6"/>
                                        </p:tgtEl>
                                        <p:attrNameLst>
                                          <p:attrName>style.rotation</p:attrName>
                                        </p:attrNameLst>
                                      </p:cBhvr>
                                      <p:tavLst>
                                        <p:tav tm="0">
                                          <p:val>
                                            <p:fltVal val="90"/>
                                          </p:val>
                                        </p:tav>
                                        <p:tav tm="100000">
                                          <p:val>
                                            <p:fltVal val="0"/>
                                          </p:val>
                                        </p:tav>
                                      </p:tavLst>
                                    </p:anim>
                                    <p:animEffect transition="in" filter="fade">
                                      <p:cBhvr>
                                        <p:cTn id="328" dur="1000"/>
                                        <p:tgtEl>
                                          <p:spTgt spid="6"/>
                                        </p:tgtEl>
                                      </p:cBhvr>
                                    </p:animEffect>
                                  </p:childTnLst>
                                </p:cTn>
                              </p:par>
                            </p:childTnLst>
                          </p:cTn>
                        </p:par>
                      </p:childTnLst>
                    </p:cTn>
                  </p:par>
                  <p:par>
                    <p:cTn id="329" fill="hold">
                      <p:stCondLst>
                        <p:cond delay="indefinite"/>
                      </p:stCondLst>
                      <p:childTnLst>
                        <p:par>
                          <p:cTn id="330" fill="hold">
                            <p:stCondLst>
                              <p:cond delay="0"/>
                            </p:stCondLst>
                            <p:childTnLst>
                              <p:par>
                                <p:cTn id="331" presetID="1" presetClass="exit" presetSubtype="0" fill="hold" nodeType="clickEffect">
                                  <p:stCondLst>
                                    <p:cond delay="0"/>
                                  </p:stCondLst>
                                  <p:childTnLst>
                                    <p:set>
                                      <p:cBhvr>
                                        <p:cTn id="332" dur="1" fill="hold">
                                          <p:stCondLst>
                                            <p:cond delay="0"/>
                                          </p:stCondLst>
                                        </p:cTn>
                                        <p:tgtEl>
                                          <p:spTgt spid="105"/>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2" presetClass="entr" presetSubtype="4" fill="hold" nodeType="clickEffect">
                                  <p:stCondLst>
                                    <p:cond delay="0"/>
                                  </p:stCondLst>
                                  <p:childTnLst>
                                    <p:set>
                                      <p:cBhvr>
                                        <p:cTn id="336" dur="1" fill="hold">
                                          <p:stCondLst>
                                            <p:cond delay="0"/>
                                          </p:stCondLst>
                                        </p:cTn>
                                        <p:tgtEl>
                                          <p:spTgt spid="107"/>
                                        </p:tgtEl>
                                        <p:attrNameLst>
                                          <p:attrName>style.visibility</p:attrName>
                                        </p:attrNameLst>
                                      </p:cBhvr>
                                      <p:to>
                                        <p:strVal val="visible"/>
                                      </p:to>
                                    </p:set>
                                    <p:anim calcmode="lin" valueType="num">
                                      <p:cBhvr additive="base">
                                        <p:cTn id="337" dur="500" fill="hold"/>
                                        <p:tgtEl>
                                          <p:spTgt spid="107"/>
                                        </p:tgtEl>
                                        <p:attrNameLst>
                                          <p:attrName>ppt_x</p:attrName>
                                        </p:attrNameLst>
                                      </p:cBhvr>
                                      <p:tavLst>
                                        <p:tav tm="0">
                                          <p:val>
                                            <p:strVal val="#ppt_x"/>
                                          </p:val>
                                        </p:tav>
                                        <p:tav tm="100000">
                                          <p:val>
                                            <p:strVal val="#ppt_x"/>
                                          </p:val>
                                        </p:tav>
                                      </p:tavLst>
                                    </p:anim>
                                    <p:anim calcmode="lin" valueType="num">
                                      <p:cBhvr additive="base">
                                        <p:cTn id="33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4" fill="hold" grpId="0" nodeType="clickEffect">
                                  <p:stCondLst>
                                    <p:cond delay="0"/>
                                  </p:stCondLst>
                                  <p:childTnLst>
                                    <p:set>
                                      <p:cBhvr>
                                        <p:cTn id="342" dur="1" fill="hold">
                                          <p:stCondLst>
                                            <p:cond delay="0"/>
                                          </p:stCondLst>
                                        </p:cTn>
                                        <p:tgtEl>
                                          <p:spTgt spid="108"/>
                                        </p:tgtEl>
                                        <p:attrNameLst>
                                          <p:attrName>style.visibility</p:attrName>
                                        </p:attrNameLst>
                                      </p:cBhvr>
                                      <p:to>
                                        <p:strVal val="visible"/>
                                      </p:to>
                                    </p:set>
                                    <p:anim calcmode="lin" valueType="num">
                                      <p:cBhvr additive="base">
                                        <p:cTn id="343" dur="500" fill="hold"/>
                                        <p:tgtEl>
                                          <p:spTgt spid="108"/>
                                        </p:tgtEl>
                                        <p:attrNameLst>
                                          <p:attrName>ppt_x</p:attrName>
                                        </p:attrNameLst>
                                      </p:cBhvr>
                                      <p:tavLst>
                                        <p:tav tm="0">
                                          <p:val>
                                            <p:strVal val="#ppt_x"/>
                                          </p:val>
                                        </p:tav>
                                        <p:tav tm="100000">
                                          <p:val>
                                            <p:strVal val="#ppt_x"/>
                                          </p:val>
                                        </p:tav>
                                      </p:tavLst>
                                    </p:anim>
                                    <p:anim calcmode="lin" valueType="num">
                                      <p:cBhvr additive="base">
                                        <p:cTn id="344"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nodeType="clickEffect">
                                  <p:stCondLst>
                                    <p:cond delay="0"/>
                                  </p:stCondLst>
                                  <p:childTnLst>
                                    <p:set>
                                      <p:cBhvr>
                                        <p:cTn id="348" dur="1" fill="hold">
                                          <p:stCondLst>
                                            <p:cond delay="0"/>
                                          </p:stCondLst>
                                        </p:cTn>
                                        <p:tgtEl>
                                          <p:spTgt spid="9"/>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31" presetClass="entr" presetSubtype="0" fill="hold" grpId="0" nodeType="clickEffect">
                                  <p:stCondLst>
                                    <p:cond delay="0"/>
                                  </p:stCondLst>
                                  <p:childTnLst>
                                    <p:set>
                                      <p:cBhvr>
                                        <p:cTn id="352" dur="1" fill="hold">
                                          <p:stCondLst>
                                            <p:cond delay="0"/>
                                          </p:stCondLst>
                                        </p:cTn>
                                        <p:tgtEl>
                                          <p:spTgt spid="10"/>
                                        </p:tgtEl>
                                        <p:attrNameLst>
                                          <p:attrName>style.visibility</p:attrName>
                                        </p:attrNameLst>
                                      </p:cBhvr>
                                      <p:to>
                                        <p:strVal val="visible"/>
                                      </p:to>
                                    </p:set>
                                    <p:anim calcmode="lin" valueType="num">
                                      <p:cBhvr>
                                        <p:cTn id="353" dur="1000" fill="hold"/>
                                        <p:tgtEl>
                                          <p:spTgt spid="10"/>
                                        </p:tgtEl>
                                        <p:attrNameLst>
                                          <p:attrName>ppt_w</p:attrName>
                                        </p:attrNameLst>
                                      </p:cBhvr>
                                      <p:tavLst>
                                        <p:tav tm="0">
                                          <p:val>
                                            <p:fltVal val="0"/>
                                          </p:val>
                                        </p:tav>
                                        <p:tav tm="100000">
                                          <p:val>
                                            <p:strVal val="#ppt_w"/>
                                          </p:val>
                                        </p:tav>
                                      </p:tavLst>
                                    </p:anim>
                                    <p:anim calcmode="lin" valueType="num">
                                      <p:cBhvr>
                                        <p:cTn id="354" dur="1000" fill="hold"/>
                                        <p:tgtEl>
                                          <p:spTgt spid="10"/>
                                        </p:tgtEl>
                                        <p:attrNameLst>
                                          <p:attrName>ppt_h</p:attrName>
                                        </p:attrNameLst>
                                      </p:cBhvr>
                                      <p:tavLst>
                                        <p:tav tm="0">
                                          <p:val>
                                            <p:fltVal val="0"/>
                                          </p:val>
                                        </p:tav>
                                        <p:tav tm="100000">
                                          <p:val>
                                            <p:strVal val="#ppt_h"/>
                                          </p:val>
                                        </p:tav>
                                      </p:tavLst>
                                    </p:anim>
                                    <p:anim calcmode="lin" valueType="num">
                                      <p:cBhvr>
                                        <p:cTn id="355" dur="1000" fill="hold"/>
                                        <p:tgtEl>
                                          <p:spTgt spid="10"/>
                                        </p:tgtEl>
                                        <p:attrNameLst>
                                          <p:attrName>style.rotation</p:attrName>
                                        </p:attrNameLst>
                                      </p:cBhvr>
                                      <p:tavLst>
                                        <p:tav tm="0">
                                          <p:val>
                                            <p:fltVal val="90"/>
                                          </p:val>
                                        </p:tav>
                                        <p:tav tm="100000">
                                          <p:val>
                                            <p:fltVal val="0"/>
                                          </p:val>
                                        </p:tav>
                                      </p:tavLst>
                                    </p:anim>
                                    <p:animEffect transition="in" filter="fade">
                                      <p:cBhvr>
                                        <p:cTn id="356" dur="1000"/>
                                        <p:tgtEl>
                                          <p:spTgt spid="10"/>
                                        </p:tgtEl>
                                      </p:cBhvr>
                                    </p:animEffec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nodeType="clickEffect">
                                  <p:stCondLst>
                                    <p:cond delay="0"/>
                                  </p:stCondLst>
                                  <p:childTnLst>
                                    <p:set>
                                      <p:cBhvr>
                                        <p:cTn id="360" dur="1" fill="hold">
                                          <p:stCondLst>
                                            <p:cond delay="0"/>
                                          </p:stCondLst>
                                        </p:cTn>
                                        <p:tgtEl>
                                          <p:spTgt spid="107"/>
                                        </p:tgtEl>
                                        <p:attrNameLst>
                                          <p:attrName>style.visibility</p:attrName>
                                        </p:attrNameLst>
                                      </p:cBhvr>
                                      <p:to>
                                        <p:strVal val="hidden"/>
                                      </p:to>
                                    </p:set>
                                  </p:childTnLst>
                                </p:cTn>
                              </p:par>
                            </p:childTnLst>
                          </p:cTn>
                        </p:par>
                      </p:childTnLst>
                    </p:cTn>
                  </p:par>
                  <p:par>
                    <p:cTn id="361" fill="hold">
                      <p:stCondLst>
                        <p:cond delay="indefinite"/>
                      </p:stCondLst>
                      <p:childTnLst>
                        <p:par>
                          <p:cTn id="362" fill="hold">
                            <p:stCondLst>
                              <p:cond delay="0"/>
                            </p:stCondLst>
                            <p:childTnLst>
                              <p:par>
                                <p:cTn id="363" presetID="2" presetClass="entr" presetSubtype="4" fill="hold" nodeType="clickEffect">
                                  <p:stCondLst>
                                    <p:cond delay="0"/>
                                  </p:stCondLst>
                                  <p:childTnLst>
                                    <p:set>
                                      <p:cBhvr>
                                        <p:cTn id="364" dur="1" fill="hold">
                                          <p:stCondLst>
                                            <p:cond delay="0"/>
                                          </p:stCondLst>
                                        </p:cTn>
                                        <p:tgtEl>
                                          <p:spTgt spid="109"/>
                                        </p:tgtEl>
                                        <p:attrNameLst>
                                          <p:attrName>style.visibility</p:attrName>
                                        </p:attrNameLst>
                                      </p:cBhvr>
                                      <p:to>
                                        <p:strVal val="visible"/>
                                      </p:to>
                                    </p:set>
                                    <p:anim calcmode="lin" valueType="num">
                                      <p:cBhvr additive="base">
                                        <p:cTn id="365" dur="500" fill="hold"/>
                                        <p:tgtEl>
                                          <p:spTgt spid="109"/>
                                        </p:tgtEl>
                                        <p:attrNameLst>
                                          <p:attrName>ppt_x</p:attrName>
                                        </p:attrNameLst>
                                      </p:cBhvr>
                                      <p:tavLst>
                                        <p:tav tm="0">
                                          <p:val>
                                            <p:strVal val="#ppt_x"/>
                                          </p:val>
                                        </p:tav>
                                        <p:tav tm="100000">
                                          <p:val>
                                            <p:strVal val="#ppt_x"/>
                                          </p:val>
                                        </p:tav>
                                      </p:tavLst>
                                    </p:anim>
                                    <p:anim calcmode="lin" valueType="num">
                                      <p:cBhvr additive="base">
                                        <p:cTn id="366"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367" fill="hold">
                      <p:stCondLst>
                        <p:cond delay="indefinite"/>
                      </p:stCondLst>
                      <p:childTnLst>
                        <p:par>
                          <p:cTn id="368" fill="hold">
                            <p:stCondLst>
                              <p:cond delay="0"/>
                            </p:stCondLst>
                            <p:childTnLst>
                              <p:par>
                                <p:cTn id="369" presetID="2" presetClass="entr" presetSubtype="4" fill="hold" nodeType="clickEffect">
                                  <p:stCondLst>
                                    <p:cond delay="0"/>
                                  </p:stCondLst>
                                  <p:childTnLst>
                                    <p:set>
                                      <p:cBhvr>
                                        <p:cTn id="370" dur="1" fill="hold">
                                          <p:stCondLst>
                                            <p:cond delay="0"/>
                                          </p:stCondLst>
                                        </p:cTn>
                                        <p:tgtEl>
                                          <p:spTgt spid="12"/>
                                        </p:tgtEl>
                                        <p:attrNameLst>
                                          <p:attrName>style.visibility</p:attrName>
                                        </p:attrNameLst>
                                      </p:cBhvr>
                                      <p:to>
                                        <p:strVal val="visible"/>
                                      </p:to>
                                    </p:set>
                                    <p:anim calcmode="lin" valueType="num">
                                      <p:cBhvr additive="base">
                                        <p:cTn id="371" dur="500" fill="hold"/>
                                        <p:tgtEl>
                                          <p:spTgt spid="12"/>
                                        </p:tgtEl>
                                        <p:attrNameLst>
                                          <p:attrName>ppt_x</p:attrName>
                                        </p:attrNameLst>
                                      </p:cBhvr>
                                      <p:tavLst>
                                        <p:tav tm="0">
                                          <p:val>
                                            <p:strVal val="#ppt_x"/>
                                          </p:val>
                                        </p:tav>
                                        <p:tav tm="100000">
                                          <p:val>
                                            <p:strVal val="#ppt_x"/>
                                          </p:val>
                                        </p:tav>
                                      </p:tavLst>
                                    </p:anim>
                                    <p:anim calcmode="lin" valueType="num">
                                      <p:cBhvr additive="base">
                                        <p:cTn id="37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3" fill="hold">
                      <p:stCondLst>
                        <p:cond delay="indefinite"/>
                      </p:stCondLst>
                      <p:childTnLst>
                        <p:par>
                          <p:cTn id="374" fill="hold">
                            <p:stCondLst>
                              <p:cond delay="0"/>
                            </p:stCondLst>
                            <p:childTnLst>
                              <p:par>
                                <p:cTn id="375" presetID="31" presetClass="entr" presetSubtype="0" fill="hold" nodeType="clickEffect">
                                  <p:stCondLst>
                                    <p:cond delay="0"/>
                                  </p:stCondLst>
                                  <p:childTnLst>
                                    <p:set>
                                      <p:cBhvr>
                                        <p:cTn id="376" dur="1" fill="hold">
                                          <p:stCondLst>
                                            <p:cond delay="0"/>
                                          </p:stCondLst>
                                        </p:cTn>
                                        <p:tgtEl>
                                          <p:spTgt spid="16"/>
                                        </p:tgtEl>
                                        <p:attrNameLst>
                                          <p:attrName>style.visibility</p:attrName>
                                        </p:attrNameLst>
                                      </p:cBhvr>
                                      <p:to>
                                        <p:strVal val="visible"/>
                                      </p:to>
                                    </p:set>
                                    <p:anim calcmode="lin" valueType="num">
                                      <p:cBhvr>
                                        <p:cTn id="377" dur="1000" fill="hold"/>
                                        <p:tgtEl>
                                          <p:spTgt spid="16"/>
                                        </p:tgtEl>
                                        <p:attrNameLst>
                                          <p:attrName>ppt_w</p:attrName>
                                        </p:attrNameLst>
                                      </p:cBhvr>
                                      <p:tavLst>
                                        <p:tav tm="0">
                                          <p:val>
                                            <p:fltVal val="0"/>
                                          </p:val>
                                        </p:tav>
                                        <p:tav tm="100000">
                                          <p:val>
                                            <p:strVal val="#ppt_w"/>
                                          </p:val>
                                        </p:tav>
                                      </p:tavLst>
                                    </p:anim>
                                    <p:anim calcmode="lin" valueType="num">
                                      <p:cBhvr>
                                        <p:cTn id="378" dur="1000" fill="hold"/>
                                        <p:tgtEl>
                                          <p:spTgt spid="16"/>
                                        </p:tgtEl>
                                        <p:attrNameLst>
                                          <p:attrName>ppt_h</p:attrName>
                                        </p:attrNameLst>
                                      </p:cBhvr>
                                      <p:tavLst>
                                        <p:tav tm="0">
                                          <p:val>
                                            <p:fltVal val="0"/>
                                          </p:val>
                                        </p:tav>
                                        <p:tav tm="100000">
                                          <p:val>
                                            <p:strVal val="#ppt_h"/>
                                          </p:val>
                                        </p:tav>
                                      </p:tavLst>
                                    </p:anim>
                                    <p:anim calcmode="lin" valueType="num">
                                      <p:cBhvr>
                                        <p:cTn id="379" dur="1000" fill="hold"/>
                                        <p:tgtEl>
                                          <p:spTgt spid="16"/>
                                        </p:tgtEl>
                                        <p:attrNameLst>
                                          <p:attrName>style.rotation</p:attrName>
                                        </p:attrNameLst>
                                      </p:cBhvr>
                                      <p:tavLst>
                                        <p:tav tm="0">
                                          <p:val>
                                            <p:fltVal val="90"/>
                                          </p:val>
                                        </p:tav>
                                        <p:tav tm="100000">
                                          <p:val>
                                            <p:fltVal val="0"/>
                                          </p:val>
                                        </p:tav>
                                      </p:tavLst>
                                    </p:anim>
                                    <p:animEffect transition="in" filter="fade">
                                      <p:cBhvr>
                                        <p:cTn id="380" dur="1000"/>
                                        <p:tgtEl>
                                          <p:spTgt spid="16"/>
                                        </p:tgtEl>
                                      </p:cBhvr>
                                    </p:animEffect>
                                  </p:childTnLst>
                                </p:cTn>
                              </p:par>
                            </p:childTnLst>
                          </p:cTn>
                        </p:par>
                      </p:childTnLst>
                    </p:cTn>
                  </p:par>
                  <p:par>
                    <p:cTn id="381" fill="hold">
                      <p:stCondLst>
                        <p:cond delay="indefinite"/>
                      </p:stCondLst>
                      <p:childTnLst>
                        <p:par>
                          <p:cTn id="382" fill="hold">
                            <p:stCondLst>
                              <p:cond delay="0"/>
                            </p:stCondLst>
                            <p:childTnLst>
                              <p:par>
                                <p:cTn id="383" presetID="2" presetClass="entr" presetSubtype="4" fill="hold" nodeType="clickEffect">
                                  <p:stCondLst>
                                    <p:cond delay="0"/>
                                  </p:stCondLst>
                                  <p:childTnLst>
                                    <p:set>
                                      <p:cBhvr>
                                        <p:cTn id="384" dur="1" fill="hold">
                                          <p:stCondLst>
                                            <p:cond delay="0"/>
                                          </p:stCondLst>
                                        </p:cTn>
                                        <p:tgtEl>
                                          <p:spTgt spid="20"/>
                                        </p:tgtEl>
                                        <p:attrNameLst>
                                          <p:attrName>style.visibility</p:attrName>
                                        </p:attrNameLst>
                                      </p:cBhvr>
                                      <p:to>
                                        <p:strVal val="visible"/>
                                      </p:to>
                                    </p:set>
                                    <p:anim calcmode="lin" valueType="num">
                                      <p:cBhvr additive="base">
                                        <p:cTn id="385" dur="500" fill="hold"/>
                                        <p:tgtEl>
                                          <p:spTgt spid="20"/>
                                        </p:tgtEl>
                                        <p:attrNameLst>
                                          <p:attrName>ppt_x</p:attrName>
                                        </p:attrNameLst>
                                      </p:cBhvr>
                                      <p:tavLst>
                                        <p:tav tm="0">
                                          <p:val>
                                            <p:strVal val="#ppt_x"/>
                                          </p:val>
                                        </p:tav>
                                        <p:tav tm="100000">
                                          <p:val>
                                            <p:strVal val="#ppt_x"/>
                                          </p:val>
                                        </p:tav>
                                      </p:tavLst>
                                    </p:anim>
                                    <p:anim calcmode="lin" valueType="num">
                                      <p:cBhvr additive="base">
                                        <p:cTn id="3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2" presetClass="entr" presetSubtype="4" fill="hold" nodeType="clickEffect">
                                  <p:stCondLst>
                                    <p:cond delay="0"/>
                                  </p:stCondLst>
                                  <p:childTnLst>
                                    <p:set>
                                      <p:cBhvr>
                                        <p:cTn id="390" dur="1" fill="hold">
                                          <p:stCondLst>
                                            <p:cond delay="0"/>
                                          </p:stCondLst>
                                        </p:cTn>
                                        <p:tgtEl>
                                          <p:spTgt spid="115"/>
                                        </p:tgtEl>
                                        <p:attrNameLst>
                                          <p:attrName>style.visibility</p:attrName>
                                        </p:attrNameLst>
                                      </p:cBhvr>
                                      <p:to>
                                        <p:strVal val="visible"/>
                                      </p:to>
                                    </p:set>
                                    <p:anim calcmode="lin" valueType="num">
                                      <p:cBhvr additive="base">
                                        <p:cTn id="391" dur="500" fill="hold"/>
                                        <p:tgtEl>
                                          <p:spTgt spid="115"/>
                                        </p:tgtEl>
                                        <p:attrNameLst>
                                          <p:attrName>ppt_x</p:attrName>
                                        </p:attrNameLst>
                                      </p:cBhvr>
                                      <p:tavLst>
                                        <p:tav tm="0">
                                          <p:val>
                                            <p:strVal val="#ppt_x"/>
                                          </p:val>
                                        </p:tav>
                                        <p:tav tm="100000">
                                          <p:val>
                                            <p:strVal val="#ppt_x"/>
                                          </p:val>
                                        </p:tav>
                                      </p:tavLst>
                                    </p:anim>
                                    <p:anim calcmode="lin" valueType="num">
                                      <p:cBhvr additive="base">
                                        <p:cTn id="39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2" presetClass="entr" presetSubtype="4" fill="hold" grpId="0" nodeType="clickEffect">
                                  <p:stCondLst>
                                    <p:cond delay="0"/>
                                  </p:stCondLst>
                                  <p:childTnLst>
                                    <p:set>
                                      <p:cBhvr>
                                        <p:cTn id="396" dur="1" fill="hold">
                                          <p:stCondLst>
                                            <p:cond delay="0"/>
                                          </p:stCondLst>
                                        </p:cTn>
                                        <p:tgtEl>
                                          <p:spTgt spid="102"/>
                                        </p:tgtEl>
                                        <p:attrNameLst>
                                          <p:attrName>style.visibility</p:attrName>
                                        </p:attrNameLst>
                                      </p:cBhvr>
                                      <p:to>
                                        <p:strVal val="visible"/>
                                      </p:to>
                                    </p:set>
                                    <p:anim calcmode="lin" valueType="num">
                                      <p:cBhvr additive="base">
                                        <p:cTn id="397" dur="500" fill="hold"/>
                                        <p:tgtEl>
                                          <p:spTgt spid="102"/>
                                        </p:tgtEl>
                                        <p:attrNameLst>
                                          <p:attrName>ppt_x</p:attrName>
                                        </p:attrNameLst>
                                      </p:cBhvr>
                                      <p:tavLst>
                                        <p:tav tm="0">
                                          <p:val>
                                            <p:strVal val="#ppt_x"/>
                                          </p:val>
                                        </p:tav>
                                        <p:tav tm="100000">
                                          <p:val>
                                            <p:strVal val="#ppt_x"/>
                                          </p:val>
                                        </p:tav>
                                      </p:tavLst>
                                    </p:anim>
                                    <p:anim calcmode="lin" valueType="num">
                                      <p:cBhvr additive="base">
                                        <p:cTn id="39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1" presetClass="entr" presetSubtype="0" fill="hold" nodeType="clickEffect">
                                  <p:stCondLst>
                                    <p:cond delay="0"/>
                                  </p:stCondLst>
                                  <p:childTnLst>
                                    <p:set>
                                      <p:cBhvr>
                                        <p:cTn id="402" dur="1" fill="hold">
                                          <p:stCondLst>
                                            <p:cond delay="0"/>
                                          </p:stCondLst>
                                        </p:cTn>
                                        <p:tgtEl>
                                          <p:spTgt spid="114"/>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presetID="31" presetClass="entr" presetSubtype="0" fill="hold" grpId="0" nodeType="clickEffect">
                                  <p:stCondLst>
                                    <p:cond delay="0"/>
                                  </p:stCondLst>
                                  <p:childTnLst>
                                    <p:set>
                                      <p:cBhvr>
                                        <p:cTn id="406" dur="1" fill="hold">
                                          <p:stCondLst>
                                            <p:cond delay="0"/>
                                          </p:stCondLst>
                                        </p:cTn>
                                        <p:tgtEl>
                                          <p:spTgt spid="24"/>
                                        </p:tgtEl>
                                        <p:attrNameLst>
                                          <p:attrName>style.visibility</p:attrName>
                                        </p:attrNameLst>
                                      </p:cBhvr>
                                      <p:to>
                                        <p:strVal val="visible"/>
                                      </p:to>
                                    </p:set>
                                    <p:anim calcmode="lin" valueType="num">
                                      <p:cBhvr>
                                        <p:cTn id="407" dur="1000" fill="hold"/>
                                        <p:tgtEl>
                                          <p:spTgt spid="24"/>
                                        </p:tgtEl>
                                        <p:attrNameLst>
                                          <p:attrName>ppt_w</p:attrName>
                                        </p:attrNameLst>
                                      </p:cBhvr>
                                      <p:tavLst>
                                        <p:tav tm="0">
                                          <p:val>
                                            <p:fltVal val="0"/>
                                          </p:val>
                                        </p:tav>
                                        <p:tav tm="100000">
                                          <p:val>
                                            <p:strVal val="#ppt_w"/>
                                          </p:val>
                                        </p:tav>
                                      </p:tavLst>
                                    </p:anim>
                                    <p:anim calcmode="lin" valueType="num">
                                      <p:cBhvr>
                                        <p:cTn id="408" dur="1000" fill="hold"/>
                                        <p:tgtEl>
                                          <p:spTgt spid="24"/>
                                        </p:tgtEl>
                                        <p:attrNameLst>
                                          <p:attrName>ppt_h</p:attrName>
                                        </p:attrNameLst>
                                      </p:cBhvr>
                                      <p:tavLst>
                                        <p:tav tm="0">
                                          <p:val>
                                            <p:fltVal val="0"/>
                                          </p:val>
                                        </p:tav>
                                        <p:tav tm="100000">
                                          <p:val>
                                            <p:strVal val="#ppt_h"/>
                                          </p:val>
                                        </p:tav>
                                      </p:tavLst>
                                    </p:anim>
                                    <p:anim calcmode="lin" valueType="num">
                                      <p:cBhvr>
                                        <p:cTn id="409" dur="1000" fill="hold"/>
                                        <p:tgtEl>
                                          <p:spTgt spid="24"/>
                                        </p:tgtEl>
                                        <p:attrNameLst>
                                          <p:attrName>style.rotation</p:attrName>
                                        </p:attrNameLst>
                                      </p:cBhvr>
                                      <p:tavLst>
                                        <p:tav tm="0">
                                          <p:val>
                                            <p:fltVal val="90"/>
                                          </p:val>
                                        </p:tav>
                                        <p:tav tm="100000">
                                          <p:val>
                                            <p:fltVal val="0"/>
                                          </p:val>
                                        </p:tav>
                                      </p:tavLst>
                                    </p:anim>
                                    <p:animEffect transition="in" filter="fade">
                                      <p:cBhvr>
                                        <p:cTn id="410" dur="1000"/>
                                        <p:tgtEl>
                                          <p:spTgt spid="24"/>
                                        </p:tgtEl>
                                      </p:cBhvr>
                                    </p:animEffec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nodeType="clickEffect">
                                  <p:stCondLst>
                                    <p:cond delay="0"/>
                                  </p:stCondLst>
                                  <p:childTnLst>
                                    <p:set>
                                      <p:cBhvr>
                                        <p:cTn id="414" dur="1" fill="hold">
                                          <p:stCondLst>
                                            <p:cond delay="0"/>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0" grpId="0" animBg="1"/>
      <p:bldP spid="102" grpId="0" animBg="1"/>
      <p:bldP spid="143" grpId="0" animBg="1"/>
      <p:bldP spid="143" grpId="1" animBg="1"/>
      <p:bldP spid="153" grpId="0" animBg="1"/>
      <p:bldP spid="153" grpId="1" animBg="1"/>
      <p:bldP spid="155" grpId="0" animBg="1"/>
      <p:bldP spid="155" grpId="1" animBg="1"/>
      <p:bldP spid="152" grpId="0" animBg="1"/>
      <p:bldP spid="152" grpId="1" animBg="1"/>
      <p:bldP spid="165" grpId="0" animBg="1"/>
      <p:bldP spid="165" grpId="1" animBg="1"/>
      <p:bldP spid="104" grpId="0" animBg="1"/>
      <p:bldP spid="106" grpId="0" animBg="1"/>
      <p:bldP spid="6" grpId="0" animBg="1"/>
      <p:bldP spid="108" grpId="0" animBg="1"/>
      <p:bldP spid="3" grpId="0" animBg="1"/>
      <p:bldP spid="10" grpId="0" animBg="1"/>
      <p:bldP spid="24" grpId="0" animBg="1"/>
      <p:bldP spid="116" grpId="0" animBg="1"/>
      <p:bldP spid="116" grpId="1" animBg="1"/>
      <p:bldP spid="117" grpId="0" animBg="1"/>
      <p:bldP spid="117" grpId="1" animBg="1"/>
      <p:bldP spid="12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434834" y="132336"/>
            <a:ext cx="3465359" cy="3263203"/>
            <a:chOff x="7251559" y="211246"/>
            <a:chExt cx="3465359" cy="3263203"/>
          </a:xfrm>
        </p:grpSpPr>
        <p:grpSp>
          <p:nvGrpSpPr>
            <p:cNvPr id="11" name="Group 10"/>
            <p:cNvGrpSpPr/>
            <p:nvPr/>
          </p:nvGrpSpPr>
          <p:grpSpPr>
            <a:xfrm>
              <a:off x="7251559" y="211246"/>
              <a:ext cx="3465359" cy="3073289"/>
              <a:chOff x="6551804" y="271045"/>
              <a:chExt cx="3465359" cy="3073289"/>
            </a:xfrm>
          </p:grpSpPr>
          <p:pic>
            <p:nvPicPr>
              <p:cNvPr id="35" name="Picture 3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436" y="271045"/>
                <a:ext cx="2669727" cy="3073289"/>
              </a:xfrm>
              <a:prstGeom prst="rect">
                <a:avLst/>
              </a:prstGeom>
            </p:spPr>
          </p:pic>
          <p:grpSp>
            <p:nvGrpSpPr>
              <p:cNvPr id="37" name="Group 36"/>
              <p:cNvGrpSpPr/>
              <p:nvPr/>
            </p:nvGrpSpPr>
            <p:grpSpPr>
              <a:xfrm>
                <a:off x="6551804" y="823215"/>
                <a:ext cx="826800" cy="1007529"/>
                <a:chOff x="6008319" y="2991989"/>
                <a:chExt cx="826800" cy="1007529"/>
              </a:xfrm>
            </p:grpSpPr>
            <p:sp>
              <p:nvSpPr>
                <p:cNvPr id="38" name="Rectangle 37"/>
                <p:cNvSpPr/>
                <p:nvPr/>
              </p:nvSpPr>
              <p:spPr>
                <a:xfrm>
                  <a:off x="6008319" y="2991989"/>
                  <a:ext cx="754655"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L</a:t>
                  </a:r>
                  <a:endParaRPr lang="en-US" sz="2800"/>
                </a:p>
              </p:txBody>
            </p:sp>
            <p:grpSp>
              <p:nvGrpSpPr>
                <p:cNvPr id="39" name="Group 38"/>
                <p:cNvGrpSpPr/>
                <p:nvPr/>
              </p:nvGrpSpPr>
              <p:grpSpPr>
                <a:xfrm>
                  <a:off x="6104956" y="3408315"/>
                  <a:ext cx="600501" cy="591203"/>
                  <a:chOff x="9390014" y="2784804"/>
                  <a:chExt cx="600501" cy="710768"/>
                </a:xfrm>
              </p:grpSpPr>
              <p:sp>
                <p:nvSpPr>
                  <p:cNvPr id="41" name="Rectangle 40"/>
                  <p:cNvSpPr/>
                  <p:nvPr/>
                </p:nvSpPr>
                <p:spPr>
                  <a:xfrm>
                    <a:off x="9390014" y="2784804"/>
                    <a:ext cx="600501"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3E</a:t>
                    </a:r>
                  </a:p>
                </p:txBody>
              </p:sp>
              <p:grpSp>
                <p:nvGrpSpPr>
                  <p:cNvPr id="42" name="Group 41"/>
                  <p:cNvGrpSpPr/>
                  <p:nvPr/>
                </p:nvGrpSpPr>
                <p:grpSpPr>
                  <a:xfrm>
                    <a:off x="9621672" y="2829656"/>
                    <a:ext cx="85899" cy="254057"/>
                    <a:chOff x="9516154" y="2238531"/>
                    <a:chExt cx="71903" cy="322363"/>
                  </a:xfrm>
                </p:grpSpPr>
                <p:cxnSp>
                  <p:nvCxnSpPr>
                    <p:cNvPr id="43" name="Straight Connector 42"/>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40" name="Straight Arrow Connector 39"/>
                <p:cNvCxnSpPr/>
                <p:nvPr/>
              </p:nvCxnSpPr>
              <p:spPr>
                <a:xfrm>
                  <a:off x="6554415" y="3280221"/>
                  <a:ext cx="28070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8515700" y="823215"/>
                <a:ext cx="853014" cy="1007529"/>
                <a:chOff x="7972215" y="2991989"/>
                <a:chExt cx="853014" cy="1007529"/>
              </a:xfrm>
            </p:grpSpPr>
            <p:sp>
              <p:nvSpPr>
                <p:cNvPr id="46" name="Rectangle 45"/>
                <p:cNvSpPr/>
                <p:nvPr/>
              </p:nvSpPr>
              <p:spPr>
                <a:xfrm>
                  <a:off x="8070574" y="2991989"/>
                  <a:ext cx="754655"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R</a:t>
                  </a:r>
                  <a:endParaRPr lang="en-US" sz="2800"/>
                </a:p>
              </p:txBody>
            </p:sp>
            <p:grpSp>
              <p:nvGrpSpPr>
                <p:cNvPr id="47" name="Group 46"/>
                <p:cNvGrpSpPr/>
                <p:nvPr/>
              </p:nvGrpSpPr>
              <p:grpSpPr>
                <a:xfrm>
                  <a:off x="8179725" y="3408315"/>
                  <a:ext cx="600501" cy="591203"/>
                  <a:chOff x="9390014" y="2784804"/>
                  <a:chExt cx="600501" cy="710768"/>
                </a:xfrm>
              </p:grpSpPr>
              <p:sp>
                <p:nvSpPr>
                  <p:cNvPr id="49" name="Rectangle 48"/>
                  <p:cNvSpPr/>
                  <p:nvPr/>
                </p:nvSpPr>
                <p:spPr>
                  <a:xfrm>
                    <a:off x="9390014" y="2784804"/>
                    <a:ext cx="600501"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3E</a:t>
                    </a:r>
                    <a:endParaRPr lang="en-US" sz="2800"/>
                  </a:p>
                </p:txBody>
              </p:sp>
              <p:grpSp>
                <p:nvGrpSpPr>
                  <p:cNvPr id="50" name="Group 49"/>
                  <p:cNvGrpSpPr/>
                  <p:nvPr/>
                </p:nvGrpSpPr>
                <p:grpSpPr>
                  <a:xfrm>
                    <a:off x="9621672" y="2829656"/>
                    <a:ext cx="85899" cy="254057"/>
                    <a:chOff x="9516154" y="2238531"/>
                    <a:chExt cx="71903" cy="322363"/>
                  </a:xfrm>
                </p:grpSpPr>
                <p:cxnSp>
                  <p:nvCxnSpPr>
                    <p:cNvPr id="51" name="Straight Connector 50"/>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48" name="Straight Arrow Connector 47"/>
                <p:cNvCxnSpPr/>
                <p:nvPr/>
              </p:nvCxnSpPr>
              <p:spPr>
                <a:xfrm>
                  <a:off x="7972215" y="3286322"/>
                  <a:ext cx="280704"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54" name="Group 53"/>
            <p:cNvGrpSpPr/>
            <p:nvPr/>
          </p:nvGrpSpPr>
          <p:grpSpPr>
            <a:xfrm>
              <a:off x="8154602" y="2591261"/>
              <a:ext cx="1268363" cy="883188"/>
              <a:chOff x="10127920" y="3134733"/>
              <a:chExt cx="1268363" cy="883188"/>
            </a:xfrm>
          </p:grpSpPr>
          <p:sp>
            <p:nvSpPr>
              <p:cNvPr id="55" name="Rectangle 54"/>
              <p:cNvSpPr/>
              <p:nvPr/>
            </p:nvSpPr>
            <p:spPr>
              <a:xfrm>
                <a:off x="10127920" y="3496048"/>
                <a:ext cx="1268363"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Q </a:t>
                </a:r>
                <a:r>
                  <a:rPr lang="en-US" sz="2800">
                    <a:solidFill>
                      <a:srgbClr val="0070C0"/>
                    </a:solidFill>
                    <a:latin typeface="Times New Roman" panose="02020603050405020304" pitchFamily="18" charset="0"/>
                  </a:rPr>
                  <a:t>= 3E</a:t>
                </a:r>
                <a:endParaRPr lang="en-US" sz="2800">
                  <a:solidFill>
                    <a:srgbClr val="0070C0"/>
                  </a:solidFill>
                </a:endParaRPr>
              </a:p>
            </p:txBody>
          </p:sp>
          <p:cxnSp>
            <p:nvCxnSpPr>
              <p:cNvPr id="56" name="Straight Arrow Connector 55"/>
              <p:cNvCxnSpPr/>
              <p:nvPr/>
            </p:nvCxnSpPr>
            <p:spPr>
              <a:xfrm flipV="1">
                <a:off x="10344819" y="3134733"/>
                <a:ext cx="0" cy="48735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2976" y="2904618"/>
              <a:ext cx="1064474" cy="443168"/>
            </a:xfrm>
            <a:prstGeom prst="rect">
              <a:avLst/>
            </a:prstGeom>
          </p:spPr>
        </p:pic>
      </p:grpSp>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VII. DANH SÁCH MÓC NỐI KÉP (Doubly linked list) </a:t>
            </a:r>
          </a:p>
        </p:txBody>
      </p:sp>
      <p:sp>
        <p:nvSpPr>
          <p:cNvPr id="4" name="Rectangle 3"/>
          <p:cNvSpPr/>
          <p:nvPr/>
        </p:nvSpPr>
        <p:spPr>
          <a:xfrm>
            <a:off x="1666932" y="674380"/>
            <a:ext cx="10113942" cy="6177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3200" b="1" i="1">
                <a:solidFill>
                  <a:srgbClr val="0070C0"/>
                </a:solidFill>
                <a:latin typeface="Times New Roman" panose="02020603050405020304" pitchFamily="18" charset="0"/>
                <a:ea typeface="Times New Roman" panose="02020603050405020304" pitchFamily="18" charset="0"/>
              </a:rPr>
              <a:t>7.1. Loại bỏ một nút ra khỏi danh sách móc nối kép</a:t>
            </a:r>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59" y="46172"/>
            <a:ext cx="5984929" cy="6798744"/>
          </a:xfrm>
          <a:prstGeom prst="rect">
            <a:avLst/>
          </a:prstGeom>
        </p:spPr>
      </p:pic>
      <p:pic>
        <p:nvPicPr>
          <p:cNvPr id="31" name="Picture 30"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8421" y="2781772"/>
            <a:ext cx="1070618" cy="1798640"/>
          </a:xfrm>
          <a:prstGeom prst="rect">
            <a:avLst/>
          </a:prstGeom>
        </p:spPr>
      </p:pic>
      <p:pic>
        <p:nvPicPr>
          <p:cNvPr id="5" name="Picture 4" descr="Screen Clipping"/>
          <p:cNvPicPr>
            <a:picLocks noChangeAspect="1"/>
          </p:cNvPicPr>
          <p:nvPr/>
        </p:nvPicPr>
        <p:blipFill rotWithShape="1">
          <a:blip r:embed="rId6">
            <a:extLst>
              <a:ext uri="{28A0092B-C50C-407E-A947-70E740481C1C}">
                <a14:useLocalDpi xmlns:a14="http://schemas.microsoft.com/office/drawing/2010/main" val="0"/>
              </a:ext>
            </a:extLst>
          </a:blip>
          <a:srcRect b="28701"/>
          <a:stretch/>
        </p:blipFill>
        <p:spPr>
          <a:xfrm>
            <a:off x="6794656" y="4679501"/>
            <a:ext cx="5141259" cy="2122227"/>
          </a:xfrm>
          <a:prstGeom prst="rect">
            <a:avLst/>
          </a:prstGeom>
          <a:ln>
            <a:solidFill>
              <a:srgbClr val="FFC000"/>
            </a:solidFill>
          </a:ln>
        </p:spPr>
      </p:pic>
      <p:grpSp>
        <p:nvGrpSpPr>
          <p:cNvPr id="127" name="Group 126"/>
          <p:cNvGrpSpPr/>
          <p:nvPr/>
        </p:nvGrpSpPr>
        <p:grpSpPr>
          <a:xfrm>
            <a:off x="4156097" y="51896"/>
            <a:ext cx="7997590" cy="2356321"/>
            <a:chOff x="3959144" y="33825"/>
            <a:chExt cx="7997590" cy="2356321"/>
          </a:xfrm>
        </p:grpSpPr>
        <p:pic>
          <p:nvPicPr>
            <p:cNvPr id="18" name="Picture 17" descr="Screen Clipping"/>
            <p:cNvPicPr>
              <a:picLocks noChangeAspect="1"/>
            </p:cNvPicPr>
            <p:nvPr/>
          </p:nvPicPr>
          <p:blipFill rotWithShape="1">
            <a:blip r:embed="rId7">
              <a:extLst>
                <a:ext uri="{28A0092B-C50C-407E-A947-70E740481C1C}">
                  <a14:useLocalDpi xmlns:a14="http://schemas.microsoft.com/office/drawing/2010/main" val="0"/>
                </a:ext>
              </a:extLst>
            </a:blip>
            <a:srcRect l="4388" r="1696"/>
            <a:stretch/>
          </p:blipFill>
          <p:spPr>
            <a:xfrm>
              <a:off x="3959144" y="33825"/>
              <a:ext cx="7997590" cy="2356321"/>
            </a:xfrm>
            <a:prstGeom prst="rect">
              <a:avLst/>
            </a:prstGeom>
          </p:spPr>
        </p:pic>
        <p:grpSp>
          <p:nvGrpSpPr>
            <p:cNvPr id="72" name="Group 71"/>
            <p:cNvGrpSpPr/>
            <p:nvPr/>
          </p:nvGrpSpPr>
          <p:grpSpPr>
            <a:xfrm>
              <a:off x="4305577" y="962234"/>
              <a:ext cx="600501" cy="591203"/>
              <a:chOff x="9390014" y="2784804"/>
              <a:chExt cx="600501" cy="710768"/>
            </a:xfrm>
          </p:grpSpPr>
          <p:sp>
            <p:nvSpPr>
              <p:cNvPr id="73" name="Rectangle 72"/>
              <p:cNvSpPr/>
              <p:nvPr/>
            </p:nvSpPr>
            <p:spPr>
              <a:xfrm>
                <a:off x="9390014" y="2784804"/>
                <a:ext cx="600501"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2F</a:t>
                </a:r>
                <a:endParaRPr lang="en-US" sz="2800"/>
              </a:p>
            </p:txBody>
          </p:sp>
          <p:grpSp>
            <p:nvGrpSpPr>
              <p:cNvPr id="74" name="Group 73"/>
              <p:cNvGrpSpPr/>
              <p:nvPr/>
            </p:nvGrpSpPr>
            <p:grpSpPr>
              <a:xfrm>
                <a:off x="9621672" y="2829656"/>
                <a:ext cx="85899" cy="254057"/>
                <a:chOff x="9516154" y="2238531"/>
                <a:chExt cx="71903" cy="322363"/>
              </a:xfrm>
            </p:grpSpPr>
            <p:cxnSp>
              <p:nvCxnSpPr>
                <p:cNvPr id="75" name="Straight Connector 74"/>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77" name="Group 76"/>
            <p:cNvGrpSpPr/>
            <p:nvPr/>
          </p:nvGrpSpPr>
          <p:grpSpPr>
            <a:xfrm>
              <a:off x="11260317" y="975049"/>
              <a:ext cx="600501" cy="591203"/>
              <a:chOff x="9390014" y="2784804"/>
              <a:chExt cx="600501" cy="710768"/>
            </a:xfrm>
          </p:grpSpPr>
          <p:sp>
            <p:nvSpPr>
              <p:cNvPr id="78" name="Rectangle 77"/>
              <p:cNvSpPr/>
              <p:nvPr/>
            </p:nvSpPr>
            <p:spPr>
              <a:xfrm>
                <a:off x="9390014" y="2784804"/>
                <a:ext cx="600501"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1F</a:t>
                </a:r>
                <a:endParaRPr lang="en-US" sz="2800"/>
              </a:p>
            </p:txBody>
          </p:sp>
          <p:grpSp>
            <p:nvGrpSpPr>
              <p:cNvPr id="79" name="Group 78"/>
              <p:cNvGrpSpPr/>
              <p:nvPr/>
            </p:nvGrpSpPr>
            <p:grpSpPr>
              <a:xfrm>
                <a:off x="9621672" y="2829656"/>
                <a:ext cx="85899" cy="254057"/>
                <a:chOff x="9516154" y="2238531"/>
                <a:chExt cx="71903" cy="322363"/>
              </a:xfrm>
            </p:grpSpPr>
            <p:cxnSp>
              <p:nvCxnSpPr>
                <p:cNvPr id="80" name="Straight Connector 79"/>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82" name="Straight Arrow Connector 81"/>
            <p:cNvCxnSpPr/>
            <p:nvPr/>
          </p:nvCxnSpPr>
          <p:spPr>
            <a:xfrm>
              <a:off x="4708091" y="825760"/>
              <a:ext cx="28070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060061" y="1944877"/>
              <a:ext cx="6082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100585" y="1398967"/>
              <a:ext cx="60825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717453" y="1931229"/>
              <a:ext cx="6082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786113" y="1398967"/>
              <a:ext cx="60825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1107399" y="853056"/>
              <a:ext cx="280704"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9401429" y="1931229"/>
              <a:ext cx="6082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9456441" y="1398967"/>
              <a:ext cx="60825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5231801" y="3501356"/>
            <a:ext cx="5154305" cy="1091823"/>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a:solidFill>
                  <a:srgbClr val="0070C0"/>
                </a:solidFill>
                <a:latin typeface="Times New Roman" panose="02020603050405020304" pitchFamily="18" charset="0"/>
                <a:ea typeface="Times New Roman" panose="02020603050405020304" pitchFamily="18" charset="0"/>
              </a:rPr>
              <a:t>Giải thuật này thực hiện loại bỏ nút trỏ bởi </a:t>
            </a:r>
            <a:r>
              <a:rPr lang="en-US" sz="2800">
                <a:solidFill>
                  <a:srgbClr val="FF0000"/>
                </a:solidFill>
                <a:latin typeface="Times New Roman" panose="02020603050405020304" pitchFamily="18" charset="0"/>
                <a:ea typeface="Times New Roman" panose="02020603050405020304" pitchFamily="18" charset="0"/>
              </a:rPr>
              <a:t>Q</a:t>
            </a:r>
            <a:r>
              <a:rPr lang="en-US" sz="2800">
                <a:solidFill>
                  <a:srgbClr val="0070C0"/>
                </a:solidFill>
                <a:latin typeface="Times New Roman" panose="02020603050405020304" pitchFamily="18" charset="0"/>
                <a:ea typeface="Times New Roman" panose="02020603050405020304" pitchFamily="18" charset="0"/>
              </a:rPr>
              <a:t> ra khỏi danh sách.</a:t>
            </a:r>
          </a:p>
        </p:txBody>
      </p:sp>
      <p:pic>
        <p:nvPicPr>
          <p:cNvPr id="9" name="Picture 8"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438" y="874824"/>
            <a:ext cx="3328559" cy="513360"/>
          </a:xfrm>
          <a:prstGeom prst="rect">
            <a:avLst/>
          </a:prstGeom>
        </p:spPr>
      </p:pic>
      <p:cxnSp>
        <p:nvCxnSpPr>
          <p:cNvPr id="10" name="Straight Connector 9"/>
          <p:cNvCxnSpPr/>
          <p:nvPr/>
        </p:nvCxnSpPr>
        <p:spPr>
          <a:xfrm>
            <a:off x="1691917" y="2157607"/>
            <a:ext cx="81671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466442" y="2556684"/>
            <a:ext cx="18740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5823181" y="2307329"/>
            <a:ext cx="1216763" cy="1051976"/>
            <a:chOff x="10127920" y="2965945"/>
            <a:chExt cx="1216763" cy="1051976"/>
          </a:xfrm>
        </p:grpSpPr>
        <p:sp>
          <p:nvSpPr>
            <p:cNvPr id="63" name="Rectangle 62"/>
            <p:cNvSpPr/>
            <p:nvPr/>
          </p:nvSpPr>
          <p:spPr>
            <a:xfrm>
              <a:off x="10127920" y="3496048"/>
              <a:ext cx="1216763"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FF0000"/>
                  </a:solidFill>
                  <a:latin typeface="Times New Roman" panose="02020603050405020304" pitchFamily="18" charset="0"/>
                </a:rPr>
                <a:t>Q </a:t>
              </a:r>
              <a:r>
                <a:rPr lang="en-US" sz="2800">
                  <a:solidFill>
                    <a:srgbClr val="0070C0"/>
                  </a:solidFill>
                  <a:latin typeface="Times New Roman" panose="02020603050405020304" pitchFamily="18" charset="0"/>
                </a:rPr>
                <a:t>= 2F</a:t>
              </a:r>
              <a:endParaRPr lang="en-US" sz="2800">
                <a:solidFill>
                  <a:srgbClr val="0070C0"/>
                </a:solidFill>
              </a:endParaRPr>
            </a:p>
          </p:txBody>
        </p:sp>
        <p:cxnSp>
          <p:nvCxnSpPr>
            <p:cNvPr id="64" name="Straight Arrow Connector 63"/>
            <p:cNvCxnSpPr/>
            <p:nvPr/>
          </p:nvCxnSpPr>
          <p:spPr>
            <a:xfrm flipV="1">
              <a:off x="10344819" y="2965945"/>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p:nvPr/>
        </p:nvCxnSpPr>
        <p:spPr>
          <a:xfrm>
            <a:off x="1981057" y="3437743"/>
            <a:ext cx="81671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537877" y="3831637"/>
            <a:ext cx="1091588" cy="88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4507929" y="1005434"/>
            <a:ext cx="600501" cy="696823"/>
            <a:chOff x="9390014" y="2768396"/>
            <a:chExt cx="600501" cy="710767"/>
          </a:xfrm>
        </p:grpSpPr>
        <p:sp>
          <p:nvSpPr>
            <p:cNvPr id="68" name="Rectangle 67"/>
            <p:cNvSpPr/>
            <p:nvPr/>
          </p:nvSpPr>
          <p:spPr>
            <a:xfrm>
              <a:off x="9390014" y="2768396"/>
              <a:ext cx="600501" cy="71076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1E</a:t>
              </a:r>
              <a:endParaRPr lang="en-US" sz="2800"/>
            </a:p>
          </p:txBody>
        </p:sp>
        <p:grpSp>
          <p:nvGrpSpPr>
            <p:cNvPr id="69" name="Group 68"/>
            <p:cNvGrpSpPr/>
            <p:nvPr/>
          </p:nvGrpSpPr>
          <p:grpSpPr>
            <a:xfrm>
              <a:off x="9621672" y="2829656"/>
              <a:ext cx="85899" cy="254057"/>
              <a:chOff x="9516154" y="2238531"/>
              <a:chExt cx="71903" cy="322363"/>
            </a:xfrm>
          </p:grpSpPr>
          <p:cxnSp>
            <p:nvCxnSpPr>
              <p:cNvPr id="70" name="Straight Connector 69"/>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91" name="Straight Connector 90"/>
          <p:cNvCxnSpPr/>
          <p:nvPr/>
        </p:nvCxnSpPr>
        <p:spPr>
          <a:xfrm>
            <a:off x="2009193" y="4281823"/>
            <a:ext cx="1091588" cy="88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92" name="Picture 91"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98233" y="341902"/>
            <a:ext cx="292608" cy="560912"/>
          </a:xfrm>
          <a:prstGeom prst="rect">
            <a:avLst/>
          </a:prstGeom>
        </p:spPr>
      </p:pic>
      <p:sp>
        <p:nvSpPr>
          <p:cNvPr id="93" name="Freeform 92"/>
          <p:cNvSpPr/>
          <p:nvPr/>
        </p:nvSpPr>
        <p:spPr>
          <a:xfrm>
            <a:off x="4898112" y="418107"/>
            <a:ext cx="1950506" cy="452915"/>
          </a:xfrm>
          <a:custGeom>
            <a:avLst/>
            <a:gdLst>
              <a:gd name="connsiteX0" fmla="*/ 0 w 1927274"/>
              <a:gd name="connsiteY0" fmla="*/ 381402 h 423606"/>
              <a:gd name="connsiteX1" fmla="*/ 239151 w 1927274"/>
              <a:gd name="connsiteY1" fmla="*/ 85981 h 423606"/>
              <a:gd name="connsiteX2" fmla="*/ 731520 w 1927274"/>
              <a:gd name="connsiteY2" fmla="*/ 1575 h 423606"/>
              <a:gd name="connsiteX3" fmla="*/ 1308295 w 1927274"/>
              <a:gd name="connsiteY3" fmla="*/ 57846 h 423606"/>
              <a:gd name="connsiteX4" fmla="*/ 1674055 w 1927274"/>
              <a:gd name="connsiteY4" fmla="*/ 353267 h 423606"/>
              <a:gd name="connsiteX5" fmla="*/ 1927274 w 1927274"/>
              <a:gd name="connsiteY5" fmla="*/ 423606 h 42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7274" h="423606">
                <a:moveTo>
                  <a:pt x="0" y="381402"/>
                </a:moveTo>
                <a:cubicBezTo>
                  <a:pt x="58615" y="265343"/>
                  <a:pt x="117231" y="149285"/>
                  <a:pt x="239151" y="85981"/>
                </a:cubicBezTo>
                <a:cubicBezTo>
                  <a:pt x="361071" y="22677"/>
                  <a:pt x="553329" y="6264"/>
                  <a:pt x="731520" y="1575"/>
                </a:cubicBezTo>
                <a:cubicBezTo>
                  <a:pt x="909711" y="-3114"/>
                  <a:pt x="1151206" y="-769"/>
                  <a:pt x="1308295" y="57846"/>
                </a:cubicBezTo>
                <a:cubicBezTo>
                  <a:pt x="1465384" y="116461"/>
                  <a:pt x="1570892" y="292307"/>
                  <a:pt x="1674055" y="353267"/>
                </a:cubicBezTo>
                <a:cubicBezTo>
                  <a:pt x="1777218" y="414227"/>
                  <a:pt x="1852246" y="418916"/>
                  <a:pt x="1927274" y="423606"/>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29200" y="1217811"/>
            <a:ext cx="942105" cy="349492"/>
          </a:xfrm>
          <a:prstGeom prst="rect">
            <a:avLst/>
          </a:prstGeom>
        </p:spPr>
      </p:pic>
      <p:pic>
        <p:nvPicPr>
          <p:cNvPr id="94" name="Picture 93"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90226" y="1093570"/>
            <a:ext cx="612648" cy="488216"/>
          </a:xfrm>
          <a:prstGeom prst="rect">
            <a:avLst/>
          </a:prstGeom>
        </p:spPr>
      </p:pic>
      <p:cxnSp>
        <p:nvCxnSpPr>
          <p:cNvPr id="95" name="Straight Connector 94"/>
          <p:cNvCxnSpPr/>
          <p:nvPr/>
        </p:nvCxnSpPr>
        <p:spPr>
          <a:xfrm>
            <a:off x="2284062" y="5533830"/>
            <a:ext cx="81671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9503250" y="2306622"/>
            <a:ext cx="1196607" cy="1066044"/>
            <a:chOff x="9965462" y="2951877"/>
            <a:chExt cx="1196607" cy="1066044"/>
          </a:xfrm>
        </p:grpSpPr>
        <p:sp>
          <p:nvSpPr>
            <p:cNvPr id="97" name="Rectangle 96"/>
            <p:cNvSpPr/>
            <p:nvPr/>
          </p:nvSpPr>
          <p:spPr>
            <a:xfrm>
              <a:off x="9965462" y="3496048"/>
              <a:ext cx="1196607"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1F = </a:t>
              </a:r>
              <a:r>
                <a:rPr lang="en-US" sz="2800">
                  <a:solidFill>
                    <a:srgbClr val="FF0000"/>
                  </a:solidFill>
                  <a:latin typeface="Times New Roman" panose="02020603050405020304" pitchFamily="18" charset="0"/>
                </a:rPr>
                <a:t>Q</a:t>
              </a:r>
              <a:endParaRPr lang="en-US" sz="2800">
                <a:solidFill>
                  <a:srgbClr val="0070C0"/>
                </a:solidFill>
              </a:endParaRPr>
            </a:p>
          </p:txBody>
        </p:sp>
        <p:cxnSp>
          <p:nvCxnSpPr>
            <p:cNvPr id="98" name="Straight Arrow Connector 97"/>
            <p:cNvCxnSpPr/>
            <p:nvPr/>
          </p:nvCxnSpPr>
          <p:spPr>
            <a:xfrm flipV="1">
              <a:off x="10921602" y="2951877"/>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11311488" y="1021218"/>
            <a:ext cx="753419" cy="696823"/>
            <a:chOff x="9237096" y="2768396"/>
            <a:chExt cx="753419" cy="710767"/>
          </a:xfrm>
        </p:grpSpPr>
        <p:sp>
          <p:nvSpPr>
            <p:cNvPr id="100" name="Rectangle 99"/>
            <p:cNvSpPr/>
            <p:nvPr/>
          </p:nvSpPr>
          <p:spPr>
            <a:xfrm>
              <a:off x="9237096" y="2768396"/>
              <a:ext cx="753419" cy="71076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2E</a:t>
              </a:r>
              <a:endParaRPr lang="en-US" sz="2800"/>
            </a:p>
          </p:txBody>
        </p:sp>
        <p:grpSp>
          <p:nvGrpSpPr>
            <p:cNvPr id="101" name="Group 100"/>
            <p:cNvGrpSpPr/>
            <p:nvPr/>
          </p:nvGrpSpPr>
          <p:grpSpPr>
            <a:xfrm>
              <a:off x="9621672" y="2829656"/>
              <a:ext cx="85899" cy="254057"/>
              <a:chOff x="9516154" y="2238531"/>
              <a:chExt cx="71903" cy="322363"/>
            </a:xfrm>
          </p:grpSpPr>
          <p:cxnSp>
            <p:nvCxnSpPr>
              <p:cNvPr id="102" name="Straight Connector 101"/>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105" name="Straight Connector 104"/>
          <p:cNvCxnSpPr/>
          <p:nvPr/>
        </p:nvCxnSpPr>
        <p:spPr>
          <a:xfrm>
            <a:off x="2808802" y="5955859"/>
            <a:ext cx="1091588" cy="88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6" name="Picture 105"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96834" y="399244"/>
            <a:ext cx="336552" cy="560912"/>
          </a:xfrm>
          <a:prstGeom prst="rect">
            <a:avLst/>
          </a:prstGeom>
        </p:spPr>
      </p:pic>
      <p:sp>
        <p:nvSpPr>
          <p:cNvPr id="25" name="Freeform 24"/>
          <p:cNvSpPr/>
          <p:nvPr/>
        </p:nvSpPr>
        <p:spPr>
          <a:xfrm>
            <a:off x="9636369" y="418384"/>
            <a:ext cx="1997613" cy="467881"/>
          </a:xfrm>
          <a:custGeom>
            <a:avLst/>
            <a:gdLst>
              <a:gd name="connsiteX0" fmla="*/ 1997613 w 1997613"/>
              <a:gd name="connsiteY0" fmla="*/ 411610 h 467881"/>
              <a:gd name="connsiteX1" fmla="*/ 1730326 w 1997613"/>
              <a:gd name="connsiteY1" fmla="*/ 73985 h 467881"/>
              <a:gd name="connsiteX2" fmla="*/ 998806 w 1997613"/>
              <a:gd name="connsiteY2" fmla="*/ 3647 h 467881"/>
              <a:gd name="connsiteX3" fmla="*/ 618979 w 1997613"/>
              <a:gd name="connsiteY3" fmla="*/ 45850 h 467881"/>
              <a:gd name="connsiteX4" fmla="*/ 239151 w 1997613"/>
              <a:gd name="connsiteY4" fmla="*/ 341271 h 467881"/>
              <a:gd name="connsiteX5" fmla="*/ 0 w 1997613"/>
              <a:gd name="connsiteY5" fmla="*/ 467881 h 467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7613" h="467881">
                <a:moveTo>
                  <a:pt x="1997613" y="411610"/>
                </a:moveTo>
                <a:cubicBezTo>
                  <a:pt x="1947203" y="276794"/>
                  <a:pt x="1896794" y="141979"/>
                  <a:pt x="1730326" y="73985"/>
                </a:cubicBezTo>
                <a:cubicBezTo>
                  <a:pt x="1563858" y="5991"/>
                  <a:pt x="1184030" y="8336"/>
                  <a:pt x="998806" y="3647"/>
                </a:cubicBezTo>
                <a:cubicBezTo>
                  <a:pt x="813582" y="-1042"/>
                  <a:pt x="745588" y="-10421"/>
                  <a:pt x="618979" y="45850"/>
                </a:cubicBezTo>
                <a:cubicBezTo>
                  <a:pt x="492370" y="102121"/>
                  <a:pt x="342314" y="270933"/>
                  <a:pt x="239151" y="341271"/>
                </a:cubicBezTo>
                <a:cubicBezTo>
                  <a:pt x="135988" y="411609"/>
                  <a:pt x="67994" y="439745"/>
                  <a:pt x="0" y="46788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23267" y="1713372"/>
            <a:ext cx="612648" cy="488216"/>
          </a:xfrm>
          <a:prstGeom prst="rect">
            <a:avLst/>
          </a:prstGeom>
        </p:spPr>
      </p:pic>
      <p:cxnSp>
        <p:nvCxnSpPr>
          <p:cNvPr id="108" name="Straight Connector 107"/>
          <p:cNvCxnSpPr/>
          <p:nvPr/>
        </p:nvCxnSpPr>
        <p:spPr>
          <a:xfrm>
            <a:off x="2347212" y="6382720"/>
            <a:ext cx="1091588" cy="88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9" name="Picture 108"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19818" y="1794243"/>
            <a:ext cx="942105" cy="349492"/>
          </a:xfrm>
          <a:prstGeom prst="rect">
            <a:avLst/>
          </a:prstGeom>
        </p:spPr>
      </p:pic>
      <p:cxnSp>
        <p:nvCxnSpPr>
          <p:cNvPr id="113" name="Straight Connector 112"/>
          <p:cNvCxnSpPr/>
          <p:nvPr/>
        </p:nvCxnSpPr>
        <p:spPr>
          <a:xfrm>
            <a:off x="7941645" y="5055528"/>
            <a:ext cx="40895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8481789" y="5487858"/>
            <a:ext cx="96497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p:nvPr/>
        </p:nvCxnSpPr>
        <p:spPr>
          <a:xfrm rot="16200000" flipV="1">
            <a:off x="6635882" y="3099149"/>
            <a:ext cx="2894059" cy="1309005"/>
          </a:xfrm>
          <a:prstGeom prst="curvedConnector3">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6958738" y="1791882"/>
            <a:ext cx="922317" cy="4171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1F</a:t>
            </a:r>
            <a:endParaRPr lang="en-US" sz="2800"/>
          </a:p>
        </p:txBody>
      </p:sp>
      <p:pic>
        <p:nvPicPr>
          <p:cNvPr id="150" name="Picture 149"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33966" y="1670540"/>
            <a:ext cx="614256" cy="488216"/>
          </a:xfrm>
          <a:prstGeom prst="rect">
            <a:avLst/>
          </a:prstGeom>
        </p:spPr>
      </p:pic>
      <p:sp>
        <p:nvSpPr>
          <p:cNvPr id="154" name="Freeform 153"/>
          <p:cNvSpPr/>
          <p:nvPr/>
        </p:nvSpPr>
        <p:spPr>
          <a:xfrm>
            <a:off x="7920111" y="2039282"/>
            <a:ext cx="2296211" cy="464846"/>
          </a:xfrm>
          <a:custGeom>
            <a:avLst/>
            <a:gdLst>
              <a:gd name="connsiteX0" fmla="*/ 0 w 2307101"/>
              <a:gd name="connsiteY0" fmla="*/ 0 h 562788"/>
              <a:gd name="connsiteX1" fmla="*/ 450166 w 2307101"/>
              <a:gd name="connsiteY1" fmla="*/ 407963 h 562788"/>
              <a:gd name="connsiteX2" fmla="*/ 1139483 w 2307101"/>
              <a:gd name="connsiteY2" fmla="*/ 562708 h 562788"/>
              <a:gd name="connsiteX3" fmla="*/ 1800664 w 2307101"/>
              <a:gd name="connsiteY3" fmla="*/ 422031 h 562788"/>
              <a:gd name="connsiteX4" fmla="*/ 2307101 w 2307101"/>
              <a:gd name="connsiteY4" fmla="*/ 0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101" h="562788">
                <a:moveTo>
                  <a:pt x="0" y="0"/>
                </a:moveTo>
                <a:cubicBezTo>
                  <a:pt x="130126" y="157089"/>
                  <a:pt x="260252" y="314178"/>
                  <a:pt x="450166" y="407963"/>
                </a:cubicBezTo>
                <a:cubicBezTo>
                  <a:pt x="640080" y="501748"/>
                  <a:pt x="914400" y="560363"/>
                  <a:pt x="1139483" y="562708"/>
                </a:cubicBezTo>
                <a:cubicBezTo>
                  <a:pt x="1364566" y="565053"/>
                  <a:pt x="1606061" y="515816"/>
                  <a:pt x="1800664" y="422031"/>
                </a:cubicBezTo>
                <a:cubicBezTo>
                  <a:pt x="1995267" y="328246"/>
                  <a:pt x="2151184" y="164123"/>
                  <a:pt x="2307101" y="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p:cNvCxnSpPr/>
          <p:nvPr/>
        </p:nvCxnSpPr>
        <p:spPr>
          <a:xfrm>
            <a:off x="8489486" y="5943249"/>
            <a:ext cx="96497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p:nvPr/>
        </p:nvCxnSpPr>
        <p:spPr>
          <a:xfrm rot="5400000" flipH="1" flipV="1">
            <a:off x="8094078" y="2977656"/>
            <a:ext cx="3351525" cy="2038486"/>
          </a:xfrm>
          <a:prstGeom prst="curvedConnector3">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10306721" y="1228173"/>
            <a:ext cx="922317" cy="4171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rPr>
              <a:t>1E</a:t>
            </a:r>
            <a:endParaRPr lang="en-US" sz="2800"/>
          </a:p>
        </p:txBody>
      </p:sp>
      <p:pic>
        <p:nvPicPr>
          <p:cNvPr id="167" name="Picture 166"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52706" y="1150499"/>
            <a:ext cx="612648" cy="488216"/>
          </a:xfrm>
          <a:prstGeom prst="rect">
            <a:avLst/>
          </a:prstGeom>
        </p:spPr>
      </p:pic>
      <p:sp>
        <p:nvSpPr>
          <p:cNvPr id="176" name="Freeform 175"/>
          <p:cNvSpPr/>
          <p:nvPr/>
        </p:nvSpPr>
        <p:spPr>
          <a:xfrm>
            <a:off x="7971271" y="414844"/>
            <a:ext cx="2298145" cy="974473"/>
          </a:xfrm>
          <a:custGeom>
            <a:avLst/>
            <a:gdLst>
              <a:gd name="connsiteX0" fmla="*/ 2264899 w 2264899"/>
              <a:gd name="connsiteY0" fmla="*/ 991925 h 991925"/>
              <a:gd name="connsiteX1" fmla="*/ 1983545 w 2264899"/>
              <a:gd name="connsiteY1" fmla="*/ 316675 h 991925"/>
              <a:gd name="connsiteX2" fmla="*/ 1631853 w 2264899"/>
              <a:gd name="connsiteY2" fmla="*/ 35322 h 991925"/>
              <a:gd name="connsiteX3" fmla="*/ 886265 w 2264899"/>
              <a:gd name="connsiteY3" fmla="*/ 7186 h 991925"/>
              <a:gd name="connsiteX4" fmla="*/ 562708 w 2264899"/>
              <a:gd name="connsiteY4" fmla="*/ 63457 h 991925"/>
              <a:gd name="connsiteX5" fmla="*/ 407963 w 2264899"/>
              <a:gd name="connsiteY5" fmla="*/ 246337 h 991925"/>
              <a:gd name="connsiteX6" fmla="*/ 225083 w 2264899"/>
              <a:gd name="connsiteY6" fmla="*/ 809045 h 991925"/>
              <a:gd name="connsiteX7" fmla="*/ 0 w 2264899"/>
              <a:gd name="connsiteY7" fmla="*/ 907518 h 99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4899" h="991925">
                <a:moveTo>
                  <a:pt x="2264899" y="991925"/>
                </a:moveTo>
                <a:cubicBezTo>
                  <a:pt x="2176976" y="734017"/>
                  <a:pt x="2089053" y="476109"/>
                  <a:pt x="1983545" y="316675"/>
                </a:cubicBezTo>
                <a:cubicBezTo>
                  <a:pt x="1878037" y="157241"/>
                  <a:pt x="1814733" y="86904"/>
                  <a:pt x="1631853" y="35322"/>
                </a:cubicBezTo>
                <a:cubicBezTo>
                  <a:pt x="1448973" y="-16260"/>
                  <a:pt x="1064456" y="2497"/>
                  <a:pt x="886265" y="7186"/>
                </a:cubicBezTo>
                <a:cubicBezTo>
                  <a:pt x="708074" y="11875"/>
                  <a:pt x="642425" y="23599"/>
                  <a:pt x="562708" y="63457"/>
                </a:cubicBezTo>
                <a:cubicBezTo>
                  <a:pt x="482991" y="103315"/>
                  <a:pt x="464234" y="122072"/>
                  <a:pt x="407963" y="246337"/>
                </a:cubicBezTo>
                <a:cubicBezTo>
                  <a:pt x="351692" y="370602"/>
                  <a:pt x="293077" y="698848"/>
                  <a:pt x="225083" y="809045"/>
                </a:cubicBezTo>
                <a:cubicBezTo>
                  <a:pt x="157089" y="919242"/>
                  <a:pt x="78544" y="913380"/>
                  <a:pt x="0" y="907518"/>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957420" y="904525"/>
            <a:ext cx="1836877" cy="10792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a:solidFill>
                  <a:srgbClr val="0070C0"/>
                </a:solidFill>
                <a:latin typeface="Times New Roman" panose="02020603050405020304" pitchFamily="18" charset="0"/>
                <a:ea typeface="Times New Roman" panose="02020603050405020304" pitchFamily="18" charset="0"/>
              </a:rPr>
              <a:t>NULL=L</a:t>
            </a:r>
          </a:p>
        </p:txBody>
      </p:sp>
      <p:sp>
        <p:nvSpPr>
          <p:cNvPr id="58" name="Rectangle 57"/>
          <p:cNvSpPr/>
          <p:nvPr/>
        </p:nvSpPr>
        <p:spPr>
          <a:xfrm>
            <a:off x="8394774" y="686944"/>
            <a:ext cx="1988373" cy="10792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341313" algn="just"/>
            <a:r>
              <a:rPr lang="en-US" sz="2800">
                <a:solidFill>
                  <a:srgbClr val="0070C0"/>
                </a:solidFill>
                <a:latin typeface="Times New Roman" panose="02020603050405020304" pitchFamily="18" charset="0"/>
                <a:ea typeface="Times New Roman" panose="02020603050405020304" pitchFamily="18" charset="0"/>
              </a:rPr>
              <a:t>R=NULL</a:t>
            </a:r>
          </a:p>
        </p:txBody>
      </p:sp>
      <p:cxnSp>
        <p:nvCxnSpPr>
          <p:cNvPr id="160" name="Curved Connector 159"/>
          <p:cNvCxnSpPr/>
          <p:nvPr/>
        </p:nvCxnSpPr>
        <p:spPr>
          <a:xfrm rot="5400000" flipH="1" flipV="1">
            <a:off x="8636448" y="3110554"/>
            <a:ext cx="4062287" cy="877193"/>
          </a:xfrm>
          <a:prstGeom prst="curvedConnector3">
            <a:avLst>
              <a:gd name="adj1" fmla="val 50000"/>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8141329" y="2321137"/>
            <a:ext cx="1420594" cy="1066044"/>
            <a:chOff x="9965462" y="2951877"/>
            <a:chExt cx="1420594" cy="1066044"/>
          </a:xfrm>
        </p:grpSpPr>
        <p:sp>
          <p:nvSpPr>
            <p:cNvPr id="111" name="Rectangle 110"/>
            <p:cNvSpPr/>
            <p:nvPr/>
          </p:nvSpPr>
          <p:spPr>
            <a:xfrm>
              <a:off x="9965462" y="3496048"/>
              <a:ext cx="1420594" cy="521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rPr>
                <a:t>2E = </a:t>
              </a:r>
              <a:r>
                <a:rPr lang="en-US" sz="2800">
                  <a:solidFill>
                    <a:srgbClr val="FF0000"/>
                  </a:solidFill>
                  <a:latin typeface="Times New Roman" panose="02020603050405020304" pitchFamily="18" charset="0"/>
                </a:rPr>
                <a:t>Q</a:t>
              </a:r>
              <a:endParaRPr lang="en-US" sz="2800">
                <a:solidFill>
                  <a:srgbClr val="0070C0"/>
                </a:solidFill>
              </a:endParaRPr>
            </a:p>
          </p:txBody>
        </p:sp>
        <p:cxnSp>
          <p:nvCxnSpPr>
            <p:cNvPr id="112" name="Straight Arrow Connector 111"/>
            <p:cNvCxnSpPr/>
            <p:nvPr/>
          </p:nvCxnSpPr>
          <p:spPr>
            <a:xfrm flipV="1">
              <a:off x="10949738" y="2951877"/>
              <a:ext cx="0" cy="6561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18" name="Curved Connector 117"/>
          <p:cNvCxnSpPr/>
          <p:nvPr/>
        </p:nvCxnSpPr>
        <p:spPr>
          <a:xfrm rot="16200000" flipV="1">
            <a:off x="7452843" y="2399664"/>
            <a:ext cx="3113862" cy="2440636"/>
          </a:xfrm>
          <a:prstGeom prst="curvedConnector3">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714067" y="5488725"/>
            <a:ext cx="107128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0710680" y="5917865"/>
            <a:ext cx="107128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3698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additive="base">
                                        <p:cTn id="51" dur="500" fill="hold"/>
                                        <p:tgtEl>
                                          <p:spTgt spid="59"/>
                                        </p:tgtEl>
                                        <p:attrNameLst>
                                          <p:attrName>ppt_x</p:attrName>
                                        </p:attrNameLst>
                                      </p:cBhvr>
                                      <p:tavLst>
                                        <p:tav tm="0">
                                          <p:val>
                                            <p:strVal val="#ppt_x"/>
                                          </p:val>
                                        </p:tav>
                                        <p:tav tm="100000">
                                          <p:val>
                                            <p:strVal val="#ppt_x"/>
                                          </p:val>
                                        </p:tav>
                                      </p:tavLst>
                                    </p:anim>
                                    <p:anim calcmode="lin" valueType="num">
                                      <p:cBhvr additive="base">
                                        <p:cTn id="5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p:cTn id="57" dur="1000" fill="hold"/>
                                        <p:tgtEl>
                                          <p:spTgt spid="57"/>
                                        </p:tgtEl>
                                        <p:attrNameLst>
                                          <p:attrName>ppt_w</p:attrName>
                                        </p:attrNameLst>
                                      </p:cBhvr>
                                      <p:tavLst>
                                        <p:tav tm="0">
                                          <p:val>
                                            <p:fltVal val="0"/>
                                          </p:val>
                                        </p:tav>
                                        <p:tav tm="100000">
                                          <p:val>
                                            <p:strVal val="#ppt_w"/>
                                          </p:val>
                                        </p:tav>
                                      </p:tavLst>
                                    </p:anim>
                                    <p:anim calcmode="lin" valueType="num">
                                      <p:cBhvr>
                                        <p:cTn id="58" dur="1000" fill="hold"/>
                                        <p:tgtEl>
                                          <p:spTgt spid="57"/>
                                        </p:tgtEl>
                                        <p:attrNameLst>
                                          <p:attrName>ppt_h</p:attrName>
                                        </p:attrNameLst>
                                      </p:cBhvr>
                                      <p:tavLst>
                                        <p:tav tm="0">
                                          <p:val>
                                            <p:fltVal val="0"/>
                                          </p:val>
                                        </p:tav>
                                        <p:tav tm="100000">
                                          <p:val>
                                            <p:strVal val="#ppt_h"/>
                                          </p:val>
                                        </p:tav>
                                      </p:tavLst>
                                    </p:anim>
                                    <p:anim calcmode="lin" valueType="num">
                                      <p:cBhvr>
                                        <p:cTn id="59" dur="1000" fill="hold"/>
                                        <p:tgtEl>
                                          <p:spTgt spid="57"/>
                                        </p:tgtEl>
                                        <p:attrNameLst>
                                          <p:attrName>style.rotation</p:attrName>
                                        </p:attrNameLst>
                                      </p:cBhvr>
                                      <p:tavLst>
                                        <p:tav tm="0">
                                          <p:val>
                                            <p:fltVal val="90"/>
                                          </p:val>
                                        </p:tav>
                                        <p:tav tm="100000">
                                          <p:val>
                                            <p:fltVal val="0"/>
                                          </p:val>
                                        </p:tav>
                                      </p:tavLst>
                                    </p:anim>
                                    <p:animEffect transition="in" filter="fade">
                                      <p:cBhvr>
                                        <p:cTn id="60" dur="1000"/>
                                        <p:tgtEl>
                                          <p:spTgt spid="57"/>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anim calcmode="lin" valueType="num">
                                      <p:cBhvr>
                                        <p:cTn id="65" dur="1000" fill="hold"/>
                                        <p:tgtEl>
                                          <p:spTgt spid="58"/>
                                        </p:tgtEl>
                                        <p:attrNameLst>
                                          <p:attrName>ppt_w</p:attrName>
                                        </p:attrNameLst>
                                      </p:cBhvr>
                                      <p:tavLst>
                                        <p:tav tm="0">
                                          <p:val>
                                            <p:fltVal val="0"/>
                                          </p:val>
                                        </p:tav>
                                        <p:tav tm="100000">
                                          <p:val>
                                            <p:strVal val="#ppt_w"/>
                                          </p:val>
                                        </p:tav>
                                      </p:tavLst>
                                    </p:anim>
                                    <p:anim calcmode="lin" valueType="num">
                                      <p:cBhvr>
                                        <p:cTn id="66" dur="1000" fill="hold"/>
                                        <p:tgtEl>
                                          <p:spTgt spid="58"/>
                                        </p:tgtEl>
                                        <p:attrNameLst>
                                          <p:attrName>ppt_h</p:attrName>
                                        </p:attrNameLst>
                                      </p:cBhvr>
                                      <p:tavLst>
                                        <p:tav tm="0">
                                          <p:val>
                                            <p:fltVal val="0"/>
                                          </p:val>
                                        </p:tav>
                                        <p:tav tm="100000">
                                          <p:val>
                                            <p:strVal val="#ppt_h"/>
                                          </p:val>
                                        </p:tav>
                                      </p:tavLst>
                                    </p:anim>
                                    <p:anim calcmode="lin" valueType="num">
                                      <p:cBhvr>
                                        <p:cTn id="67" dur="1000" fill="hold"/>
                                        <p:tgtEl>
                                          <p:spTgt spid="58"/>
                                        </p:tgtEl>
                                        <p:attrNameLst>
                                          <p:attrName>style.rotation</p:attrName>
                                        </p:attrNameLst>
                                      </p:cBhvr>
                                      <p:tavLst>
                                        <p:tav tm="0">
                                          <p:val>
                                            <p:fltVal val="90"/>
                                          </p:val>
                                        </p:tav>
                                        <p:tav tm="100000">
                                          <p:val>
                                            <p:fltVal val="0"/>
                                          </p:val>
                                        </p:tav>
                                      </p:tavLst>
                                    </p:anim>
                                    <p:animEffect transition="in" filter="fade">
                                      <p:cBhvr>
                                        <p:cTn id="68" dur="10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1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5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5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1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27"/>
                                        </p:tgtEl>
                                        <p:attrNameLst>
                                          <p:attrName>style.visibility</p:attrName>
                                        </p:attrNameLst>
                                      </p:cBhvr>
                                      <p:to>
                                        <p:strVal val="visible"/>
                                      </p:to>
                                    </p:set>
                                    <p:anim calcmode="lin" valueType="num">
                                      <p:cBhvr additive="base">
                                        <p:cTn id="93" dur="500" fill="hold"/>
                                        <p:tgtEl>
                                          <p:spTgt spid="127"/>
                                        </p:tgtEl>
                                        <p:attrNameLst>
                                          <p:attrName>ppt_x</p:attrName>
                                        </p:attrNameLst>
                                      </p:cBhvr>
                                      <p:tavLst>
                                        <p:tav tm="0">
                                          <p:val>
                                            <p:strVal val="#ppt_x"/>
                                          </p:val>
                                        </p:tav>
                                        <p:tav tm="100000">
                                          <p:val>
                                            <p:strVal val="#ppt_x"/>
                                          </p:val>
                                        </p:tav>
                                      </p:tavLst>
                                    </p:anim>
                                    <p:anim calcmode="lin" valueType="num">
                                      <p:cBhvr additive="base">
                                        <p:cTn id="94"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fill="hold"/>
                                        <p:tgtEl>
                                          <p:spTgt spid="31"/>
                                        </p:tgtEl>
                                        <p:attrNameLst>
                                          <p:attrName>ppt_x</p:attrName>
                                        </p:attrNameLst>
                                      </p:cBhvr>
                                      <p:tavLst>
                                        <p:tav tm="0">
                                          <p:val>
                                            <p:strVal val="#ppt_x"/>
                                          </p:val>
                                        </p:tav>
                                        <p:tav tm="100000">
                                          <p:val>
                                            <p:strVal val="#ppt_x"/>
                                          </p:val>
                                        </p:tav>
                                      </p:tavLst>
                                    </p:anim>
                                    <p:anim calcmode="lin" valueType="num">
                                      <p:cBhvr additive="base">
                                        <p:cTn id="10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nodeType="clickEffect">
                                  <p:stCondLst>
                                    <p:cond delay="0"/>
                                  </p:stCondLst>
                                  <p:childTnLst>
                                    <p:set>
                                      <p:cBhvr>
                                        <p:cTn id="108" dur="1" fill="hold">
                                          <p:stCondLst>
                                            <p:cond delay="0"/>
                                          </p:stCondLst>
                                        </p:cTn>
                                        <p:tgtEl>
                                          <p:spTgt spid="62"/>
                                        </p:tgtEl>
                                        <p:attrNameLst>
                                          <p:attrName>style.visibility</p:attrName>
                                        </p:attrNameLst>
                                      </p:cBhvr>
                                      <p:to>
                                        <p:strVal val="visible"/>
                                      </p:to>
                                    </p:set>
                                    <p:anim calcmode="lin" valueType="num">
                                      <p:cBhvr>
                                        <p:cTn id="109" dur="1000" fill="hold"/>
                                        <p:tgtEl>
                                          <p:spTgt spid="62"/>
                                        </p:tgtEl>
                                        <p:attrNameLst>
                                          <p:attrName>ppt_w</p:attrName>
                                        </p:attrNameLst>
                                      </p:cBhvr>
                                      <p:tavLst>
                                        <p:tav tm="0">
                                          <p:val>
                                            <p:fltVal val="0"/>
                                          </p:val>
                                        </p:tav>
                                        <p:tav tm="100000">
                                          <p:val>
                                            <p:strVal val="#ppt_w"/>
                                          </p:val>
                                        </p:tav>
                                      </p:tavLst>
                                    </p:anim>
                                    <p:anim calcmode="lin" valueType="num">
                                      <p:cBhvr>
                                        <p:cTn id="110" dur="1000" fill="hold"/>
                                        <p:tgtEl>
                                          <p:spTgt spid="62"/>
                                        </p:tgtEl>
                                        <p:attrNameLst>
                                          <p:attrName>ppt_h</p:attrName>
                                        </p:attrNameLst>
                                      </p:cBhvr>
                                      <p:tavLst>
                                        <p:tav tm="0">
                                          <p:val>
                                            <p:fltVal val="0"/>
                                          </p:val>
                                        </p:tav>
                                        <p:tav tm="100000">
                                          <p:val>
                                            <p:strVal val="#ppt_h"/>
                                          </p:val>
                                        </p:tav>
                                      </p:tavLst>
                                    </p:anim>
                                    <p:anim calcmode="lin" valueType="num">
                                      <p:cBhvr>
                                        <p:cTn id="111" dur="1000" fill="hold"/>
                                        <p:tgtEl>
                                          <p:spTgt spid="62"/>
                                        </p:tgtEl>
                                        <p:attrNameLst>
                                          <p:attrName>style.rotation</p:attrName>
                                        </p:attrNameLst>
                                      </p:cBhvr>
                                      <p:tavLst>
                                        <p:tav tm="0">
                                          <p:val>
                                            <p:fltVal val="90"/>
                                          </p:val>
                                        </p:tav>
                                        <p:tav tm="100000">
                                          <p:val>
                                            <p:fltVal val="0"/>
                                          </p:val>
                                        </p:tav>
                                      </p:tavLst>
                                    </p:anim>
                                    <p:animEffect transition="in" filter="fade">
                                      <p:cBhvr>
                                        <p:cTn id="112" dur="10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additive="base">
                                        <p:cTn id="123" dur="500" fill="hold"/>
                                        <p:tgtEl>
                                          <p:spTgt spid="66"/>
                                        </p:tgtEl>
                                        <p:attrNameLst>
                                          <p:attrName>ppt_x</p:attrName>
                                        </p:attrNameLst>
                                      </p:cBhvr>
                                      <p:tavLst>
                                        <p:tav tm="0">
                                          <p:val>
                                            <p:strVal val="#ppt_x"/>
                                          </p:val>
                                        </p:tav>
                                        <p:tav tm="100000">
                                          <p:val>
                                            <p:strVal val="#ppt_x"/>
                                          </p:val>
                                        </p:tav>
                                      </p:tavLst>
                                    </p:anim>
                                    <p:anim calcmode="lin" valueType="num">
                                      <p:cBhvr additive="base">
                                        <p:cTn id="12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67"/>
                                        </p:tgtEl>
                                        <p:attrNameLst>
                                          <p:attrName>style.visibility</p:attrName>
                                        </p:attrNameLst>
                                      </p:cBhvr>
                                      <p:to>
                                        <p:strVal val="visible"/>
                                      </p:to>
                                    </p:set>
                                    <p:anim calcmode="lin" valueType="num">
                                      <p:cBhvr additive="base">
                                        <p:cTn id="129" dur="500" fill="hold"/>
                                        <p:tgtEl>
                                          <p:spTgt spid="67"/>
                                        </p:tgtEl>
                                        <p:attrNameLst>
                                          <p:attrName>ppt_x</p:attrName>
                                        </p:attrNameLst>
                                      </p:cBhvr>
                                      <p:tavLst>
                                        <p:tav tm="0">
                                          <p:val>
                                            <p:strVal val="#ppt_x"/>
                                          </p:val>
                                        </p:tav>
                                        <p:tav tm="100000">
                                          <p:val>
                                            <p:strVal val="#ppt_x"/>
                                          </p:val>
                                        </p:tav>
                                      </p:tavLst>
                                    </p:anim>
                                    <p:anim calcmode="lin" valueType="num">
                                      <p:cBhvr additive="base">
                                        <p:cTn id="13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9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31" presetClass="entr" presetSubtype="0" fill="hold" grpId="0" nodeType="clickEffect">
                                  <p:stCondLst>
                                    <p:cond delay="0"/>
                                  </p:stCondLst>
                                  <p:childTnLst>
                                    <p:set>
                                      <p:cBhvr>
                                        <p:cTn id="138" dur="1" fill="hold">
                                          <p:stCondLst>
                                            <p:cond delay="0"/>
                                          </p:stCondLst>
                                        </p:cTn>
                                        <p:tgtEl>
                                          <p:spTgt spid="93"/>
                                        </p:tgtEl>
                                        <p:attrNameLst>
                                          <p:attrName>style.visibility</p:attrName>
                                        </p:attrNameLst>
                                      </p:cBhvr>
                                      <p:to>
                                        <p:strVal val="visible"/>
                                      </p:to>
                                    </p:set>
                                    <p:anim calcmode="lin" valueType="num">
                                      <p:cBhvr>
                                        <p:cTn id="139" dur="1000" fill="hold"/>
                                        <p:tgtEl>
                                          <p:spTgt spid="93"/>
                                        </p:tgtEl>
                                        <p:attrNameLst>
                                          <p:attrName>ppt_w</p:attrName>
                                        </p:attrNameLst>
                                      </p:cBhvr>
                                      <p:tavLst>
                                        <p:tav tm="0">
                                          <p:val>
                                            <p:fltVal val="0"/>
                                          </p:val>
                                        </p:tav>
                                        <p:tav tm="100000">
                                          <p:val>
                                            <p:strVal val="#ppt_w"/>
                                          </p:val>
                                        </p:tav>
                                      </p:tavLst>
                                    </p:anim>
                                    <p:anim calcmode="lin" valueType="num">
                                      <p:cBhvr>
                                        <p:cTn id="140" dur="1000" fill="hold"/>
                                        <p:tgtEl>
                                          <p:spTgt spid="93"/>
                                        </p:tgtEl>
                                        <p:attrNameLst>
                                          <p:attrName>ppt_h</p:attrName>
                                        </p:attrNameLst>
                                      </p:cBhvr>
                                      <p:tavLst>
                                        <p:tav tm="0">
                                          <p:val>
                                            <p:fltVal val="0"/>
                                          </p:val>
                                        </p:tav>
                                        <p:tav tm="100000">
                                          <p:val>
                                            <p:strVal val="#ppt_h"/>
                                          </p:val>
                                        </p:tav>
                                      </p:tavLst>
                                    </p:anim>
                                    <p:anim calcmode="lin" valueType="num">
                                      <p:cBhvr>
                                        <p:cTn id="141" dur="1000" fill="hold"/>
                                        <p:tgtEl>
                                          <p:spTgt spid="93"/>
                                        </p:tgtEl>
                                        <p:attrNameLst>
                                          <p:attrName>style.rotation</p:attrName>
                                        </p:attrNameLst>
                                      </p:cBhvr>
                                      <p:tavLst>
                                        <p:tav tm="0">
                                          <p:val>
                                            <p:fltVal val="90"/>
                                          </p:val>
                                        </p:tav>
                                        <p:tav tm="100000">
                                          <p:val>
                                            <p:fltVal val="0"/>
                                          </p:val>
                                        </p:tav>
                                      </p:tavLst>
                                    </p:anim>
                                    <p:animEffect transition="in" filter="fade">
                                      <p:cBhvr>
                                        <p:cTn id="142" dur="1000"/>
                                        <p:tgtEl>
                                          <p:spTgt spid="93"/>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66"/>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91"/>
                                        </p:tgtEl>
                                        <p:attrNameLst>
                                          <p:attrName>style.visibility</p:attrName>
                                        </p:attrNameLst>
                                      </p:cBhvr>
                                      <p:to>
                                        <p:strVal val="visible"/>
                                      </p:to>
                                    </p:set>
                                    <p:anim calcmode="lin" valueType="num">
                                      <p:cBhvr additive="base">
                                        <p:cTn id="151" dur="500" fill="hold"/>
                                        <p:tgtEl>
                                          <p:spTgt spid="91"/>
                                        </p:tgtEl>
                                        <p:attrNameLst>
                                          <p:attrName>ppt_x</p:attrName>
                                        </p:attrNameLst>
                                      </p:cBhvr>
                                      <p:tavLst>
                                        <p:tav tm="0">
                                          <p:val>
                                            <p:strVal val="#ppt_x"/>
                                          </p:val>
                                        </p:tav>
                                        <p:tav tm="100000">
                                          <p:val>
                                            <p:strVal val="#ppt_x"/>
                                          </p:val>
                                        </p:tav>
                                      </p:tavLst>
                                    </p:anim>
                                    <p:anim calcmode="lin" valueType="num">
                                      <p:cBhvr additive="base">
                                        <p:cTn id="152"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9"/>
                                        </p:tgtEl>
                                        <p:attrNameLst>
                                          <p:attrName>style.visibility</p:attrName>
                                        </p:attrNameLst>
                                      </p:cBhvr>
                                      <p:to>
                                        <p:strVal val="visible"/>
                                      </p:to>
                                    </p:set>
                                    <p:anim calcmode="lin" valueType="num">
                                      <p:cBhvr additive="base">
                                        <p:cTn id="157" dur="500" fill="hold"/>
                                        <p:tgtEl>
                                          <p:spTgt spid="19"/>
                                        </p:tgtEl>
                                        <p:attrNameLst>
                                          <p:attrName>ppt_x</p:attrName>
                                        </p:attrNameLst>
                                      </p:cBhvr>
                                      <p:tavLst>
                                        <p:tav tm="0">
                                          <p:val>
                                            <p:strVal val="#ppt_x"/>
                                          </p:val>
                                        </p:tav>
                                        <p:tav tm="100000">
                                          <p:val>
                                            <p:strVal val="#ppt_x"/>
                                          </p:val>
                                        </p:tav>
                                      </p:tavLst>
                                    </p:anim>
                                    <p:anim calcmode="lin" valueType="num">
                                      <p:cBhvr additive="base">
                                        <p:cTn id="1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9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6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91"/>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93"/>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65"/>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nodeType="clickEffect">
                                  <p:stCondLst>
                                    <p:cond delay="0"/>
                                  </p:stCondLst>
                                  <p:childTnLst>
                                    <p:set>
                                      <p:cBhvr>
                                        <p:cTn id="182" dur="1" fill="hold">
                                          <p:stCondLst>
                                            <p:cond delay="0"/>
                                          </p:stCondLst>
                                        </p:cTn>
                                        <p:tgtEl>
                                          <p:spTgt spid="92"/>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nodeType="clickEffect">
                                  <p:stCondLst>
                                    <p:cond delay="0"/>
                                  </p:stCondLst>
                                  <p:childTnLst>
                                    <p:set>
                                      <p:cBhvr>
                                        <p:cTn id="186" dur="1" fill="hold">
                                          <p:stCondLst>
                                            <p:cond delay="0"/>
                                          </p:stCondLst>
                                        </p:cTn>
                                        <p:tgtEl>
                                          <p:spTgt spid="19"/>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nodeType="clickEffect">
                                  <p:stCondLst>
                                    <p:cond delay="0"/>
                                  </p:stCondLst>
                                  <p:childTnLst>
                                    <p:set>
                                      <p:cBhvr>
                                        <p:cTn id="190" dur="1" fill="hold">
                                          <p:stCondLst>
                                            <p:cond delay="0"/>
                                          </p:stCondLst>
                                        </p:cTn>
                                        <p:tgtEl>
                                          <p:spTgt spid="94"/>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nodeType="clickEffect">
                                  <p:stCondLst>
                                    <p:cond delay="0"/>
                                  </p:stCondLst>
                                  <p:childTnLst>
                                    <p:set>
                                      <p:cBhvr>
                                        <p:cTn id="194" dur="1" fill="hold">
                                          <p:stCondLst>
                                            <p:cond delay="0"/>
                                          </p:stCondLst>
                                        </p:cTn>
                                        <p:tgtEl>
                                          <p:spTgt spid="6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96"/>
                                        </p:tgtEl>
                                        <p:attrNameLst>
                                          <p:attrName>style.visibility</p:attrName>
                                        </p:attrNameLst>
                                      </p:cBhvr>
                                      <p:to>
                                        <p:strVal val="visible"/>
                                      </p:to>
                                    </p:set>
                                    <p:anim calcmode="lin" valueType="num">
                                      <p:cBhvr additive="base">
                                        <p:cTn id="199" dur="500" fill="hold"/>
                                        <p:tgtEl>
                                          <p:spTgt spid="96"/>
                                        </p:tgtEl>
                                        <p:attrNameLst>
                                          <p:attrName>ppt_x</p:attrName>
                                        </p:attrNameLst>
                                      </p:cBhvr>
                                      <p:tavLst>
                                        <p:tav tm="0">
                                          <p:val>
                                            <p:strVal val="#ppt_x"/>
                                          </p:val>
                                        </p:tav>
                                        <p:tav tm="100000">
                                          <p:val>
                                            <p:strVal val="#ppt_x"/>
                                          </p:val>
                                        </p:tav>
                                      </p:tavLst>
                                    </p:anim>
                                    <p:anim calcmode="lin" valueType="num">
                                      <p:cBhvr additive="base">
                                        <p:cTn id="200"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nodeType="clickEffect">
                                  <p:stCondLst>
                                    <p:cond delay="0"/>
                                  </p:stCondLst>
                                  <p:childTnLst>
                                    <p:set>
                                      <p:cBhvr>
                                        <p:cTn id="204" dur="1" fill="hold">
                                          <p:stCondLst>
                                            <p:cond delay="0"/>
                                          </p:stCondLst>
                                        </p:cTn>
                                        <p:tgtEl>
                                          <p:spTgt spid="95"/>
                                        </p:tgtEl>
                                        <p:attrNameLst>
                                          <p:attrName>style.visibility</p:attrName>
                                        </p:attrNameLst>
                                      </p:cBhvr>
                                      <p:to>
                                        <p:strVal val="visible"/>
                                      </p:to>
                                    </p:set>
                                    <p:anim calcmode="lin" valueType="num">
                                      <p:cBhvr additive="base">
                                        <p:cTn id="205" dur="500" fill="hold"/>
                                        <p:tgtEl>
                                          <p:spTgt spid="95"/>
                                        </p:tgtEl>
                                        <p:attrNameLst>
                                          <p:attrName>ppt_x</p:attrName>
                                        </p:attrNameLst>
                                      </p:cBhvr>
                                      <p:tavLst>
                                        <p:tav tm="0">
                                          <p:val>
                                            <p:strVal val="#ppt_x"/>
                                          </p:val>
                                        </p:tav>
                                        <p:tav tm="100000">
                                          <p:val>
                                            <p:strVal val="#ppt_x"/>
                                          </p:val>
                                        </p:tav>
                                      </p:tavLst>
                                    </p:anim>
                                    <p:anim calcmode="lin" valueType="num">
                                      <p:cBhvr additive="base">
                                        <p:cTn id="20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105"/>
                                        </p:tgtEl>
                                        <p:attrNameLst>
                                          <p:attrName>style.visibility</p:attrName>
                                        </p:attrNameLst>
                                      </p:cBhvr>
                                      <p:to>
                                        <p:strVal val="visible"/>
                                      </p:to>
                                    </p:set>
                                    <p:anim calcmode="lin" valueType="num">
                                      <p:cBhvr additive="base">
                                        <p:cTn id="211" dur="500" fill="hold"/>
                                        <p:tgtEl>
                                          <p:spTgt spid="105"/>
                                        </p:tgtEl>
                                        <p:attrNameLst>
                                          <p:attrName>ppt_x</p:attrName>
                                        </p:attrNameLst>
                                      </p:cBhvr>
                                      <p:tavLst>
                                        <p:tav tm="0">
                                          <p:val>
                                            <p:strVal val="#ppt_x"/>
                                          </p:val>
                                        </p:tav>
                                        <p:tav tm="100000">
                                          <p:val>
                                            <p:strVal val="#ppt_x"/>
                                          </p:val>
                                        </p:tav>
                                      </p:tavLst>
                                    </p:anim>
                                    <p:anim calcmode="lin" valueType="num">
                                      <p:cBhvr additive="base">
                                        <p:cTn id="212"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nodeType="clickEffect">
                                  <p:stCondLst>
                                    <p:cond delay="0"/>
                                  </p:stCondLst>
                                  <p:childTnLst>
                                    <p:set>
                                      <p:cBhvr>
                                        <p:cTn id="216" dur="1" fill="hold">
                                          <p:stCondLst>
                                            <p:cond delay="0"/>
                                          </p:stCondLst>
                                        </p:cTn>
                                        <p:tgtEl>
                                          <p:spTgt spid="99"/>
                                        </p:tgtEl>
                                        <p:attrNameLst>
                                          <p:attrName>style.visibility</p:attrName>
                                        </p:attrNameLst>
                                      </p:cBhvr>
                                      <p:to>
                                        <p:strVal val="visible"/>
                                      </p:to>
                                    </p:set>
                                    <p:anim calcmode="lin" valueType="num">
                                      <p:cBhvr additive="base">
                                        <p:cTn id="217" dur="500" fill="hold"/>
                                        <p:tgtEl>
                                          <p:spTgt spid="99"/>
                                        </p:tgtEl>
                                        <p:attrNameLst>
                                          <p:attrName>ppt_x</p:attrName>
                                        </p:attrNameLst>
                                      </p:cBhvr>
                                      <p:tavLst>
                                        <p:tav tm="0">
                                          <p:val>
                                            <p:strVal val="#ppt_x"/>
                                          </p:val>
                                        </p:tav>
                                        <p:tav tm="100000">
                                          <p:val>
                                            <p:strVal val="#ppt_x"/>
                                          </p:val>
                                        </p:tav>
                                      </p:tavLst>
                                    </p:anim>
                                    <p:anim calcmode="lin" valueType="num">
                                      <p:cBhvr additive="base">
                                        <p:cTn id="21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06"/>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31" presetClass="entr" presetSubtype="0" fill="hold" grpId="0" nodeType="clickEffect">
                                  <p:stCondLst>
                                    <p:cond delay="0"/>
                                  </p:stCondLst>
                                  <p:childTnLst>
                                    <p:set>
                                      <p:cBhvr>
                                        <p:cTn id="226" dur="1" fill="hold">
                                          <p:stCondLst>
                                            <p:cond delay="0"/>
                                          </p:stCondLst>
                                        </p:cTn>
                                        <p:tgtEl>
                                          <p:spTgt spid="25"/>
                                        </p:tgtEl>
                                        <p:attrNameLst>
                                          <p:attrName>style.visibility</p:attrName>
                                        </p:attrNameLst>
                                      </p:cBhvr>
                                      <p:to>
                                        <p:strVal val="visible"/>
                                      </p:to>
                                    </p:set>
                                    <p:anim calcmode="lin" valueType="num">
                                      <p:cBhvr>
                                        <p:cTn id="227" dur="1000" fill="hold"/>
                                        <p:tgtEl>
                                          <p:spTgt spid="25"/>
                                        </p:tgtEl>
                                        <p:attrNameLst>
                                          <p:attrName>ppt_w</p:attrName>
                                        </p:attrNameLst>
                                      </p:cBhvr>
                                      <p:tavLst>
                                        <p:tav tm="0">
                                          <p:val>
                                            <p:fltVal val="0"/>
                                          </p:val>
                                        </p:tav>
                                        <p:tav tm="100000">
                                          <p:val>
                                            <p:strVal val="#ppt_w"/>
                                          </p:val>
                                        </p:tav>
                                      </p:tavLst>
                                    </p:anim>
                                    <p:anim calcmode="lin" valueType="num">
                                      <p:cBhvr>
                                        <p:cTn id="228" dur="1000" fill="hold"/>
                                        <p:tgtEl>
                                          <p:spTgt spid="25"/>
                                        </p:tgtEl>
                                        <p:attrNameLst>
                                          <p:attrName>ppt_h</p:attrName>
                                        </p:attrNameLst>
                                      </p:cBhvr>
                                      <p:tavLst>
                                        <p:tav tm="0">
                                          <p:val>
                                            <p:fltVal val="0"/>
                                          </p:val>
                                        </p:tav>
                                        <p:tav tm="100000">
                                          <p:val>
                                            <p:strVal val="#ppt_h"/>
                                          </p:val>
                                        </p:tav>
                                      </p:tavLst>
                                    </p:anim>
                                    <p:anim calcmode="lin" valueType="num">
                                      <p:cBhvr>
                                        <p:cTn id="229" dur="1000" fill="hold"/>
                                        <p:tgtEl>
                                          <p:spTgt spid="25"/>
                                        </p:tgtEl>
                                        <p:attrNameLst>
                                          <p:attrName>style.rotation</p:attrName>
                                        </p:attrNameLst>
                                      </p:cBhvr>
                                      <p:tavLst>
                                        <p:tav tm="0">
                                          <p:val>
                                            <p:fltVal val="90"/>
                                          </p:val>
                                        </p:tav>
                                        <p:tav tm="100000">
                                          <p:val>
                                            <p:fltVal val="0"/>
                                          </p:val>
                                        </p:tav>
                                      </p:tavLst>
                                    </p:anim>
                                    <p:animEffect transition="in" filter="fade">
                                      <p:cBhvr>
                                        <p:cTn id="230" dur="1000"/>
                                        <p:tgtEl>
                                          <p:spTgt spid="25"/>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nodeType="clickEffect">
                                  <p:stCondLst>
                                    <p:cond delay="0"/>
                                  </p:stCondLst>
                                  <p:childTnLst>
                                    <p:set>
                                      <p:cBhvr>
                                        <p:cTn id="234" dur="1" fill="hold">
                                          <p:stCondLst>
                                            <p:cond delay="0"/>
                                          </p:stCondLst>
                                        </p:cTn>
                                        <p:tgtEl>
                                          <p:spTgt spid="105"/>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nodeType="clickEffect">
                                  <p:stCondLst>
                                    <p:cond delay="0"/>
                                  </p:stCondLst>
                                  <p:childTnLst>
                                    <p:set>
                                      <p:cBhvr>
                                        <p:cTn id="238" dur="1" fill="hold">
                                          <p:stCondLst>
                                            <p:cond delay="0"/>
                                          </p:stCondLst>
                                        </p:cTn>
                                        <p:tgtEl>
                                          <p:spTgt spid="108"/>
                                        </p:tgtEl>
                                        <p:attrNameLst>
                                          <p:attrName>style.visibility</p:attrName>
                                        </p:attrNameLst>
                                      </p:cBhvr>
                                      <p:to>
                                        <p:strVal val="visible"/>
                                      </p:to>
                                    </p:set>
                                    <p:anim calcmode="lin" valueType="num">
                                      <p:cBhvr additive="base">
                                        <p:cTn id="239" dur="500" fill="hold"/>
                                        <p:tgtEl>
                                          <p:spTgt spid="108"/>
                                        </p:tgtEl>
                                        <p:attrNameLst>
                                          <p:attrName>ppt_x</p:attrName>
                                        </p:attrNameLst>
                                      </p:cBhvr>
                                      <p:tavLst>
                                        <p:tav tm="0">
                                          <p:val>
                                            <p:strVal val="#ppt_x"/>
                                          </p:val>
                                        </p:tav>
                                        <p:tav tm="100000">
                                          <p:val>
                                            <p:strVal val="#ppt_x"/>
                                          </p:val>
                                        </p:tav>
                                      </p:tavLst>
                                    </p:anim>
                                    <p:anim calcmode="lin" valueType="num">
                                      <p:cBhvr additive="base">
                                        <p:cTn id="240"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nodeType="clickEffect">
                                  <p:stCondLst>
                                    <p:cond delay="0"/>
                                  </p:stCondLst>
                                  <p:childTnLst>
                                    <p:set>
                                      <p:cBhvr>
                                        <p:cTn id="244" dur="1" fill="hold">
                                          <p:stCondLst>
                                            <p:cond delay="0"/>
                                          </p:stCondLst>
                                        </p:cTn>
                                        <p:tgtEl>
                                          <p:spTgt spid="109"/>
                                        </p:tgtEl>
                                        <p:attrNameLst>
                                          <p:attrName>style.visibility</p:attrName>
                                        </p:attrNameLst>
                                      </p:cBhvr>
                                      <p:to>
                                        <p:strVal val="visible"/>
                                      </p:to>
                                    </p:set>
                                    <p:anim calcmode="lin" valueType="num">
                                      <p:cBhvr additive="base">
                                        <p:cTn id="245" dur="500" fill="hold"/>
                                        <p:tgtEl>
                                          <p:spTgt spid="109"/>
                                        </p:tgtEl>
                                        <p:attrNameLst>
                                          <p:attrName>ppt_x</p:attrName>
                                        </p:attrNameLst>
                                      </p:cBhvr>
                                      <p:tavLst>
                                        <p:tav tm="0">
                                          <p:val>
                                            <p:strVal val="#ppt_x"/>
                                          </p:val>
                                        </p:tav>
                                        <p:tav tm="100000">
                                          <p:val>
                                            <p:strVal val="#ppt_x"/>
                                          </p:val>
                                        </p:tav>
                                      </p:tavLst>
                                    </p:anim>
                                    <p:anim calcmode="lin" valueType="num">
                                      <p:cBhvr additive="base">
                                        <p:cTn id="246"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07"/>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nodeType="click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nodeType="clickEffect">
                                  <p:stCondLst>
                                    <p:cond delay="0"/>
                                  </p:stCondLst>
                                  <p:childTnLst>
                                    <p:set>
                                      <p:cBhvr>
                                        <p:cTn id="258" dur="1" fill="hold">
                                          <p:stCondLst>
                                            <p:cond delay="0"/>
                                          </p:stCondLst>
                                        </p:cTn>
                                        <p:tgtEl>
                                          <p:spTgt spid="108"/>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1" presetClass="exit" presetSubtype="0" fill="hold" nodeType="clickEffect">
                                  <p:stCondLst>
                                    <p:cond delay="0"/>
                                  </p:stCondLst>
                                  <p:childTnLst>
                                    <p:set>
                                      <p:cBhvr>
                                        <p:cTn id="262" dur="1" fill="hold">
                                          <p:stCondLst>
                                            <p:cond delay="0"/>
                                          </p:stCondLst>
                                        </p:cTn>
                                        <p:tgtEl>
                                          <p:spTgt spid="99"/>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xit" presetSubtype="0" fill="hold" grpId="1" nodeType="clickEffect">
                                  <p:stCondLst>
                                    <p:cond delay="0"/>
                                  </p:stCondLst>
                                  <p:childTnLst>
                                    <p:set>
                                      <p:cBhvr>
                                        <p:cTn id="266" dur="1" fill="hold">
                                          <p:stCondLst>
                                            <p:cond delay="0"/>
                                          </p:stCondLst>
                                        </p:cTn>
                                        <p:tgtEl>
                                          <p:spTgt spid="25"/>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nodeType="clickEffect">
                                  <p:stCondLst>
                                    <p:cond delay="0"/>
                                  </p:stCondLst>
                                  <p:childTnLst>
                                    <p:set>
                                      <p:cBhvr>
                                        <p:cTn id="270" dur="1" fill="hold">
                                          <p:stCondLst>
                                            <p:cond delay="0"/>
                                          </p:stCondLst>
                                        </p:cTn>
                                        <p:tgtEl>
                                          <p:spTgt spid="106"/>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1" presetClass="exit" presetSubtype="0" fill="hold" nodeType="clickEffect">
                                  <p:stCondLst>
                                    <p:cond delay="0"/>
                                  </p:stCondLst>
                                  <p:childTnLst>
                                    <p:set>
                                      <p:cBhvr>
                                        <p:cTn id="274" dur="1" fill="hold">
                                          <p:stCondLst>
                                            <p:cond delay="0"/>
                                          </p:stCondLst>
                                        </p:cTn>
                                        <p:tgtEl>
                                          <p:spTgt spid="109"/>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nodeType="clickEffect">
                                  <p:stCondLst>
                                    <p:cond delay="0"/>
                                  </p:stCondLst>
                                  <p:childTnLst>
                                    <p:set>
                                      <p:cBhvr>
                                        <p:cTn id="278" dur="1" fill="hold">
                                          <p:stCondLst>
                                            <p:cond delay="0"/>
                                          </p:stCondLst>
                                        </p:cTn>
                                        <p:tgtEl>
                                          <p:spTgt spid="107"/>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nodeType="clickEffect">
                                  <p:stCondLst>
                                    <p:cond delay="0"/>
                                  </p:stCondLst>
                                  <p:childTnLst>
                                    <p:set>
                                      <p:cBhvr>
                                        <p:cTn id="282" dur="1" fill="hold">
                                          <p:stCondLst>
                                            <p:cond delay="0"/>
                                          </p:stCondLst>
                                        </p:cTn>
                                        <p:tgtEl>
                                          <p:spTgt spid="96"/>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2" presetClass="entr" presetSubtype="4" fill="hold" nodeType="clickEffect">
                                  <p:stCondLst>
                                    <p:cond delay="0"/>
                                  </p:stCondLst>
                                  <p:childTnLst>
                                    <p:set>
                                      <p:cBhvr>
                                        <p:cTn id="286" dur="1" fill="hold">
                                          <p:stCondLst>
                                            <p:cond delay="0"/>
                                          </p:stCondLst>
                                        </p:cTn>
                                        <p:tgtEl>
                                          <p:spTgt spid="110"/>
                                        </p:tgtEl>
                                        <p:attrNameLst>
                                          <p:attrName>style.visibility</p:attrName>
                                        </p:attrNameLst>
                                      </p:cBhvr>
                                      <p:to>
                                        <p:strVal val="visible"/>
                                      </p:to>
                                    </p:set>
                                    <p:anim calcmode="lin" valueType="num">
                                      <p:cBhvr additive="base">
                                        <p:cTn id="287" dur="500" fill="hold"/>
                                        <p:tgtEl>
                                          <p:spTgt spid="110"/>
                                        </p:tgtEl>
                                        <p:attrNameLst>
                                          <p:attrName>ppt_x</p:attrName>
                                        </p:attrNameLst>
                                      </p:cBhvr>
                                      <p:tavLst>
                                        <p:tav tm="0">
                                          <p:val>
                                            <p:strVal val="#ppt_x"/>
                                          </p:val>
                                        </p:tav>
                                        <p:tav tm="100000">
                                          <p:val>
                                            <p:strVal val="#ppt_x"/>
                                          </p:val>
                                        </p:tav>
                                      </p:tavLst>
                                    </p:anim>
                                    <p:anim calcmode="lin" valueType="num">
                                      <p:cBhvr additive="base">
                                        <p:cTn id="28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2" presetClass="entr" presetSubtype="4" fill="hold" nodeType="clickEffect">
                                  <p:stCondLst>
                                    <p:cond delay="0"/>
                                  </p:stCondLst>
                                  <p:childTnLst>
                                    <p:set>
                                      <p:cBhvr>
                                        <p:cTn id="292" dur="1" fill="hold">
                                          <p:stCondLst>
                                            <p:cond delay="0"/>
                                          </p:stCondLst>
                                        </p:cTn>
                                        <p:tgtEl>
                                          <p:spTgt spid="113"/>
                                        </p:tgtEl>
                                        <p:attrNameLst>
                                          <p:attrName>style.visibility</p:attrName>
                                        </p:attrNameLst>
                                      </p:cBhvr>
                                      <p:to>
                                        <p:strVal val="visible"/>
                                      </p:to>
                                    </p:set>
                                    <p:anim calcmode="lin" valueType="num">
                                      <p:cBhvr additive="base">
                                        <p:cTn id="293" dur="500" fill="hold"/>
                                        <p:tgtEl>
                                          <p:spTgt spid="113"/>
                                        </p:tgtEl>
                                        <p:attrNameLst>
                                          <p:attrName>ppt_x</p:attrName>
                                        </p:attrNameLst>
                                      </p:cBhvr>
                                      <p:tavLst>
                                        <p:tav tm="0">
                                          <p:val>
                                            <p:strVal val="#ppt_x"/>
                                          </p:val>
                                        </p:tav>
                                        <p:tav tm="100000">
                                          <p:val>
                                            <p:strVal val="#ppt_x"/>
                                          </p:val>
                                        </p:tav>
                                      </p:tavLst>
                                    </p:anim>
                                    <p:anim calcmode="lin" valueType="num">
                                      <p:cBhvr additive="base">
                                        <p:cTn id="294"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295" fill="hold">
                      <p:stCondLst>
                        <p:cond delay="indefinite"/>
                      </p:stCondLst>
                      <p:childTnLst>
                        <p:par>
                          <p:cTn id="296" fill="hold">
                            <p:stCondLst>
                              <p:cond delay="0"/>
                            </p:stCondLst>
                            <p:childTnLst>
                              <p:par>
                                <p:cTn id="297" presetID="2" presetClass="entr" presetSubtype="4" fill="hold" nodeType="clickEffect">
                                  <p:stCondLst>
                                    <p:cond delay="0"/>
                                  </p:stCondLst>
                                  <p:childTnLst>
                                    <p:set>
                                      <p:cBhvr>
                                        <p:cTn id="298" dur="1" fill="hold">
                                          <p:stCondLst>
                                            <p:cond delay="0"/>
                                          </p:stCondLst>
                                        </p:cTn>
                                        <p:tgtEl>
                                          <p:spTgt spid="114"/>
                                        </p:tgtEl>
                                        <p:attrNameLst>
                                          <p:attrName>style.visibility</p:attrName>
                                        </p:attrNameLst>
                                      </p:cBhvr>
                                      <p:to>
                                        <p:strVal val="visible"/>
                                      </p:to>
                                    </p:set>
                                    <p:anim calcmode="lin" valueType="num">
                                      <p:cBhvr additive="base">
                                        <p:cTn id="299" dur="500" fill="hold"/>
                                        <p:tgtEl>
                                          <p:spTgt spid="114"/>
                                        </p:tgtEl>
                                        <p:attrNameLst>
                                          <p:attrName>ppt_x</p:attrName>
                                        </p:attrNameLst>
                                      </p:cBhvr>
                                      <p:tavLst>
                                        <p:tav tm="0">
                                          <p:val>
                                            <p:strVal val="#ppt_x"/>
                                          </p:val>
                                        </p:tav>
                                        <p:tav tm="100000">
                                          <p:val>
                                            <p:strVal val="#ppt_x"/>
                                          </p:val>
                                        </p:tav>
                                      </p:tavLst>
                                    </p:anim>
                                    <p:anim calcmode="lin" valueType="num">
                                      <p:cBhvr additive="base">
                                        <p:cTn id="300"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presetID="2" presetClass="entr" presetSubtype="4" fill="hold" nodeType="clickEffect">
                                  <p:stCondLst>
                                    <p:cond delay="0"/>
                                  </p:stCondLst>
                                  <p:childTnLst>
                                    <p:set>
                                      <p:cBhvr>
                                        <p:cTn id="304" dur="1" fill="hold">
                                          <p:stCondLst>
                                            <p:cond delay="0"/>
                                          </p:stCondLst>
                                        </p:cTn>
                                        <p:tgtEl>
                                          <p:spTgt spid="116"/>
                                        </p:tgtEl>
                                        <p:attrNameLst>
                                          <p:attrName>style.visibility</p:attrName>
                                        </p:attrNameLst>
                                      </p:cBhvr>
                                      <p:to>
                                        <p:strVal val="visible"/>
                                      </p:to>
                                    </p:set>
                                    <p:anim calcmode="lin" valueType="num">
                                      <p:cBhvr additive="base">
                                        <p:cTn id="305" dur="500" fill="hold"/>
                                        <p:tgtEl>
                                          <p:spTgt spid="116"/>
                                        </p:tgtEl>
                                        <p:attrNameLst>
                                          <p:attrName>ppt_x</p:attrName>
                                        </p:attrNameLst>
                                      </p:cBhvr>
                                      <p:tavLst>
                                        <p:tav tm="0">
                                          <p:val>
                                            <p:strVal val="#ppt_x"/>
                                          </p:val>
                                        </p:tav>
                                        <p:tav tm="100000">
                                          <p:val>
                                            <p:strVal val="#ppt_x"/>
                                          </p:val>
                                        </p:tav>
                                      </p:tavLst>
                                    </p:anim>
                                    <p:anim calcmode="lin" valueType="num">
                                      <p:cBhvr additive="base">
                                        <p:cTn id="306"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 presetClass="entr" presetSubtype="4" fill="hold" nodeType="clickEffect">
                                  <p:stCondLst>
                                    <p:cond delay="0"/>
                                  </p:stCondLst>
                                  <p:childTnLst>
                                    <p:set>
                                      <p:cBhvr>
                                        <p:cTn id="310" dur="1" fill="hold">
                                          <p:stCondLst>
                                            <p:cond delay="0"/>
                                          </p:stCondLst>
                                        </p:cTn>
                                        <p:tgtEl>
                                          <p:spTgt spid="118"/>
                                        </p:tgtEl>
                                        <p:attrNameLst>
                                          <p:attrName>style.visibility</p:attrName>
                                        </p:attrNameLst>
                                      </p:cBhvr>
                                      <p:to>
                                        <p:strVal val="visible"/>
                                      </p:to>
                                    </p:set>
                                    <p:anim calcmode="lin" valueType="num">
                                      <p:cBhvr additive="base">
                                        <p:cTn id="311" dur="500" fill="hold"/>
                                        <p:tgtEl>
                                          <p:spTgt spid="118"/>
                                        </p:tgtEl>
                                        <p:attrNameLst>
                                          <p:attrName>ppt_x</p:attrName>
                                        </p:attrNameLst>
                                      </p:cBhvr>
                                      <p:tavLst>
                                        <p:tav tm="0">
                                          <p:val>
                                            <p:strVal val="#ppt_x"/>
                                          </p:val>
                                        </p:tav>
                                        <p:tav tm="100000">
                                          <p:val>
                                            <p:strVal val="#ppt_x"/>
                                          </p:val>
                                        </p:tav>
                                      </p:tavLst>
                                    </p:anim>
                                    <p:anim calcmode="lin" valueType="num">
                                      <p:cBhvr additive="base">
                                        <p:cTn id="312"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313" fill="hold">
                      <p:stCondLst>
                        <p:cond delay="indefinite"/>
                      </p:stCondLst>
                      <p:childTnLst>
                        <p:par>
                          <p:cTn id="314" fill="hold">
                            <p:stCondLst>
                              <p:cond delay="0"/>
                            </p:stCondLst>
                            <p:childTnLst>
                              <p:par>
                                <p:cTn id="315" presetID="2" presetClass="entr" presetSubtype="4" fill="hold" nodeType="clickEffect">
                                  <p:stCondLst>
                                    <p:cond delay="0"/>
                                  </p:stCondLst>
                                  <p:childTnLst>
                                    <p:set>
                                      <p:cBhvr>
                                        <p:cTn id="316" dur="1" fill="hold">
                                          <p:stCondLst>
                                            <p:cond delay="0"/>
                                          </p:stCondLst>
                                        </p:cTn>
                                        <p:tgtEl>
                                          <p:spTgt spid="3"/>
                                        </p:tgtEl>
                                        <p:attrNameLst>
                                          <p:attrName>style.visibility</p:attrName>
                                        </p:attrNameLst>
                                      </p:cBhvr>
                                      <p:to>
                                        <p:strVal val="visible"/>
                                      </p:to>
                                    </p:set>
                                    <p:anim calcmode="lin" valueType="num">
                                      <p:cBhvr additive="base">
                                        <p:cTn id="317" dur="500" fill="hold"/>
                                        <p:tgtEl>
                                          <p:spTgt spid="3"/>
                                        </p:tgtEl>
                                        <p:attrNameLst>
                                          <p:attrName>ppt_x</p:attrName>
                                        </p:attrNameLst>
                                      </p:cBhvr>
                                      <p:tavLst>
                                        <p:tav tm="0">
                                          <p:val>
                                            <p:strVal val="#ppt_x"/>
                                          </p:val>
                                        </p:tav>
                                        <p:tav tm="100000">
                                          <p:val>
                                            <p:strVal val="#ppt_x"/>
                                          </p:val>
                                        </p:tav>
                                      </p:tavLst>
                                    </p:anim>
                                    <p:anim calcmode="lin" valueType="num">
                                      <p:cBhvr additive="base">
                                        <p:cTn id="3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presetID="2" presetClass="entr" presetSubtype="4" fill="hold" grpId="0" nodeType="clickEffect">
                                  <p:stCondLst>
                                    <p:cond delay="0"/>
                                  </p:stCondLst>
                                  <p:childTnLst>
                                    <p:set>
                                      <p:cBhvr>
                                        <p:cTn id="322" dur="1" fill="hold">
                                          <p:stCondLst>
                                            <p:cond delay="0"/>
                                          </p:stCondLst>
                                        </p:cTn>
                                        <p:tgtEl>
                                          <p:spTgt spid="126"/>
                                        </p:tgtEl>
                                        <p:attrNameLst>
                                          <p:attrName>style.visibility</p:attrName>
                                        </p:attrNameLst>
                                      </p:cBhvr>
                                      <p:to>
                                        <p:strVal val="visible"/>
                                      </p:to>
                                    </p:set>
                                    <p:anim calcmode="lin" valueType="num">
                                      <p:cBhvr additive="base">
                                        <p:cTn id="323" dur="500" fill="hold"/>
                                        <p:tgtEl>
                                          <p:spTgt spid="126"/>
                                        </p:tgtEl>
                                        <p:attrNameLst>
                                          <p:attrName>ppt_x</p:attrName>
                                        </p:attrNameLst>
                                      </p:cBhvr>
                                      <p:tavLst>
                                        <p:tav tm="0">
                                          <p:val>
                                            <p:strVal val="#ppt_x"/>
                                          </p:val>
                                        </p:tav>
                                        <p:tav tm="100000">
                                          <p:val>
                                            <p:strVal val="#ppt_x"/>
                                          </p:val>
                                        </p:tav>
                                      </p:tavLst>
                                    </p:anim>
                                    <p:anim calcmode="lin" valueType="num">
                                      <p:cBhvr additive="base">
                                        <p:cTn id="324"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150"/>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presetID="31" presetClass="entr" presetSubtype="0" fill="hold" grpId="0" nodeType="clickEffect">
                                  <p:stCondLst>
                                    <p:cond delay="0"/>
                                  </p:stCondLst>
                                  <p:childTnLst>
                                    <p:set>
                                      <p:cBhvr>
                                        <p:cTn id="332" dur="1" fill="hold">
                                          <p:stCondLst>
                                            <p:cond delay="0"/>
                                          </p:stCondLst>
                                        </p:cTn>
                                        <p:tgtEl>
                                          <p:spTgt spid="154"/>
                                        </p:tgtEl>
                                        <p:attrNameLst>
                                          <p:attrName>style.visibility</p:attrName>
                                        </p:attrNameLst>
                                      </p:cBhvr>
                                      <p:to>
                                        <p:strVal val="visible"/>
                                      </p:to>
                                    </p:set>
                                    <p:anim calcmode="lin" valueType="num">
                                      <p:cBhvr>
                                        <p:cTn id="333" dur="1000" fill="hold"/>
                                        <p:tgtEl>
                                          <p:spTgt spid="154"/>
                                        </p:tgtEl>
                                        <p:attrNameLst>
                                          <p:attrName>ppt_w</p:attrName>
                                        </p:attrNameLst>
                                      </p:cBhvr>
                                      <p:tavLst>
                                        <p:tav tm="0">
                                          <p:val>
                                            <p:fltVal val="0"/>
                                          </p:val>
                                        </p:tav>
                                        <p:tav tm="100000">
                                          <p:val>
                                            <p:strVal val="#ppt_w"/>
                                          </p:val>
                                        </p:tav>
                                      </p:tavLst>
                                    </p:anim>
                                    <p:anim calcmode="lin" valueType="num">
                                      <p:cBhvr>
                                        <p:cTn id="334" dur="1000" fill="hold"/>
                                        <p:tgtEl>
                                          <p:spTgt spid="154"/>
                                        </p:tgtEl>
                                        <p:attrNameLst>
                                          <p:attrName>ppt_h</p:attrName>
                                        </p:attrNameLst>
                                      </p:cBhvr>
                                      <p:tavLst>
                                        <p:tav tm="0">
                                          <p:val>
                                            <p:fltVal val="0"/>
                                          </p:val>
                                        </p:tav>
                                        <p:tav tm="100000">
                                          <p:val>
                                            <p:strVal val="#ppt_h"/>
                                          </p:val>
                                        </p:tav>
                                      </p:tavLst>
                                    </p:anim>
                                    <p:anim calcmode="lin" valueType="num">
                                      <p:cBhvr>
                                        <p:cTn id="335" dur="1000" fill="hold"/>
                                        <p:tgtEl>
                                          <p:spTgt spid="154"/>
                                        </p:tgtEl>
                                        <p:attrNameLst>
                                          <p:attrName>style.rotation</p:attrName>
                                        </p:attrNameLst>
                                      </p:cBhvr>
                                      <p:tavLst>
                                        <p:tav tm="0">
                                          <p:val>
                                            <p:fltVal val="90"/>
                                          </p:val>
                                        </p:tav>
                                        <p:tav tm="100000">
                                          <p:val>
                                            <p:fltVal val="0"/>
                                          </p:val>
                                        </p:tav>
                                      </p:tavLst>
                                    </p:anim>
                                    <p:animEffect transition="in" filter="fade">
                                      <p:cBhvr>
                                        <p:cTn id="336" dur="1000"/>
                                        <p:tgtEl>
                                          <p:spTgt spid="154"/>
                                        </p:tgtEl>
                                      </p:cBhvr>
                                    </p:animEffec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nodeType="clickEffect">
                                  <p:stCondLst>
                                    <p:cond delay="0"/>
                                  </p:stCondLst>
                                  <p:childTnLst>
                                    <p:set>
                                      <p:cBhvr>
                                        <p:cTn id="340" dur="1" fill="hold">
                                          <p:stCondLst>
                                            <p:cond delay="0"/>
                                          </p:stCondLst>
                                        </p:cTn>
                                        <p:tgtEl>
                                          <p:spTgt spid="3"/>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1" presetClass="exit" presetSubtype="0" fill="hold" nodeType="clickEffect">
                                  <p:stCondLst>
                                    <p:cond delay="0"/>
                                  </p:stCondLst>
                                  <p:childTnLst>
                                    <p:set>
                                      <p:cBhvr>
                                        <p:cTn id="344" dur="1" fill="hold">
                                          <p:stCondLst>
                                            <p:cond delay="0"/>
                                          </p:stCondLst>
                                        </p:cTn>
                                        <p:tgtEl>
                                          <p:spTgt spid="118"/>
                                        </p:tgtEl>
                                        <p:attrNameLst>
                                          <p:attrName>style.visibility</p:attrName>
                                        </p:attrNameLst>
                                      </p:cBhvr>
                                      <p:to>
                                        <p:strVal val="hidden"/>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nodeType="clickEffect">
                                  <p:stCondLst>
                                    <p:cond delay="0"/>
                                  </p:stCondLst>
                                  <p:childTnLst>
                                    <p:set>
                                      <p:cBhvr>
                                        <p:cTn id="348" dur="1" fill="hold">
                                          <p:stCondLst>
                                            <p:cond delay="0"/>
                                          </p:stCondLst>
                                        </p:cTn>
                                        <p:tgtEl>
                                          <p:spTgt spid="116"/>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nodeType="clickEffect">
                                  <p:stCondLst>
                                    <p:cond delay="0"/>
                                  </p:stCondLst>
                                  <p:childTnLst>
                                    <p:set>
                                      <p:cBhvr>
                                        <p:cTn id="352" dur="1" fill="hold">
                                          <p:stCondLst>
                                            <p:cond delay="0"/>
                                          </p:stCondLst>
                                        </p:cTn>
                                        <p:tgtEl>
                                          <p:spTgt spid="114"/>
                                        </p:tgtEl>
                                        <p:attrNameLst>
                                          <p:attrName>style.visibility</p:attrName>
                                        </p:attrNameLst>
                                      </p:cBhvr>
                                      <p:to>
                                        <p:strVal val="hidden"/>
                                      </p:to>
                                    </p:set>
                                  </p:childTnLst>
                                </p:cTn>
                              </p:par>
                            </p:childTnLst>
                          </p:cTn>
                        </p:par>
                      </p:childTnLst>
                    </p:cTn>
                  </p:par>
                  <p:par>
                    <p:cTn id="353" fill="hold">
                      <p:stCondLst>
                        <p:cond delay="indefinite"/>
                      </p:stCondLst>
                      <p:childTnLst>
                        <p:par>
                          <p:cTn id="354" fill="hold">
                            <p:stCondLst>
                              <p:cond delay="0"/>
                            </p:stCondLst>
                            <p:childTnLst>
                              <p:par>
                                <p:cTn id="355" presetID="1" presetClass="entr" presetSubtype="0" fill="hold" nodeType="clickEffect">
                                  <p:stCondLst>
                                    <p:cond delay="0"/>
                                  </p:stCondLst>
                                  <p:childTnLst>
                                    <p:set>
                                      <p:cBhvr>
                                        <p:cTn id="356" dur="1" fill="hold">
                                          <p:stCondLst>
                                            <p:cond delay="0"/>
                                          </p:stCondLst>
                                        </p:cTn>
                                        <p:tgtEl>
                                          <p:spTgt spid="155"/>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2" presetClass="entr" presetSubtype="4" fill="hold" nodeType="clickEffect">
                                  <p:stCondLst>
                                    <p:cond delay="0"/>
                                  </p:stCondLst>
                                  <p:childTnLst>
                                    <p:set>
                                      <p:cBhvr>
                                        <p:cTn id="360" dur="1" fill="hold">
                                          <p:stCondLst>
                                            <p:cond delay="0"/>
                                          </p:stCondLst>
                                        </p:cTn>
                                        <p:tgtEl>
                                          <p:spTgt spid="156"/>
                                        </p:tgtEl>
                                        <p:attrNameLst>
                                          <p:attrName>style.visibility</p:attrName>
                                        </p:attrNameLst>
                                      </p:cBhvr>
                                      <p:to>
                                        <p:strVal val="visible"/>
                                      </p:to>
                                    </p:set>
                                    <p:anim calcmode="lin" valueType="num">
                                      <p:cBhvr additive="base">
                                        <p:cTn id="361" dur="500" fill="hold"/>
                                        <p:tgtEl>
                                          <p:spTgt spid="156"/>
                                        </p:tgtEl>
                                        <p:attrNameLst>
                                          <p:attrName>ppt_x</p:attrName>
                                        </p:attrNameLst>
                                      </p:cBhvr>
                                      <p:tavLst>
                                        <p:tav tm="0">
                                          <p:val>
                                            <p:strVal val="#ppt_x"/>
                                          </p:val>
                                        </p:tav>
                                        <p:tav tm="100000">
                                          <p:val>
                                            <p:strVal val="#ppt_x"/>
                                          </p:val>
                                        </p:tav>
                                      </p:tavLst>
                                    </p:anim>
                                    <p:anim calcmode="lin" valueType="num">
                                      <p:cBhvr additive="base">
                                        <p:cTn id="362"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4" fill="hold" nodeType="clickEffect">
                                  <p:stCondLst>
                                    <p:cond delay="0"/>
                                  </p:stCondLst>
                                  <p:childTnLst>
                                    <p:set>
                                      <p:cBhvr>
                                        <p:cTn id="366" dur="1" fill="hold">
                                          <p:stCondLst>
                                            <p:cond delay="0"/>
                                          </p:stCondLst>
                                        </p:cTn>
                                        <p:tgtEl>
                                          <p:spTgt spid="160"/>
                                        </p:tgtEl>
                                        <p:attrNameLst>
                                          <p:attrName>style.visibility</p:attrName>
                                        </p:attrNameLst>
                                      </p:cBhvr>
                                      <p:to>
                                        <p:strVal val="visible"/>
                                      </p:to>
                                    </p:set>
                                    <p:anim calcmode="lin" valueType="num">
                                      <p:cBhvr additive="base">
                                        <p:cTn id="367" dur="500" fill="hold"/>
                                        <p:tgtEl>
                                          <p:spTgt spid="160"/>
                                        </p:tgtEl>
                                        <p:attrNameLst>
                                          <p:attrName>ppt_x</p:attrName>
                                        </p:attrNameLst>
                                      </p:cBhvr>
                                      <p:tavLst>
                                        <p:tav tm="0">
                                          <p:val>
                                            <p:strVal val="#ppt_x"/>
                                          </p:val>
                                        </p:tav>
                                        <p:tav tm="100000">
                                          <p:val>
                                            <p:strVal val="#ppt_x"/>
                                          </p:val>
                                        </p:tav>
                                      </p:tavLst>
                                    </p:anim>
                                    <p:anim calcmode="lin" valueType="num">
                                      <p:cBhvr additive="base">
                                        <p:cTn id="368"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4" fill="hold" nodeType="clickEffect">
                                  <p:stCondLst>
                                    <p:cond delay="0"/>
                                  </p:stCondLst>
                                  <p:childTnLst>
                                    <p:set>
                                      <p:cBhvr>
                                        <p:cTn id="372" dur="1" fill="hold">
                                          <p:stCondLst>
                                            <p:cond delay="0"/>
                                          </p:stCondLst>
                                        </p:cTn>
                                        <p:tgtEl>
                                          <p:spTgt spid="115"/>
                                        </p:tgtEl>
                                        <p:attrNameLst>
                                          <p:attrName>style.visibility</p:attrName>
                                        </p:attrNameLst>
                                      </p:cBhvr>
                                      <p:to>
                                        <p:strVal val="visible"/>
                                      </p:to>
                                    </p:set>
                                    <p:anim calcmode="lin" valueType="num">
                                      <p:cBhvr additive="base">
                                        <p:cTn id="373" dur="500" fill="hold"/>
                                        <p:tgtEl>
                                          <p:spTgt spid="115"/>
                                        </p:tgtEl>
                                        <p:attrNameLst>
                                          <p:attrName>ppt_x</p:attrName>
                                        </p:attrNameLst>
                                      </p:cBhvr>
                                      <p:tavLst>
                                        <p:tav tm="0">
                                          <p:val>
                                            <p:strVal val="#ppt_x"/>
                                          </p:val>
                                        </p:tav>
                                        <p:tav tm="100000">
                                          <p:val>
                                            <p:strVal val="#ppt_x"/>
                                          </p:val>
                                        </p:tav>
                                      </p:tavLst>
                                    </p:anim>
                                    <p:anim calcmode="lin" valueType="num">
                                      <p:cBhvr additive="base">
                                        <p:cTn id="374"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4" fill="hold" grpId="0" nodeType="clickEffect">
                                  <p:stCondLst>
                                    <p:cond delay="0"/>
                                  </p:stCondLst>
                                  <p:childTnLst>
                                    <p:set>
                                      <p:cBhvr>
                                        <p:cTn id="378" dur="1" fill="hold">
                                          <p:stCondLst>
                                            <p:cond delay="0"/>
                                          </p:stCondLst>
                                        </p:cTn>
                                        <p:tgtEl>
                                          <p:spTgt spid="166"/>
                                        </p:tgtEl>
                                        <p:attrNameLst>
                                          <p:attrName>style.visibility</p:attrName>
                                        </p:attrNameLst>
                                      </p:cBhvr>
                                      <p:to>
                                        <p:strVal val="visible"/>
                                      </p:to>
                                    </p:set>
                                    <p:anim calcmode="lin" valueType="num">
                                      <p:cBhvr additive="base">
                                        <p:cTn id="379" dur="500" fill="hold"/>
                                        <p:tgtEl>
                                          <p:spTgt spid="166"/>
                                        </p:tgtEl>
                                        <p:attrNameLst>
                                          <p:attrName>ppt_x</p:attrName>
                                        </p:attrNameLst>
                                      </p:cBhvr>
                                      <p:tavLst>
                                        <p:tav tm="0">
                                          <p:val>
                                            <p:strVal val="#ppt_x"/>
                                          </p:val>
                                        </p:tav>
                                        <p:tav tm="100000">
                                          <p:val>
                                            <p:strVal val="#ppt_x"/>
                                          </p:val>
                                        </p:tav>
                                      </p:tavLst>
                                    </p:anim>
                                    <p:anim calcmode="lin" valueType="num">
                                      <p:cBhvr additive="base">
                                        <p:cTn id="380"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1" presetClass="entr" presetSubtype="0" fill="hold" nodeType="clickEffect">
                                  <p:stCondLst>
                                    <p:cond delay="0"/>
                                  </p:stCondLst>
                                  <p:childTnLst>
                                    <p:set>
                                      <p:cBhvr>
                                        <p:cTn id="384" dur="1" fill="hold">
                                          <p:stCondLst>
                                            <p:cond delay="0"/>
                                          </p:stCondLst>
                                        </p:cTn>
                                        <p:tgtEl>
                                          <p:spTgt spid="167"/>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presetID="31" presetClass="entr" presetSubtype="0" fill="hold" grpId="0" nodeType="clickEffect">
                                  <p:stCondLst>
                                    <p:cond delay="0"/>
                                  </p:stCondLst>
                                  <p:childTnLst>
                                    <p:set>
                                      <p:cBhvr>
                                        <p:cTn id="388" dur="1" fill="hold">
                                          <p:stCondLst>
                                            <p:cond delay="0"/>
                                          </p:stCondLst>
                                        </p:cTn>
                                        <p:tgtEl>
                                          <p:spTgt spid="176"/>
                                        </p:tgtEl>
                                        <p:attrNameLst>
                                          <p:attrName>style.visibility</p:attrName>
                                        </p:attrNameLst>
                                      </p:cBhvr>
                                      <p:to>
                                        <p:strVal val="visible"/>
                                      </p:to>
                                    </p:set>
                                    <p:anim calcmode="lin" valueType="num">
                                      <p:cBhvr>
                                        <p:cTn id="389" dur="1000" fill="hold"/>
                                        <p:tgtEl>
                                          <p:spTgt spid="176"/>
                                        </p:tgtEl>
                                        <p:attrNameLst>
                                          <p:attrName>ppt_w</p:attrName>
                                        </p:attrNameLst>
                                      </p:cBhvr>
                                      <p:tavLst>
                                        <p:tav tm="0">
                                          <p:val>
                                            <p:fltVal val="0"/>
                                          </p:val>
                                        </p:tav>
                                        <p:tav tm="100000">
                                          <p:val>
                                            <p:strVal val="#ppt_w"/>
                                          </p:val>
                                        </p:tav>
                                      </p:tavLst>
                                    </p:anim>
                                    <p:anim calcmode="lin" valueType="num">
                                      <p:cBhvr>
                                        <p:cTn id="390" dur="1000" fill="hold"/>
                                        <p:tgtEl>
                                          <p:spTgt spid="176"/>
                                        </p:tgtEl>
                                        <p:attrNameLst>
                                          <p:attrName>ppt_h</p:attrName>
                                        </p:attrNameLst>
                                      </p:cBhvr>
                                      <p:tavLst>
                                        <p:tav tm="0">
                                          <p:val>
                                            <p:fltVal val="0"/>
                                          </p:val>
                                        </p:tav>
                                        <p:tav tm="100000">
                                          <p:val>
                                            <p:strVal val="#ppt_h"/>
                                          </p:val>
                                        </p:tav>
                                      </p:tavLst>
                                    </p:anim>
                                    <p:anim calcmode="lin" valueType="num">
                                      <p:cBhvr>
                                        <p:cTn id="391" dur="1000" fill="hold"/>
                                        <p:tgtEl>
                                          <p:spTgt spid="176"/>
                                        </p:tgtEl>
                                        <p:attrNameLst>
                                          <p:attrName>style.rotation</p:attrName>
                                        </p:attrNameLst>
                                      </p:cBhvr>
                                      <p:tavLst>
                                        <p:tav tm="0">
                                          <p:val>
                                            <p:fltVal val="90"/>
                                          </p:val>
                                        </p:tav>
                                        <p:tav tm="100000">
                                          <p:val>
                                            <p:fltVal val="0"/>
                                          </p:val>
                                        </p:tav>
                                      </p:tavLst>
                                    </p:anim>
                                    <p:animEffect transition="in" filter="fade">
                                      <p:cBhvr>
                                        <p:cTn id="392"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4" grpId="1" animBg="1"/>
      <p:bldP spid="26" grpId="0" animBg="1"/>
      <p:bldP spid="93" grpId="0" animBg="1"/>
      <p:bldP spid="93" grpId="1" animBg="1"/>
      <p:bldP spid="25" grpId="0" animBg="1"/>
      <p:bldP spid="25" grpId="1" animBg="1"/>
      <p:bldP spid="126" grpId="0" animBg="1"/>
      <p:bldP spid="154" grpId="0" animBg="1"/>
      <p:bldP spid="166" grpId="0" animBg="1"/>
      <p:bldP spid="176" grpId="0" animBg="1"/>
      <p:bldP spid="57" grpId="0" animBg="1"/>
      <p:bldP spid="57" grpId="1" animBg="1"/>
      <p:bldP spid="58" grpId="0" animBg="1"/>
      <p:bldP spid="58"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VII. NGĂN XẾP VÀ HÀNG ĐỢI MÓC NỐI</a:t>
            </a:r>
          </a:p>
        </p:txBody>
      </p:sp>
      <p:sp>
        <p:nvSpPr>
          <p:cNvPr id="4" name="Rectangle 3"/>
          <p:cNvSpPr/>
          <p:nvPr/>
        </p:nvSpPr>
        <p:spPr>
          <a:xfrm>
            <a:off x="233916" y="1251955"/>
            <a:ext cx="11958084" cy="138491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Như ta đã biết, đối với ngăn xếp, việc truy nhập đều thực hiện ở một đầu (đỉnh). Vì vậy việc cài đặt ngăn xếp bằng cách dùng danh sách móc nối là khá tự nhiên. </a:t>
            </a:r>
          </a:p>
        </p:txBody>
      </p:sp>
      <p:sp>
        <p:nvSpPr>
          <p:cNvPr id="5" name="Rectangle 4"/>
          <p:cNvSpPr/>
          <p:nvPr/>
        </p:nvSpPr>
        <p:spPr>
          <a:xfrm>
            <a:off x="233916" y="2636877"/>
            <a:ext cx="5470848" cy="15056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Chẳng hạn với danh sách móc nối đơn trỏ bởi L thì có thể coi L như con trỏ trỏ tới đỉnh ngăn xếp, khi đó:</a:t>
            </a:r>
          </a:p>
        </p:txBody>
      </p:sp>
      <p:sp>
        <p:nvSpPr>
          <p:cNvPr id="16" name="Rectangle 15"/>
          <p:cNvSpPr/>
          <p:nvPr/>
        </p:nvSpPr>
        <p:spPr>
          <a:xfrm>
            <a:off x="233916" y="4148921"/>
            <a:ext cx="5470848" cy="13311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 Bổ sung một nút vào ngăn xếp chính là bổ sung một nút vào thành nút đầu tiên của danh sách.</a:t>
            </a:r>
          </a:p>
        </p:txBody>
      </p:sp>
      <p:sp>
        <p:nvSpPr>
          <p:cNvPr id="17" name="Rectangle 16"/>
          <p:cNvSpPr/>
          <p:nvPr/>
        </p:nvSpPr>
        <p:spPr>
          <a:xfrm>
            <a:off x="233916" y="5500047"/>
            <a:ext cx="5470848" cy="13078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 Loại bỏ một nút ra khỏi ngăn xếp chính là loại bỏ nút đầu tiên của danh sách đang trỏ bởi L.</a:t>
            </a:r>
          </a:p>
        </p:txBody>
      </p:sp>
      <p:grpSp>
        <p:nvGrpSpPr>
          <p:cNvPr id="30" name="Group 29"/>
          <p:cNvGrpSpPr/>
          <p:nvPr/>
        </p:nvGrpSpPr>
        <p:grpSpPr>
          <a:xfrm>
            <a:off x="5895833" y="2514041"/>
            <a:ext cx="6268871" cy="1766105"/>
            <a:chOff x="5895833" y="2514041"/>
            <a:chExt cx="6268871" cy="1766105"/>
          </a:xfrm>
        </p:grpSpPr>
        <p:pic>
          <p:nvPicPr>
            <p:cNvPr id="18" name="Picture 1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833" y="2514041"/>
              <a:ext cx="6268871" cy="1766105"/>
            </a:xfrm>
            <a:prstGeom prst="rect">
              <a:avLst/>
            </a:prstGeom>
          </p:spPr>
        </p:pic>
        <p:cxnSp>
          <p:nvCxnSpPr>
            <p:cNvPr id="21" name="Straight Arrow Connector 20"/>
            <p:cNvCxnSpPr/>
            <p:nvPr/>
          </p:nvCxnSpPr>
          <p:spPr>
            <a:xfrm>
              <a:off x="8107611" y="3916907"/>
              <a:ext cx="982638"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0099344" y="3903259"/>
              <a:ext cx="982638"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332562" y="3302757"/>
              <a:ext cx="723331"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218837" y="4348386"/>
            <a:ext cx="2734041" cy="2476721"/>
            <a:chOff x="6218837" y="4348386"/>
            <a:chExt cx="2734041" cy="2476721"/>
          </a:xfrm>
        </p:grpSpPr>
        <p:pic>
          <p:nvPicPr>
            <p:cNvPr id="19" name="Picture 1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837" y="4348386"/>
              <a:ext cx="2734041" cy="2476721"/>
            </a:xfrm>
            <a:prstGeom prst="rect">
              <a:avLst/>
            </a:prstGeom>
          </p:spPr>
        </p:pic>
        <p:cxnSp>
          <p:nvCxnSpPr>
            <p:cNvPr id="26" name="Straight Arrow Connector 25"/>
            <p:cNvCxnSpPr/>
            <p:nvPr/>
          </p:nvCxnSpPr>
          <p:spPr>
            <a:xfrm flipH="1" flipV="1">
              <a:off x="7315199" y="6100550"/>
              <a:ext cx="573207" cy="3684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78928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2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 MẢNG</a:t>
            </a:r>
          </a:p>
        </p:txBody>
      </p:sp>
      <p:sp>
        <p:nvSpPr>
          <p:cNvPr id="12" name="Rectangle 11"/>
          <p:cNvSpPr/>
          <p:nvPr/>
        </p:nvSpPr>
        <p:spPr>
          <a:xfrm>
            <a:off x="1619328" y="653534"/>
            <a:ext cx="5315879"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2. Cấu trúc lưu trữ của mảng</a:t>
            </a:r>
          </a:p>
        </p:txBody>
      </p:sp>
      <p:sp>
        <p:nvSpPr>
          <p:cNvPr id="2" name="Rectangle 1"/>
          <p:cNvSpPr/>
          <p:nvPr/>
        </p:nvSpPr>
        <p:spPr>
          <a:xfrm>
            <a:off x="2101173" y="1273238"/>
            <a:ext cx="9688749" cy="1938992"/>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Do vậy, việc lưu trữ dữ liệu trong mảng có sự tương thích hoàn toàn với bộ nhớ máy tính, trong đó có thể coi toàn bộ bộ nhớ máy tính như 1 mảng, và địa chỉ các ô nhớ tương ứng như chỉ số của mảng. </a:t>
            </a:r>
          </a:p>
        </p:txBody>
      </p:sp>
      <p:sp>
        <p:nvSpPr>
          <p:cNvPr id="4" name="Rectangle 3"/>
          <p:cNvSpPr/>
          <p:nvPr/>
        </p:nvSpPr>
        <p:spPr>
          <a:xfrm>
            <a:off x="2101171" y="3295644"/>
            <a:ext cx="9688749" cy="1477328"/>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Chính vì sự tương thích này mà việc sử dụng cấu trúc dữ liệu mảng trong các ngôn ngữ lập trình có thể làm cho chương trình hiệu quả hơn và chạy nhanh hơn</a:t>
            </a:r>
            <a:r>
              <a:rPr lang="vi-VN" sz="3000">
                <a:solidFill>
                  <a:srgbClr val="0070C0"/>
                </a:solidFill>
                <a:latin typeface="Times New Roman" panose="02020603050405020304" pitchFamily="18" charset="0"/>
                <a:cs typeface="Times New Roman" panose="02020603050405020304" pitchFamily="18" charset="0"/>
              </a:rPr>
              <a:t>.</a:t>
            </a:r>
          </a:p>
        </p:txBody>
      </p:sp>
      <p:sp>
        <p:nvSpPr>
          <p:cNvPr id="6" name="Rectangle 5"/>
          <p:cNvSpPr/>
          <p:nvPr/>
        </p:nvSpPr>
        <p:spPr>
          <a:xfrm>
            <a:off x="2101171" y="4922882"/>
            <a:ext cx="9688749" cy="1938992"/>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Cũng chính vì sự tương thích này mà ta có thể coi cấu trúc dữ liệu mảng và cấu trúc lưu trữ (cài đặt) của mảng là một, và còn được gọi là </a:t>
            </a:r>
            <a:r>
              <a:rPr lang="en-US" sz="3000" i="1">
                <a:solidFill>
                  <a:srgbClr val="0070C0"/>
                </a:solidFill>
                <a:latin typeface="Times New Roman" panose="02020603050405020304" pitchFamily="18" charset="0"/>
                <a:cs typeface="Times New Roman" panose="02020603050405020304" pitchFamily="18" charset="0"/>
              </a:rPr>
              <a:t>cấu trúc lưu trữ kế tiếp</a:t>
            </a:r>
            <a:r>
              <a:rPr lang="en-US" sz="3000">
                <a:solidFill>
                  <a:srgbClr val="0070C0"/>
                </a:solidFill>
                <a:latin typeface="Times New Roman" panose="02020603050405020304" pitchFamily="18" charset="0"/>
                <a:cs typeface="Times New Roman" panose="02020603050405020304" pitchFamily="18" charset="0"/>
              </a:rPr>
              <a:t> hay </a:t>
            </a:r>
            <a:r>
              <a:rPr lang="en-US" sz="3000" i="1">
                <a:solidFill>
                  <a:srgbClr val="0070C0"/>
                </a:solidFill>
                <a:latin typeface="Times New Roman" panose="02020603050405020304" pitchFamily="18" charset="0"/>
                <a:cs typeface="Times New Roman" panose="02020603050405020304" pitchFamily="18" charset="0"/>
              </a:rPr>
              <a:t>cấu trúc lưu trữ tuần tự</a:t>
            </a:r>
            <a:r>
              <a:rPr lang="vi-VN" sz="300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356449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4"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VII. NGĂN XẾP VÀ HÀNG ĐỢI MÓC NỐI</a:t>
            </a:r>
          </a:p>
        </p:txBody>
      </p:sp>
      <p:sp>
        <p:nvSpPr>
          <p:cNvPr id="4" name="Rectangle 3"/>
          <p:cNvSpPr/>
          <p:nvPr/>
        </p:nvSpPr>
        <p:spPr>
          <a:xfrm>
            <a:off x="225930" y="715324"/>
            <a:ext cx="11958084" cy="19165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Trong hàm bổ sung với ngăn xếp móc nối ta không phải kiểm tra hiện tượng TRÀN như đối với ngăn xếp kế tiếp, vì ngăn xếp móc nối không hề bị giới hạn về kích thước, nó chỉ phụ thuộc vào giới hạn của bộ nhớ trong của máy tính (chỉ khi bộ nhớ trong của máy tính dành cho việc cấp phát động đã hết). </a:t>
            </a:r>
          </a:p>
        </p:txBody>
      </p:sp>
      <p:sp>
        <p:nvSpPr>
          <p:cNvPr id="16" name="Rectangle 15"/>
          <p:cNvSpPr/>
          <p:nvPr/>
        </p:nvSpPr>
        <p:spPr>
          <a:xfrm>
            <a:off x="233917" y="2634016"/>
            <a:ext cx="5167423" cy="24908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Đối với hàng đợi thì loại bỏ ở một đầu, bổ sung lại ở đầu khác. Nếu coi danh sách móc nối đơn như một hàng đợi và coi L trỏ tới lối trước thì:</a:t>
            </a:r>
          </a:p>
        </p:txBody>
      </p:sp>
      <p:grpSp>
        <p:nvGrpSpPr>
          <p:cNvPr id="15" name="Group 14"/>
          <p:cNvGrpSpPr/>
          <p:nvPr/>
        </p:nvGrpSpPr>
        <p:grpSpPr>
          <a:xfrm>
            <a:off x="5768243" y="2999295"/>
            <a:ext cx="6268871" cy="1766105"/>
            <a:chOff x="5895833" y="2514041"/>
            <a:chExt cx="6268871" cy="1766105"/>
          </a:xfrm>
        </p:grpSpPr>
        <p:pic>
          <p:nvPicPr>
            <p:cNvPr id="20" name="Picture 1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833" y="2514041"/>
              <a:ext cx="6268871" cy="1766105"/>
            </a:xfrm>
            <a:prstGeom prst="rect">
              <a:avLst/>
            </a:prstGeom>
          </p:spPr>
        </p:pic>
        <p:cxnSp>
          <p:nvCxnSpPr>
            <p:cNvPr id="24" name="Straight Arrow Connector 23"/>
            <p:cNvCxnSpPr/>
            <p:nvPr/>
          </p:nvCxnSpPr>
          <p:spPr>
            <a:xfrm>
              <a:off x="8107611" y="3916907"/>
              <a:ext cx="982638"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113412" y="3903259"/>
              <a:ext cx="982638"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332562" y="3302757"/>
              <a:ext cx="723331"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8" name="Rectangle 27"/>
          <p:cNvSpPr/>
          <p:nvPr/>
        </p:nvSpPr>
        <p:spPr>
          <a:xfrm>
            <a:off x="5768242" y="5249592"/>
            <a:ext cx="6268871" cy="13150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 Nhưng bổ sung một nút thì phải thực hiện vào “đuôi” nghĩa là phải lần tìm đến nút cuối cùng.</a:t>
            </a:r>
          </a:p>
        </p:txBody>
      </p:sp>
      <p:sp>
        <p:nvSpPr>
          <p:cNvPr id="31" name="Rectangle 30"/>
          <p:cNvSpPr/>
          <p:nvPr/>
        </p:nvSpPr>
        <p:spPr>
          <a:xfrm>
            <a:off x="225930" y="5137048"/>
            <a:ext cx="5167423" cy="10723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 Việc loại bỏ một nút sẽ không khác gì với ngăn xếp.</a:t>
            </a:r>
          </a:p>
        </p:txBody>
      </p:sp>
    </p:spTree>
    <p:extLst>
      <p:ext uri="{BB962C8B-B14F-4D97-AF65-F5344CB8AC3E}">
        <p14:creationId xmlns:p14="http://schemas.microsoft.com/office/powerpoint/2010/main" val="8483268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28" grpId="0" animBg="1"/>
      <p:bldP spid="3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VII. NGĂN XẾP VÀ HÀNG ĐỢI MÓC NỐI</a:t>
            </a:r>
          </a:p>
        </p:txBody>
      </p:sp>
      <p:grpSp>
        <p:nvGrpSpPr>
          <p:cNvPr id="11" name="Group 10"/>
          <p:cNvGrpSpPr/>
          <p:nvPr/>
        </p:nvGrpSpPr>
        <p:grpSpPr>
          <a:xfrm>
            <a:off x="3034145" y="3822446"/>
            <a:ext cx="8440122" cy="2758016"/>
            <a:chOff x="1027829" y="1453227"/>
            <a:chExt cx="7598191" cy="2356321"/>
          </a:xfrm>
        </p:grpSpPr>
        <p:pic>
          <p:nvPicPr>
            <p:cNvPr id="12" name="Picture 11" descr="Screen Clipping"/>
            <p:cNvPicPr>
              <a:picLocks noChangeAspect="1"/>
            </p:cNvPicPr>
            <p:nvPr/>
          </p:nvPicPr>
          <p:blipFill rotWithShape="1">
            <a:blip r:embed="rId2">
              <a:extLst>
                <a:ext uri="{28A0092B-C50C-407E-A947-70E740481C1C}">
                  <a14:useLocalDpi xmlns:a14="http://schemas.microsoft.com/office/drawing/2010/main" val="0"/>
                </a:ext>
              </a:extLst>
            </a:blip>
            <a:srcRect l="8112" r="2689"/>
            <a:stretch/>
          </p:blipFill>
          <p:spPr>
            <a:xfrm>
              <a:off x="1027829" y="1453227"/>
              <a:ext cx="7595757" cy="2356321"/>
            </a:xfrm>
            <a:prstGeom prst="rect">
              <a:avLst/>
            </a:prstGeom>
          </p:spPr>
        </p:pic>
        <p:grpSp>
          <p:nvGrpSpPr>
            <p:cNvPr id="13" name="Group 12"/>
            <p:cNvGrpSpPr/>
            <p:nvPr/>
          </p:nvGrpSpPr>
          <p:grpSpPr>
            <a:xfrm>
              <a:off x="1070779" y="2381636"/>
              <a:ext cx="600501" cy="591203"/>
              <a:chOff x="9390014" y="2784804"/>
              <a:chExt cx="600501" cy="710768"/>
            </a:xfrm>
          </p:grpSpPr>
          <p:sp>
            <p:nvSpPr>
              <p:cNvPr id="33" name="Rectangle 32"/>
              <p:cNvSpPr/>
              <p:nvPr/>
            </p:nvSpPr>
            <p:spPr>
              <a:xfrm>
                <a:off x="9390014" y="2784804"/>
                <a:ext cx="600501"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2F</a:t>
                </a:r>
                <a:endParaRPr lang="en-US" sz="2800"/>
              </a:p>
            </p:txBody>
          </p:sp>
          <p:grpSp>
            <p:nvGrpSpPr>
              <p:cNvPr id="34" name="Group 33"/>
              <p:cNvGrpSpPr/>
              <p:nvPr/>
            </p:nvGrpSpPr>
            <p:grpSpPr>
              <a:xfrm>
                <a:off x="9621672" y="2829656"/>
                <a:ext cx="85899" cy="254057"/>
                <a:chOff x="9516154" y="2238531"/>
                <a:chExt cx="71903" cy="322363"/>
              </a:xfrm>
            </p:grpSpPr>
            <p:cxnSp>
              <p:nvCxnSpPr>
                <p:cNvPr id="35" name="Straight Connector 34"/>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14" name="Group 13"/>
            <p:cNvGrpSpPr/>
            <p:nvPr/>
          </p:nvGrpSpPr>
          <p:grpSpPr>
            <a:xfrm>
              <a:off x="8025519" y="2394451"/>
              <a:ext cx="600501" cy="591203"/>
              <a:chOff x="9390014" y="2784804"/>
              <a:chExt cx="600501" cy="710768"/>
            </a:xfrm>
          </p:grpSpPr>
          <p:sp>
            <p:nvSpPr>
              <p:cNvPr id="29" name="Rectangle 28"/>
              <p:cNvSpPr/>
              <p:nvPr/>
            </p:nvSpPr>
            <p:spPr>
              <a:xfrm>
                <a:off x="9390014" y="2784804"/>
                <a:ext cx="600501" cy="710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rgbClr val="0070C0"/>
                  </a:solidFill>
                  <a:latin typeface="Times New Roman" panose="02020603050405020304" pitchFamily="18" charset="0"/>
                </a:endParaRPr>
              </a:p>
              <a:p>
                <a:pPr algn="ctr"/>
                <a:r>
                  <a:rPr lang="en-US" sz="2800">
                    <a:solidFill>
                      <a:srgbClr val="0070C0"/>
                    </a:solidFill>
                    <a:latin typeface="Times New Roman" panose="02020603050405020304" pitchFamily="18" charset="0"/>
                  </a:rPr>
                  <a:t>1F</a:t>
                </a:r>
                <a:endParaRPr lang="en-US" sz="2800"/>
              </a:p>
            </p:txBody>
          </p:sp>
          <p:grpSp>
            <p:nvGrpSpPr>
              <p:cNvPr id="30" name="Group 29"/>
              <p:cNvGrpSpPr/>
              <p:nvPr/>
            </p:nvGrpSpPr>
            <p:grpSpPr>
              <a:xfrm>
                <a:off x="9621672" y="2829656"/>
                <a:ext cx="85899" cy="254057"/>
                <a:chOff x="9516154" y="2238531"/>
                <a:chExt cx="71903" cy="322363"/>
              </a:xfrm>
            </p:grpSpPr>
            <p:cxnSp>
              <p:nvCxnSpPr>
                <p:cNvPr id="31" name="Straight Connector 30"/>
                <p:cNvCxnSpPr/>
                <p:nvPr/>
              </p:nvCxnSpPr>
              <p:spPr>
                <a:xfrm>
                  <a:off x="9516154"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588057" y="2238531"/>
                  <a:ext cx="0" cy="3223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17" name="Straight Arrow Connector 16"/>
            <p:cNvCxnSpPr/>
            <p:nvPr/>
          </p:nvCxnSpPr>
          <p:spPr>
            <a:xfrm>
              <a:off x="1473293" y="2245162"/>
              <a:ext cx="28070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809791" y="3364279"/>
              <a:ext cx="6082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851719" y="2818369"/>
              <a:ext cx="60825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482655" y="3350631"/>
              <a:ext cx="6082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537247" y="2818369"/>
              <a:ext cx="60825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872601" y="2272458"/>
              <a:ext cx="280704"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166631" y="3350631"/>
              <a:ext cx="6082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207575" y="2818369"/>
              <a:ext cx="60825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811439" y="1109100"/>
            <a:ext cx="8843748" cy="1477328"/>
          </a:xfrm>
          <a:prstGeom prst="rect">
            <a:avLst/>
          </a:prstGeom>
        </p:spPr>
        <p:txBody>
          <a:bodyPr wrap="square">
            <a:spAutoFit/>
          </a:bodyPr>
          <a:lstStyle/>
          <a:p>
            <a:pPr indent="463550" algn="just"/>
            <a:r>
              <a:rPr lang="en-US" sz="3000">
                <a:solidFill>
                  <a:srgbClr val="0070C0"/>
                </a:solidFill>
                <a:latin typeface="Times New Roman" panose="02020603050405020304" pitchFamily="18" charset="0"/>
                <a:ea typeface="Times New Roman" panose="02020603050405020304" pitchFamily="18" charset="0"/>
              </a:rPr>
              <a:t>Nếu tổ chức hàng đợi móc nối có dạng như danh sách móc nối kép có 2 con trỏ L và R như đã nói ở trên, thì sẽ không phải tìm “đuôi” nữa.  </a:t>
            </a:r>
          </a:p>
        </p:txBody>
      </p:sp>
      <p:sp>
        <p:nvSpPr>
          <p:cNvPr id="3" name="Rectangle 2"/>
          <p:cNvSpPr/>
          <p:nvPr/>
        </p:nvSpPr>
        <p:spPr>
          <a:xfrm>
            <a:off x="2811439" y="2655454"/>
            <a:ext cx="8843748" cy="1015663"/>
          </a:xfrm>
          <a:prstGeom prst="rect">
            <a:avLst/>
          </a:prstGeom>
        </p:spPr>
        <p:txBody>
          <a:bodyPr wrap="square">
            <a:spAutoFit/>
          </a:bodyPr>
          <a:lstStyle/>
          <a:p>
            <a:pPr indent="463550" algn="just"/>
            <a:r>
              <a:rPr lang="en-US" sz="3000">
                <a:solidFill>
                  <a:srgbClr val="0070C0"/>
                </a:solidFill>
                <a:latin typeface="Times New Roman" panose="02020603050405020304" pitchFamily="18" charset="0"/>
                <a:ea typeface="Times New Roman" panose="02020603050405020304" pitchFamily="18" charset="0"/>
              </a:rPr>
              <a:t>Lúc đó coi lối trước được trỏ bởi L, còn lối sau được trỏ bởi R (hoặc ngược lại cũng được).</a:t>
            </a:r>
          </a:p>
        </p:txBody>
      </p:sp>
    </p:spTree>
    <p:extLst>
      <p:ext uri="{BB962C8B-B14F-4D97-AF65-F5344CB8AC3E}">
        <p14:creationId xmlns:p14="http://schemas.microsoft.com/office/powerpoint/2010/main" val="25353813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DANH SÁCH</a:t>
            </a:r>
          </a:p>
        </p:txBody>
      </p:sp>
      <p:sp>
        <p:nvSpPr>
          <p:cNvPr id="12" name="Rectangle 11"/>
          <p:cNvSpPr/>
          <p:nvPr/>
        </p:nvSpPr>
        <p:spPr>
          <a:xfrm>
            <a:off x="1619328" y="653534"/>
            <a:ext cx="4514377"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Định nghĩa danh sách</a:t>
            </a:r>
          </a:p>
        </p:txBody>
      </p:sp>
      <p:sp>
        <p:nvSpPr>
          <p:cNvPr id="2" name="Rectangle 1"/>
          <p:cNvSpPr/>
          <p:nvPr/>
        </p:nvSpPr>
        <p:spPr>
          <a:xfrm>
            <a:off x="2101173" y="1312148"/>
            <a:ext cx="9688749" cy="1077218"/>
          </a:xfrm>
          <a:prstGeom prst="rect">
            <a:avLst/>
          </a:prstGeom>
        </p:spPr>
        <p:txBody>
          <a:bodyPr wrap="square">
            <a:spAutoFit/>
          </a:bodyPr>
          <a:lstStyle/>
          <a:p>
            <a:pPr indent="563563" algn="just"/>
            <a:r>
              <a:rPr lang="en-US" sz="3200" i="1">
                <a:solidFill>
                  <a:srgbClr val="0070C0"/>
                </a:solidFill>
                <a:latin typeface="Times New Roman" panose="02020603050405020304" pitchFamily="18" charset="0"/>
                <a:cs typeface="Times New Roman" panose="02020603050405020304" pitchFamily="18" charset="0"/>
              </a:rPr>
              <a:t>Danh sách </a:t>
            </a:r>
            <a:r>
              <a:rPr lang="en-US" sz="3200">
                <a:solidFill>
                  <a:srgbClr val="0070C0"/>
                </a:solidFill>
                <a:latin typeface="Times New Roman" panose="02020603050405020304" pitchFamily="18" charset="0"/>
                <a:cs typeface="Times New Roman" panose="02020603050405020304" pitchFamily="18" charset="0"/>
              </a:rPr>
              <a:t>có hơi khác với mảng ở chỗ: nó là một tập có thứ tự nhưng bao gồm một số biến động các phần tử. </a:t>
            </a:r>
          </a:p>
        </p:txBody>
      </p:sp>
      <p:sp>
        <p:nvSpPr>
          <p:cNvPr id="4" name="Rectangle 3"/>
          <p:cNvSpPr/>
          <p:nvPr/>
        </p:nvSpPr>
        <p:spPr>
          <a:xfrm>
            <a:off x="2101171" y="2556343"/>
            <a:ext cx="9688749" cy="2554545"/>
          </a:xfrm>
          <a:prstGeom prst="rect">
            <a:avLst/>
          </a:prstGeom>
        </p:spPr>
        <p:txBody>
          <a:bodyPr wrap="square">
            <a:spAutoFit/>
          </a:bodyPr>
          <a:lstStyle/>
          <a:p>
            <a:pPr indent="563563" algn="just"/>
            <a:r>
              <a:rPr lang="en-US" sz="3200">
                <a:solidFill>
                  <a:srgbClr val="0070C0"/>
                </a:solidFill>
                <a:latin typeface="Times New Roman" panose="02020603050405020304" pitchFamily="18" charset="0"/>
                <a:cs typeface="Times New Roman" panose="02020603050405020304" pitchFamily="18" charset="0"/>
              </a:rPr>
              <a:t>Tập hợp các người đến chờ khám bệnh cho ta hình ảnh một danh sách. Họ sẽ được khám theo một thứ tự. Số người có lúc tăng lên (do có người mới đến), có lúc giảm đi (do có người đã đến lượt khám, hoặc do có người bỏ về vì không chờ được lâu). </a:t>
            </a:r>
            <a:endParaRPr lang="vi-VN" sz="32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0692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DANH SÁCH</a:t>
            </a:r>
          </a:p>
        </p:txBody>
      </p:sp>
      <p:sp>
        <p:nvSpPr>
          <p:cNvPr id="12" name="Rectangle 11"/>
          <p:cNvSpPr/>
          <p:nvPr/>
        </p:nvSpPr>
        <p:spPr>
          <a:xfrm>
            <a:off x="1619328" y="653534"/>
            <a:ext cx="4514377"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Định nghĩa danh sách</a:t>
            </a:r>
          </a:p>
        </p:txBody>
      </p:sp>
      <p:sp>
        <p:nvSpPr>
          <p:cNvPr id="2" name="Rectangle 1"/>
          <p:cNvSpPr/>
          <p:nvPr/>
        </p:nvSpPr>
        <p:spPr>
          <a:xfrm>
            <a:off x="1381328" y="1312148"/>
            <a:ext cx="10408594" cy="1015663"/>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Một danh sách mà quan hệ lân cận giữa các phần tử được hiển thị ra thì được gọi là danh sách tuyến tính (linear list).</a:t>
            </a:r>
          </a:p>
        </p:txBody>
      </p:sp>
      <p:sp>
        <p:nvSpPr>
          <p:cNvPr id="4" name="Rectangle 3"/>
          <p:cNvSpPr/>
          <p:nvPr/>
        </p:nvSpPr>
        <p:spPr>
          <a:xfrm>
            <a:off x="1381328" y="2340094"/>
            <a:ext cx="10408592" cy="1477328"/>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Như vậy danh sách tuyến tính là một dạng danh sách hoặc </a:t>
            </a:r>
            <a:r>
              <a:rPr lang="en-US" sz="3000" i="1">
                <a:solidFill>
                  <a:srgbClr val="0070C0"/>
                </a:solidFill>
                <a:latin typeface="Times New Roman" panose="02020603050405020304" pitchFamily="18" charset="0"/>
                <a:cs typeface="Times New Roman" panose="02020603050405020304" pitchFamily="18" charset="0"/>
              </a:rPr>
              <a:t>rỗng</a:t>
            </a:r>
            <a:r>
              <a:rPr lang="en-US" sz="3000">
                <a:solidFill>
                  <a:srgbClr val="0070C0"/>
                </a:solidFill>
                <a:latin typeface="Times New Roman" panose="02020603050405020304" pitchFamily="18" charset="0"/>
                <a:cs typeface="Times New Roman" panose="02020603050405020304" pitchFamily="18" charset="0"/>
              </a:rPr>
              <a:t> (không có phần tử nào) hoặc có dạng (a</a:t>
            </a:r>
            <a:r>
              <a:rPr lang="en-US" sz="3000" baseline="-25000">
                <a:solidFill>
                  <a:srgbClr val="0070C0"/>
                </a:solidFill>
                <a:latin typeface="Times New Roman" panose="02020603050405020304" pitchFamily="18" charset="0"/>
                <a:cs typeface="Times New Roman" panose="02020603050405020304" pitchFamily="18" charset="0"/>
              </a:rPr>
              <a:t>1</a:t>
            </a:r>
            <a:r>
              <a:rPr lang="en-US" sz="3000">
                <a:solidFill>
                  <a:srgbClr val="0070C0"/>
                </a:solidFill>
                <a:latin typeface="Times New Roman" panose="02020603050405020304" pitchFamily="18" charset="0"/>
                <a:cs typeface="Times New Roman" panose="02020603050405020304" pitchFamily="18" charset="0"/>
              </a:rPr>
              <a:t>, a</a:t>
            </a:r>
            <a:r>
              <a:rPr lang="en-US" sz="3000" baseline="-25000">
                <a:solidFill>
                  <a:srgbClr val="0070C0"/>
                </a:solidFill>
                <a:latin typeface="Times New Roman" panose="02020603050405020304" pitchFamily="18" charset="0"/>
                <a:cs typeface="Times New Roman" panose="02020603050405020304" pitchFamily="18" charset="0"/>
              </a:rPr>
              <a:t>2</a:t>
            </a:r>
            <a:r>
              <a:rPr lang="en-US" sz="3000">
                <a:solidFill>
                  <a:srgbClr val="0070C0"/>
                </a:solidFill>
                <a:latin typeface="Times New Roman" panose="02020603050405020304" pitchFamily="18" charset="0"/>
                <a:cs typeface="Times New Roman" panose="02020603050405020304" pitchFamily="18" charset="0"/>
              </a:rPr>
              <a:t>, …, a</a:t>
            </a:r>
            <a:r>
              <a:rPr lang="en-US" sz="3000" baseline="-25000">
                <a:solidFill>
                  <a:srgbClr val="0070C0"/>
                </a:solidFill>
                <a:latin typeface="Times New Roman" panose="02020603050405020304" pitchFamily="18" charset="0"/>
                <a:cs typeface="Times New Roman" panose="02020603050405020304" pitchFamily="18" charset="0"/>
              </a:rPr>
              <a:t>n</a:t>
            </a:r>
            <a:r>
              <a:rPr lang="en-US" sz="3000">
                <a:solidFill>
                  <a:srgbClr val="0070C0"/>
                </a:solidFill>
                <a:latin typeface="Times New Roman" panose="02020603050405020304" pitchFamily="18" charset="0"/>
                <a:cs typeface="Times New Roman" panose="02020603050405020304" pitchFamily="18" charset="0"/>
              </a:rPr>
              <a:t>) với </a:t>
            </a:r>
            <a:br>
              <a:rPr lang="en-US" sz="3000">
                <a:solidFill>
                  <a:srgbClr val="0070C0"/>
                </a:solidFill>
                <a:latin typeface="Times New Roman" panose="02020603050405020304" pitchFamily="18" charset="0"/>
                <a:cs typeface="Times New Roman" panose="02020603050405020304" pitchFamily="18" charset="0"/>
              </a:rPr>
            </a:br>
            <a:r>
              <a:rPr lang="en-US" sz="3000">
                <a:solidFill>
                  <a:srgbClr val="0070C0"/>
                </a:solidFill>
                <a:latin typeface="Times New Roman" panose="02020603050405020304" pitchFamily="18" charset="0"/>
                <a:cs typeface="Times New Roman" panose="02020603050405020304" pitchFamily="18" charset="0"/>
              </a:rPr>
              <a:t>a</a:t>
            </a:r>
            <a:r>
              <a:rPr lang="en-US" sz="3000" baseline="-25000">
                <a:solidFill>
                  <a:srgbClr val="0070C0"/>
                </a:solidFill>
                <a:latin typeface="Times New Roman" panose="02020603050405020304" pitchFamily="18" charset="0"/>
                <a:cs typeface="Times New Roman" panose="02020603050405020304" pitchFamily="18" charset="0"/>
              </a:rPr>
              <a:t>i</a:t>
            </a:r>
            <a:r>
              <a:rPr lang="en-US" sz="3000">
                <a:solidFill>
                  <a:srgbClr val="0070C0"/>
                </a:solidFill>
                <a:latin typeface="Times New Roman" panose="02020603050405020304" pitchFamily="18" charset="0"/>
                <a:cs typeface="Times New Roman" panose="02020603050405020304" pitchFamily="18" charset="0"/>
              </a:rPr>
              <a:t> (1 ≤ i ≤n) là các phần tử dữ liệu). </a:t>
            </a:r>
            <a:endParaRPr lang="vi-VN" sz="3000">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81328" y="3798928"/>
            <a:ext cx="10408592" cy="2862322"/>
          </a:xfrm>
          <a:prstGeom prst="rect">
            <a:avLst/>
          </a:prstGeom>
        </p:spPr>
        <p:txBody>
          <a:bodyPr wrap="square">
            <a:spAutoFit/>
          </a:bodyPr>
          <a:lstStyle/>
          <a:p>
            <a:pPr indent="563563" algn="just"/>
            <a:r>
              <a:rPr lang="en-US" sz="3000">
                <a:solidFill>
                  <a:srgbClr val="0070C0"/>
                </a:solidFill>
                <a:latin typeface="Times New Roman" panose="02020603050405020304" pitchFamily="18" charset="0"/>
                <a:cs typeface="Times New Roman" panose="02020603050405020304" pitchFamily="18" charset="0"/>
              </a:rPr>
              <a:t>Trong danh sách tuyến tính luôn tồn tại một phần tử đầu a</a:t>
            </a:r>
            <a:r>
              <a:rPr lang="en-US" sz="3000" baseline="-25000">
                <a:solidFill>
                  <a:srgbClr val="0070C0"/>
                </a:solidFill>
                <a:latin typeface="Times New Roman" panose="02020603050405020304" pitchFamily="18" charset="0"/>
                <a:cs typeface="Times New Roman" panose="02020603050405020304" pitchFamily="18" charset="0"/>
              </a:rPr>
              <a:t>1</a:t>
            </a:r>
            <a:r>
              <a:rPr lang="en-US" sz="3000">
                <a:solidFill>
                  <a:srgbClr val="0070C0"/>
                </a:solidFill>
                <a:latin typeface="Times New Roman" panose="02020603050405020304" pitchFamily="18" charset="0"/>
                <a:cs typeface="Times New Roman" panose="02020603050405020304" pitchFamily="18" charset="0"/>
              </a:rPr>
              <a:t>, phần tử cuối a</a:t>
            </a:r>
            <a:r>
              <a:rPr lang="en-US" sz="3000" baseline="-25000">
                <a:solidFill>
                  <a:srgbClr val="0070C0"/>
                </a:solidFill>
                <a:latin typeface="Times New Roman" panose="02020603050405020304" pitchFamily="18" charset="0"/>
                <a:cs typeface="Times New Roman" panose="02020603050405020304" pitchFamily="18" charset="0"/>
              </a:rPr>
              <a:t>n</a:t>
            </a:r>
            <a:r>
              <a:rPr lang="en-US" sz="3000">
                <a:solidFill>
                  <a:srgbClr val="0070C0"/>
                </a:solidFill>
                <a:latin typeface="Times New Roman" panose="02020603050405020304" pitchFamily="18" charset="0"/>
                <a:cs typeface="Times New Roman" panose="02020603050405020304" pitchFamily="18" charset="0"/>
              </a:rPr>
              <a:t>. Đối với mỗi phần tử a</a:t>
            </a:r>
            <a:r>
              <a:rPr lang="en-US" sz="3000" baseline="-25000">
                <a:solidFill>
                  <a:srgbClr val="0070C0"/>
                </a:solidFill>
                <a:latin typeface="Times New Roman" panose="02020603050405020304" pitchFamily="18" charset="0"/>
                <a:cs typeface="Times New Roman" panose="02020603050405020304" pitchFamily="18" charset="0"/>
              </a:rPr>
              <a:t>i</a:t>
            </a:r>
            <a:r>
              <a:rPr lang="en-US" sz="3000">
                <a:solidFill>
                  <a:srgbClr val="0070C0"/>
                </a:solidFill>
                <a:latin typeface="Times New Roman" panose="02020603050405020304" pitchFamily="18" charset="0"/>
                <a:cs typeface="Times New Roman" panose="02020603050405020304" pitchFamily="18" charset="0"/>
              </a:rPr>
              <a:t> bất kỳ với 1 ≤ i ≤n-1 thì có một phần tử a</a:t>
            </a:r>
            <a:r>
              <a:rPr lang="en-US" sz="3000" baseline="-25000">
                <a:solidFill>
                  <a:srgbClr val="0070C0"/>
                </a:solidFill>
                <a:latin typeface="Times New Roman" panose="02020603050405020304" pitchFamily="18" charset="0"/>
                <a:cs typeface="Times New Roman" panose="02020603050405020304" pitchFamily="18" charset="0"/>
              </a:rPr>
              <a:t>i+1</a:t>
            </a:r>
            <a:r>
              <a:rPr lang="en-US" sz="3000">
                <a:solidFill>
                  <a:srgbClr val="0070C0"/>
                </a:solidFill>
                <a:latin typeface="Times New Roman" panose="02020603050405020304" pitchFamily="18" charset="0"/>
                <a:cs typeface="Times New Roman" panose="02020603050405020304" pitchFamily="18" charset="0"/>
              </a:rPr>
              <a:t> gọi là </a:t>
            </a:r>
            <a:r>
              <a:rPr lang="en-US" sz="3000" i="1">
                <a:solidFill>
                  <a:srgbClr val="0070C0"/>
                </a:solidFill>
                <a:latin typeface="Times New Roman" panose="02020603050405020304" pitchFamily="18" charset="0"/>
                <a:cs typeface="Times New Roman" panose="02020603050405020304" pitchFamily="18" charset="0"/>
              </a:rPr>
              <a:t>phần tử sau</a:t>
            </a:r>
            <a:r>
              <a:rPr lang="en-US" sz="3000">
                <a:solidFill>
                  <a:srgbClr val="0070C0"/>
                </a:solidFill>
                <a:latin typeface="Times New Roman" panose="02020603050405020304" pitchFamily="18" charset="0"/>
                <a:cs typeface="Times New Roman" panose="02020603050405020304" pitchFamily="18" charset="0"/>
              </a:rPr>
              <a:t> </a:t>
            </a:r>
            <a:r>
              <a:rPr lang="en-US" sz="3000" i="1">
                <a:solidFill>
                  <a:srgbClr val="0070C0"/>
                </a:solidFill>
                <a:latin typeface="Times New Roman" panose="02020603050405020304" pitchFamily="18" charset="0"/>
                <a:cs typeface="Times New Roman" panose="02020603050405020304" pitchFamily="18" charset="0"/>
              </a:rPr>
              <a:t>a</a:t>
            </a:r>
            <a:r>
              <a:rPr lang="en-US" sz="3000" i="1" baseline="-25000">
                <a:solidFill>
                  <a:srgbClr val="0070C0"/>
                </a:solidFill>
                <a:latin typeface="Times New Roman" panose="02020603050405020304" pitchFamily="18" charset="0"/>
                <a:cs typeface="Times New Roman" panose="02020603050405020304" pitchFamily="18" charset="0"/>
              </a:rPr>
              <a:t>i</a:t>
            </a:r>
            <a:r>
              <a:rPr lang="en-US" sz="3000">
                <a:solidFill>
                  <a:srgbClr val="0070C0"/>
                </a:solidFill>
                <a:latin typeface="Times New Roman" panose="02020603050405020304" pitchFamily="18" charset="0"/>
                <a:cs typeface="Times New Roman" panose="02020603050405020304" pitchFamily="18" charset="0"/>
              </a:rPr>
              <a:t>, và với 2 ≤ i ≤n thì có một phần tử a</a:t>
            </a:r>
            <a:r>
              <a:rPr lang="en-US" sz="3000" baseline="-25000">
                <a:solidFill>
                  <a:srgbClr val="0070C0"/>
                </a:solidFill>
                <a:latin typeface="Times New Roman" panose="02020603050405020304" pitchFamily="18" charset="0"/>
                <a:cs typeface="Times New Roman" panose="02020603050405020304" pitchFamily="18" charset="0"/>
              </a:rPr>
              <a:t>i-1</a:t>
            </a:r>
            <a:r>
              <a:rPr lang="en-US" sz="3000">
                <a:solidFill>
                  <a:srgbClr val="0070C0"/>
                </a:solidFill>
                <a:latin typeface="Times New Roman" panose="02020603050405020304" pitchFamily="18" charset="0"/>
                <a:cs typeface="Times New Roman" panose="02020603050405020304" pitchFamily="18" charset="0"/>
              </a:rPr>
              <a:t> gọi là </a:t>
            </a:r>
            <a:r>
              <a:rPr lang="en-US" sz="3000" i="1">
                <a:solidFill>
                  <a:srgbClr val="0070C0"/>
                </a:solidFill>
                <a:latin typeface="Times New Roman" panose="02020603050405020304" pitchFamily="18" charset="0"/>
                <a:cs typeface="Times New Roman" panose="02020603050405020304" pitchFamily="18" charset="0"/>
              </a:rPr>
              <a:t>phần tử trước</a:t>
            </a:r>
            <a:r>
              <a:rPr lang="en-US" sz="3000">
                <a:solidFill>
                  <a:srgbClr val="0070C0"/>
                </a:solidFill>
                <a:latin typeface="Times New Roman" panose="02020603050405020304" pitchFamily="18" charset="0"/>
                <a:cs typeface="Times New Roman" panose="02020603050405020304" pitchFamily="18" charset="0"/>
              </a:rPr>
              <a:t> </a:t>
            </a:r>
            <a:r>
              <a:rPr lang="en-US" sz="3000" i="1">
                <a:solidFill>
                  <a:srgbClr val="0070C0"/>
                </a:solidFill>
                <a:latin typeface="Times New Roman" panose="02020603050405020304" pitchFamily="18" charset="0"/>
                <a:cs typeface="Times New Roman" panose="02020603050405020304" pitchFamily="18" charset="0"/>
              </a:rPr>
              <a:t>a</a:t>
            </a:r>
            <a:r>
              <a:rPr lang="en-US" sz="3000" i="1" baseline="-25000">
                <a:solidFill>
                  <a:srgbClr val="0070C0"/>
                </a:solidFill>
                <a:latin typeface="Times New Roman" panose="02020603050405020304" pitchFamily="18" charset="0"/>
                <a:cs typeface="Times New Roman" panose="02020603050405020304" pitchFamily="18" charset="0"/>
              </a:rPr>
              <a:t>i</a:t>
            </a:r>
            <a:r>
              <a:rPr lang="en-US" sz="3000" i="1">
                <a:solidFill>
                  <a:srgbClr val="0070C0"/>
                </a:solidFill>
                <a:latin typeface="Times New Roman" panose="02020603050405020304" pitchFamily="18" charset="0"/>
                <a:cs typeface="Times New Roman" panose="02020603050405020304" pitchFamily="18" charset="0"/>
              </a:rPr>
              <a:t> ,</a:t>
            </a:r>
            <a:r>
              <a:rPr lang="en-US" sz="3000" i="1" baseline="-25000">
                <a:solidFill>
                  <a:srgbClr val="0070C0"/>
                </a:solidFill>
                <a:latin typeface="Times New Roman" panose="02020603050405020304" pitchFamily="18" charset="0"/>
                <a:cs typeface="Times New Roman" panose="02020603050405020304" pitchFamily="18" charset="0"/>
              </a:rPr>
              <a:t> </a:t>
            </a:r>
            <a:r>
              <a:rPr lang="en-US" sz="3000" i="1">
                <a:solidFill>
                  <a:srgbClr val="0070C0"/>
                </a:solidFill>
                <a:latin typeface="Times New Roman" panose="02020603050405020304" pitchFamily="18" charset="0"/>
                <a:cs typeface="Times New Roman" panose="02020603050405020304" pitchFamily="18" charset="0"/>
              </a:rPr>
              <a:t>a</a:t>
            </a:r>
            <a:r>
              <a:rPr lang="en-US" sz="3000" i="1" baseline="-25000">
                <a:solidFill>
                  <a:srgbClr val="0070C0"/>
                </a:solidFill>
                <a:latin typeface="Times New Roman" panose="02020603050405020304" pitchFamily="18" charset="0"/>
                <a:cs typeface="Times New Roman" panose="02020603050405020304" pitchFamily="18" charset="0"/>
              </a:rPr>
              <a:t>i </a:t>
            </a:r>
            <a:r>
              <a:rPr lang="en-US" sz="3000">
                <a:solidFill>
                  <a:srgbClr val="0070C0"/>
                </a:solidFill>
                <a:latin typeface="Times New Roman" panose="02020603050405020304" pitchFamily="18" charset="0"/>
                <a:cs typeface="Times New Roman" panose="02020603050405020304" pitchFamily="18" charset="0"/>
              </a:rPr>
              <a:t>được gọi là phần tử thứ i của danh sách tuyến tính, n được gọi là độ dài hoặc kích thước của danh sách, nó có giá trị thay đổi.</a:t>
            </a:r>
          </a:p>
        </p:txBody>
      </p:sp>
    </p:spTree>
    <p:extLst>
      <p:ext uri="{BB962C8B-B14F-4D97-AF65-F5344CB8AC3E}">
        <p14:creationId xmlns:p14="http://schemas.microsoft.com/office/powerpoint/2010/main" val="31473372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DANH SÁCH</a:t>
            </a:r>
          </a:p>
        </p:txBody>
      </p:sp>
      <p:sp>
        <p:nvSpPr>
          <p:cNvPr id="12" name="Rectangle 11"/>
          <p:cNvSpPr/>
          <p:nvPr/>
        </p:nvSpPr>
        <p:spPr>
          <a:xfrm>
            <a:off x="1619328" y="653534"/>
            <a:ext cx="4514377"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Định nghĩa danh sách</a:t>
            </a:r>
          </a:p>
        </p:txBody>
      </p:sp>
      <p:sp>
        <p:nvSpPr>
          <p:cNvPr id="2" name="Rectangle 1"/>
          <p:cNvSpPr/>
          <p:nvPr/>
        </p:nvSpPr>
        <p:spPr>
          <a:xfrm>
            <a:off x="1381328" y="1312148"/>
            <a:ext cx="10408594" cy="1077218"/>
          </a:xfrm>
          <a:prstGeom prst="rect">
            <a:avLst/>
          </a:prstGeom>
        </p:spPr>
        <p:txBody>
          <a:bodyPr wrap="square">
            <a:spAutoFit/>
          </a:bodyPr>
          <a:lstStyle/>
          <a:p>
            <a:pPr indent="563563" algn="just"/>
            <a:r>
              <a:rPr lang="en-US" sz="3200">
                <a:solidFill>
                  <a:srgbClr val="0070C0"/>
                </a:solidFill>
                <a:latin typeface="Times New Roman" panose="02020603050405020304" pitchFamily="18" charset="0"/>
                <a:cs typeface="Times New Roman" panose="02020603050405020304" pitchFamily="18" charset="0"/>
              </a:rPr>
              <a:t>Mỗi phần tử trong một danh sách thường là một cấu trúc (struct) gồm một hoặc nhiều thành phần. </a:t>
            </a:r>
          </a:p>
        </p:txBody>
      </p:sp>
      <p:sp>
        <p:nvSpPr>
          <p:cNvPr id="4" name="Rectangle 3"/>
          <p:cNvSpPr/>
          <p:nvPr/>
        </p:nvSpPr>
        <p:spPr>
          <a:xfrm>
            <a:off x="1381328" y="2495738"/>
            <a:ext cx="10408592" cy="1569660"/>
          </a:xfrm>
          <a:prstGeom prst="rect">
            <a:avLst/>
          </a:prstGeom>
        </p:spPr>
        <p:txBody>
          <a:bodyPr wrap="square">
            <a:spAutoFit/>
          </a:bodyPr>
          <a:lstStyle/>
          <a:p>
            <a:pPr indent="563563" algn="just"/>
            <a:r>
              <a:rPr lang="en-US" sz="3200" b="1">
                <a:solidFill>
                  <a:srgbClr val="0070C0"/>
                </a:solidFill>
                <a:latin typeface="Times New Roman" panose="02020603050405020304" pitchFamily="18" charset="0"/>
                <a:cs typeface="Times New Roman" panose="02020603050405020304" pitchFamily="18" charset="0"/>
              </a:rPr>
              <a:t>Ví dụ: </a:t>
            </a:r>
            <a:r>
              <a:rPr lang="en-US" sz="3200">
                <a:solidFill>
                  <a:srgbClr val="0070C0"/>
                </a:solidFill>
                <a:latin typeface="Times New Roman" panose="02020603050405020304" pitchFamily="18" charset="0"/>
                <a:cs typeface="Times New Roman" panose="02020603050405020304" pitchFamily="18" charset="0"/>
              </a:rPr>
              <a:t>danh mục Khách hàng là một danh sách tuyến tính, mỗi phần tử của danh sách là một khách hàng có cấu trúc gồm các thành phần sau:</a:t>
            </a:r>
            <a:endParaRPr lang="vi-VN" sz="3200">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381328" y="4143218"/>
            <a:ext cx="10408592" cy="584775"/>
          </a:xfrm>
          <a:prstGeom prst="rect">
            <a:avLst/>
          </a:prstGeom>
        </p:spPr>
        <p:txBody>
          <a:bodyPr wrap="square">
            <a:spAutoFit/>
          </a:bodyPr>
          <a:lstStyle/>
          <a:p>
            <a:pPr indent="563563" algn="just"/>
            <a:r>
              <a:rPr lang="en-US" sz="3200" b="1">
                <a:solidFill>
                  <a:srgbClr val="0070C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Mã khách</a:t>
            </a:r>
            <a:endParaRPr lang="vi-VN" sz="320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381328" y="4786358"/>
            <a:ext cx="10408592" cy="584775"/>
          </a:xfrm>
          <a:prstGeom prst="rect">
            <a:avLst/>
          </a:prstGeom>
        </p:spPr>
        <p:txBody>
          <a:bodyPr wrap="square">
            <a:spAutoFit/>
          </a:bodyPr>
          <a:lstStyle/>
          <a:p>
            <a:pPr indent="563563" algn="just"/>
            <a:r>
              <a:rPr lang="en-US" sz="3200" b="1">
                <a:solidFill>
                  <a:srgbClr val="0070C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Tên khách</a:t>
            </a:r>
            <a:endParaRPr lang="vi-VN" sz="3200">
              <a:solidFill>
                <a:srgbClr val="0070C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381328" y="5392055"/>
            <a:ext cx="10408592" cy="584775"/>
          </a:xfrm>
          <a:prstGeom prst="rect">
            <a:avLst/>
          </a:prstGeom>
        </p:spPr>
        <p:txBody>
          <a:bodyPr wrap="square">
            <a:spAutoFit/>
          </a:bodyPr>
          <a:lstStyle/>
          <a:p>
            <a:pPr indent="563563" algn="just"/>
            <a:r>
              <a:rPr lang="en-US" sz="3200" b="1">
                <a:solidFill>
                  <a:srgbClr val="0070C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Điện thoại</a:t>
            </a:r>
            <a:endParaRPr lang="vi-VN" sz="3200">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386235" y="6072638"/>
            <a:ext cx="10408592" cy="584775"/>
          </a:xfrm>
          <a:prstGeom prst="rect">
            <a:avLst/>
          </a:prstGeom>
        </p:spPr>
        <p:txBody>
          <a:bodyPr wrap="square">
            <a:spAutoFit/>
          </a:bodyPr>
          <a:lstStyle/>
          <a:p>
            <a:pPr indent="563563" algn="just"/>
            <a:r>
              <a:rPr lang="en-US" sz="3200" b="1">
                <a:solidFill>
                  <a:srgbClr val="0070C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Email</a:t>
            </a:r>
            <a:endParaRPr lang="vi-VN" sz="32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9390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4" grpId="0"/>
      <p:bldP spid="8" grpId="0"/>
      <p:bldP spid="9" grpId="0"/>
      <p:bldP spid="10" grpId="0"/>
      <p:bldP spid="11"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48798F28075534DAA674932917787E7" ma:contentTypeVersion="8" ma:contentTypeDescription="Create a new document." ma:contentTypeScope="" ma:versionID="3d77b9e23610065c8918784f979288d2">
  <xsd:schema xmlns:xsd="http://www.w3.org/2001/XMLSchema" xmlns:xs="http://www.w3.org/2001/XMLSchema" xmlns:p="http://schemas.microsoft.com/office/2006/metadata/properties" xmlns:ns2="c6fb040c-ad48-49fd-8b5d-a037bae877bc" targetNamespace="http://schemas.microsoft.com/office/2006/metadata/properties" ma:root="true" ma:fieldsID="49ec1c0880ad678bbbe64f0c10692640" ns2:_="">
    <xsd:import namespace="c6fb040c-ad48-49fd-8b5d-a037bae877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fb040c-ad48-49fd-8b5d-a037bae877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ECFAE0-55F5-48C5-8BAF-E1FF6D43A63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B54FF01-9976-421B-AFE9-CCB0386E5BAC}">
  <ds:schemaRefs>
    <ds:schemaRef ds:uri="http://schemas.microsoft.com/sharepoint/v3/contenttype/forms"/>
  </ds:schemaRefs>
</ds:datastoreItem>
</file>

<file path=customXml/itemProps3.xml><?xml version="1.0" encoding="utf-8"?>
<ds:datastoreItem xmlns:ds="http://schemas.openxmlformats.org/officeDocument/2006/customXml" ds:itemID="{C0194A58-9D70-4CF5-B4B1-662B6677DD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fb040c-ad48-49fd-8b5d-a037bae877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Trek</Template>
  <Application>Microsoft Office PowerPoint</Application>
  <PresentationFormat>Widescreen</PresentationFormat>
  <Slides>61</Slides>
  <Notes>0</Notes>
  <HiddenSlides>0</HiddenSlide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Wisp</vt:lpstr>
      <vt:lpstr>CHƯƠNG 4: MẢNG VÀ DANH SÁCH</vt:lpstr>
      <vt:lpstr>I. MẢNG</vt:lpstr>
      <vt:lpstr>I. MẢNG</vt:lpstr>
      <vt:lpstr>I. MẢNG</vt:lpstr>
      <vt:lpstr>I. MẢNG</vt:lpstr>
      <vt:lpstr>I. MẢNG</vt:lpstr>
      <vt:lpstr>II. DANH SÁCH</vt:lpstr>
      <vt:lpstr>II. DANH SÁCH</vt:lpstr>
      <vt:lpstr>II. DANH SÁCH</vt:lpstr>
      <vt:lpstr>II. DANH SÁCH</vt:lpstr>
      <vt:lpstr>II. DANH SÁCH</vt:lpstr>
      <vt:lpstr>II. DANH SÁCH</vt:lpstr>
      <vt:lpstr>III. NGĂN XẾP (Stack) </vt:lpstr>
      <vt:lpstr>III. NGĂN XẾP (Stack) </vt:lpstr>
      <vt:lpstr>III. NGĂN XẾP (Stack) </vt:lpstr>
      <vt:lpstr>III. NGĂN XẾP (Stack) </vt:lpstr>
      <vt:lpstr>III. NGĂN XẾP (Stack) </vt:lpstr>
      <vt:lpstr>III. NGĂN XẾP (Stack)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 NGĂN XẾP (Stack) </vt:lpstr>
      <vt:lpstr>PowerPoint Presentation</vt:lpstr>
      <vt:lpstr>III. NGĂN XẾP (Stack) </vt:lpstr>
      <vt:lpstr>III. NGĂN XẾP (Stack) </vt:lpstr>
      <vt:lpstr>III. NGĂN XẾP (Stack) </vt:lpstr>
      <vt:lpstr>III. NGĂN XẾP (Stack) </vt:lpstr>
      <vt:lpstr>III. NGĂN XẾP (Stack) </vt:lpstr>
      <vt:lpstr>III. NGĂN XẾP (Stack) </vt:lpstr>
      <vt:lpstr>III. NGĂN XẾP (Stack) </vt:lpstr>
      <vt:lpstr>III. NGĂN XẾP (Stack) </vt:lpstr>
      <vt:lpstr>III. NGĂN XẾP (Stack) </vt:lpstr>
      <vt:lpstr>IV. HÀNG ĐỢI (Queue) </vt:lpstr>
      <vt:lpstr>V. DANH SÁCH MÓC NỐI ĐƠN (Singly linked list) </vt:lpstr>
      <vt:lpstr>V. DANH SÁCH MÓC NỐI ĐƠN (Singly linked list) </vt:lpstr>
      <vt:lpstr>V. DANH SÁCH MÓC NỐI ĐƠN (Singly linked list) </vt:lpstr>
      <vt:lpstr>V. DANH SÁCH MÓC NỐI ĐƠN (Singly linked list) </vt:lpstr>
      <vt:lpstr>PowerPoint Presentation</vt:lpstr>
      <vt:lpstr>PowerPoint Presentation</vt:lpstr>
      <vt:lpstr>V. DANH SÁCH MÓC NỐI ĐƠN (Singly linked list) </vt:lpstr>
      <vt:lpstr>PowerPoint Presentation</vt:lpstr>
      <vt:lpstr>PowerPoint Presentation</vt:lpstr>
      <vt:lpstr>PowerPoint Presentation</vt:lpstr>
      <vt:lpstr>PowerPoint Presentation</vt:lpstr>
      <vt:lpstr>PowerPoint Presentation</vt:lpstr>
      <vt:lpstr>VI. DANH SÁCH MÓC NỐI VÒNG (Circularly linked list) </vt:lpstr>
      <vt:lpstr>VII. DANH SÁCH MÓC NỐI KÉP (Doubly linked list) </vt:lpstr>
      <vt:lpstr>VII. DANH SÁCH MÓC NỐI KÉP (Doubly linked list) </vt:lpstr>
      <vt:lpstr>VII. DANH SÁCH MÓC NỐI KÉP (Doubly linked list) </vt:lpstr>
      <vt:lpstr>VII. DANH SÁCH MÓC NỐI KÉP (Doubly linked list) </vt:lpstr>
      <vt:lpstr>VII. NGĂN XẾP VÀ HÀNG ĐỢI MÓC NỐI</vt:lpstr>
      <vt:lpstr>VII. NGĂN XẾP VÀ HÀNG ĐỢI MÓC NỐI</vt:lpstr>
      <vt:lpstr>VII. NGĂN XẾP VÀ HÀNG ĐỢI MÓC NỐI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revision>2</cp:revision>
  <dcterms:created xsi:type="dcterms:W3CDTF">2020-04-19T14:17:57Z</dcterms:created>
  <dcterms:modified xsi:type="dcterms:W3CDTF">2021-09-23T10:19:23Z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0x010100248798F28075534DAA674932917787E7</vt:lpwstr>
  </property>
</Properties>
</file>