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222" r:id="rId4"/>
  </p:sldMasterIdLst>
  <p:notesMasterIdLst>
    <p:notesMasterId r:id="rId36"/>
  </p:notesMasterIdLst>
  <p:sldIdLst>
    <p:sldId id="327" r:id="rId5"/>
    <p:sldId id="257" r:id="rId6"/>
    <p:sldId id="278"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5" r:id="rId24"/>
    <p:sldId id="346" r:id="rId25"/>
    <p:sldId id="347" r:id="rId26"/>
    <p:sldId id="349" r:id="rId27"/>
    <p:sldId id="350" r:id="rId28"/>
    <p:sldId id="348" r:id="rId29"/>
    <p:sldId id="351" r:id="rId30"/>
    <p:sldId id="353" r:id="rId31"/>
    <p:sldId id="355" r:id="rId32"/>
    <p:sldId id="354" r:id="rId33"/>
    <p:sldId id="352" r:id="rId34"/>
    <p:sldId id="35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F9E7FE-F465-476A-84D7-3D8C99845F00}" v="1" dt="2021-09-28T08:53:31.5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hanh Hải" userId="S::at160221@actvn.edu.vn::a0d4b3c5-ab05-4b79-a067-8acb5b7c4f50" providerId="AD" clId="Web-{96F9E7FE-F465-476A-84D7-3D8C99845F00}"/>
    <pc:docChg chg="modSld">
      <pc:chgData name="Nguyễn Thanh Hải" userId="S::at160221@actvn.edu.vn::a0d4b3c5-ab05-4b79-a067-8acb5b7c4f50" providerId="AD" clId="Web-{96F9E7FE-F465-476A-84D7-3D8C99845F00}" dt="2021-09-28T08:53:31.528" v="0" actId="1076"/>
      <pc:docMkLst>
        <pc:docMk/>
      </pc:docMkLst>
      <pc:sldChg chg="modSp">
        <pc:chgData name="Nguyễn Thanh Hải" userId="S::at160221@actvn.edu.vn::a0d4b3c5-ab05-4b79-a067-8acb5b7c4f50" providerId="AD" clId="Web-{96F9E7FE-F465-476A-84D7-3D8C99845F00}" dt="2021-09-28T08:53:31.528" v="0" actId="1076"/>
        <pc:sldMkLst>
          <pc:docMk/>
          <pc:sldMk cId="3051932780" sldId="351"/>
        </pc:sldMkLst>
        <pc:spChg chg="mod">
          <ac:chgData name="Nguyễn Thanh Hải" userId="S::at160221@actvn.edu.vn::a0d4b3c5-ab05-4b79-a067-8acb5b7c4f50" providerId="AD" clId="Web-{96F9E7FE-F465-476A-84D7-3D8C99845F00}" dt="2021-09-28T08:53:31.528" v="0" actId="1076"/>
          <ac:spMkLst>
            <pc:docMk/>
            <pc:sldMk cId="3051932780" sldId="351"/>
            <ac:spMk id="3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843E5-079A-4B9A-B1B9-D02348BF23F9}" type="datetimeFigureOut">
              <a:rPr lang="en-US" smtClean="0"/>
              <a:t>9/28/2021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E294A-161E-4CA9-9C91-9AA968D15E02}" type="slidenum">
              <a:rPr lang="en-US" smtClean="0"/>
              <a:t>‹#›</a:t>
            </a:fld>
            <a:endParaRPr lang="en-US"/>
          </a:p>
        </p:txBody>
      </p:sp>
    </p:spTree>
    <p:extLst>
      <p:ext uri="{BB962C8B-B14F-4D97-AF65-F5344CB8AC3E}">
        <p14:creationId xmlns:p14="http://schemas.microsoft.com/office/powerpoint/2010/main" val="69931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AE294A-161E-4CA9-9C91-9AA968D15E02}" type="slidenum">
              <a:rPr lang="en-US" smtClean="0"/>
              <a:t>31</a:t>
            </a:fld>
            <a:endParaRPr lang="en-US"/>
          </a:p>
        </p:txBody>
      </p:sp>
    </p:spTree>
    <p:extLst>
      <p:ext uri="{BB962C8B-B14F-4D97-AF65-F5344CB8AC3E}">
        <p14:creationId xmlns:p14="http://schemas.microsoft.com/office/powerpoint/2010/main" val="1076793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636DABD-CB95-4E3E-941C-67ABDBF05F3F}"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9946919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013904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38784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580835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99948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571540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36DABD-CB95-4E3E-941C-67ABDBF05F3F}"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778910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36DABD-CB95-4E3E-941C-67ABDBF05F3F}"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02247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36DABD-CB95-4E3E-941C-67ABDBF05F3F}"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95846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205811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36DABD-CB95-4E3E-941C-67ABDBF05F3F}"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14529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36DABD-CB95-4E3E-941C-67ABDBF05F3F}" type="datetimeFigureOut">
              <a:rPr lang="en-US" smtClean="0"/>
              <a:t>9/28/2021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03215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36DABD-CB95-4E3E-941C-67ABDBF05F3F}" type="datetimeFigureOut">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54879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6DABD-CB95-4E3E-941C-67ABDBF05F3F}" type="datetimeFigureOut">
              <a:rPr lang="en-US" smtClean="0"/>
              <a:t>9/28/2021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85405826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7410116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39280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36DABD-CB95-4E3E-941C-67ABDBF05F3F}" type="datetimeFigureOut">
              <a:rPr lang="en-US" smtClean="0"/>
              <a:t>9/28/2021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CB35B4-B81F-4A32-ACD2-D48AE86A0BB6}" type="slidenum">
              <a:rPr lang="en-US" smtClean="0"/>
              <a:t>‹#›</a:t>
            </a:fld>
            <a:endParaRPr lang="en-US"/>
          </a:p>
        </p:txBody>
      </p:sp>
    </p:spTree>
    <p:extLst>
      <p:ext uri="{BB962C8B-B14F-4D97-AF65-F5344CB8AC3E}">
        <p14:creationId xmlns:p14="http://schemas.microsoft.com/office/powerpoint/2010/main" val="2686299580"/>
      </p:ext>
    </p:extLst>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 id="2147484234" r:id="rId12"/>
    <p:sldLayoutId id="2147484235" r:id="rId13"/>
    <p:sldLayoutId id="2147484236" r:id="rId14"/>
    <p:sldLayoutId id="2147484237" r:id="rId15"/>
    <p:sldLayoutId id="214748423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1" y="145473"/>
            <a:ext cx="12014579" cy="1680152"/>
          </a:xfrm>
        </p:spPr>
        <p:txBody>
          <a:bodyPr>
            <a:noAutofit/>
          </a:bodyPr>
          <a:lstStyle/>
          <a:p>
            <a:pPr algn="ctr"/>
            <a:r>
              <a:rPr lang="en-US" sz="4400" b="1">
                <a:solidFill>
                  <a:srgbClr val="0070C0"/>
                </a:solidFill>
                <a:latin typeface="Times New Roman" panose="02020603050405020304" pitchFamily="18" charset="0"/>
                <a:cs typeface="Times New Roman" panose="02020603050405020304" pitchFamily="18" charset="0"/>
              </a:rPr>
              <a:t>CHƯƠNG 5: CÂY</a:t>
            </a:r>
            <a:endParaRPr lang="en-US" sz="4400" b="1">
              <a:solidFill>
                <a:srgbClr val="0070C0"/>
              </a:solidFill>
            </a:endParaRPr>
          </a:p>
        </p:txBody>
      </p:sp>
      <p:sp>
        <p:nvSpPr>
          <p:cNvPr id="3" name="Rectangle 2"/>
          <p:cNvSpPr/>
          <p:nvPr/>
        </p:nvSpPr>
        <p:spPr>
          <a:xfrm>
            <a:off x="647700" y="1266685"/>
            <a:ext cx="11544300" cy="954107"/>
          </a:xfrm>
          <a:prstGeom prst="rect">
            <a:avLst/>
          </a:prstGeom>
        </p:spPr>
        <p:txBody>
          <a:bodyPr wrap="square">
            <a:spAutoFit/>
          </a:bodyPr>
          <a:lstStyle/>
          <a:p>
            <a:pPr indent="466725" algn="just"/>
            <a:r>
              <a:rPr lang="en-US" sz="2800">
                <a:solidFill>
                  <a:srgbClr val="0070C0"/>
                </a:solidFill>
                <a:latin typeface="Times New Roman" panose="02020603050405020304" pitchFamily="18" charset="0"/>
                <a:ea typeface="Times New Roman" panose="02020603050405020304" pitchFamily="18" charset="0"/>
              </a:rPr>
              <a:t>Các cấu trúc dữ liệu được nghiên cứu trong chương trước như: mảng, danh sách, ngăn xếp, hàng đợi, là các cấu trúc dữ liệu tuyến tính. </a:t>
            </a:r>
            <a:endParaRPr lang="en-US" sz="2800">
              <a:solidFill>
                <a:srgbClr val="0070C0"/>
              </a:solidFill>
            </a:endParaRPr>
          </a:p>
        </p:txBody>
      </p:sp>
      <p:sp>
        <p:nvSpPr>
          <p:cNvPr id="4" name="Rectangle 3"/>
          <p:cNvSpPr/>
          <p:nvPr/>
        </p:nvSpPr>
        <p:spPr>
          <a:xfrm>
            <a:off x="647700" y="2259702"/>
            <a:ext cx="11544300" cy="954107"/>
          </a:xfrm>
          <a:prstGeom prst="rect">
            <a:avLst/>
          </a:prstGeom>
        </p:spPr>
        <p:txBody>
          <a:bodyPr wrap="square">
            <a:spAutoFit/>
          </a:bodyPr>
          <a:lstStyle/>
          <a:p>
            <a:pPr indent="466725" algn="just"/>
            <a:r>
              <a:rPr lang="en-US" sz="2800">
                <a:solidFill>
                  <a:srgbClr val="0070C0"/>
                </a:solidFill>
                <a:latin typeface="Times New Roman" panose="02020603050405020304" pitchFamily="18" charset="0"/>
                <a:ea typeface="Times New Roman" panose="02020603050405020304" pitchFamily="18" charset="0"/>
              </a:rPr>
              <a:t>Trong chương này chúng ta sẽ nghiên cứu một loại cấu trúc dữ liệu không tuyến tính (phi tuyến): cấu trúc dữ liệu cây.</a:t>
            </a:r>
          </a:p>
        </p:txBody>
      </p:sp>
      <p:sp>
        <p:nvSpPr>
          <p:cNvPr id="5" name="Rectangle 4"/>
          <p:cNvSpPr/>
          <p:nvPr/>
        </p:nvSpPr>
        <p:spPr>
          <a:xfrm>
            <a:off x="1770434" y="3233264"/>
            <a:ext cx="10421566" cy="954107"/>
          </a:xfrm>
          <a:prstGeom prst="rect">
            <a:avLst/>
          </a:prstGeom>
        </p:spPr>
        <p:txBody>
          <a:bodyPr wrap="square">
            <a:spAutoFit/>
          </a:bodyPr>
          <a:lstStyle/>
          <a:p>
            <a:pPr indent="466725" algn="just"/>
            <a:r>
              <a:rPr lang="en-US" sz="2800">
                <a:solidFill>
                  <a:srgbClr val="0070C0"/>
                </a:solidFill>
                <a:latin typeface="Times New Roman" panose="02020603050405020304" pitchFamily="18" charset="0"/>
                <a:ea typeface="Times New Roman" panose="02020603050405020304" pitchFamily="18" charset="0"/>
              </a:rPr>
              <a:t>Cây là một trong các cấu trúc dữ liệu quan trọng nhất trong khoa học máy tính.</a:t>
            </a:r>
          </a:p>
        </p:txBody>
      </p:sp>
      <p:sp>
        <p:nvSpPr>
          <p:cNvPr id="6" name="Rectangle 5"/>
          <p:cNvSpPr/>
          <p:nvPr/>
        </p:nvSpPr>
        <p:spPr>
          <a:xfrm>
            <a:off x="1770434" y="4304101"/>
            <a:ext cx="10421566" cy="954107"/>
          </a:xfrm>
          <a:prstGeom prst="rect">
            <a:avLst/>
          </a:prstGeom>
        </p:spPr>
        <p:txBody>
          <a:bodyPr wrap="square">
            <a:spAutoFit/>
          </a:bodyPr>
          <a:lstStyle/>
          <a:p>
            <a:pPr indent="466725" algn="just"/>
            <a:r>
              <a:rPr lang="en-US" sz="2800">
                <a:solidFill>
                  <a:srgbClr val="0070C0"/>
                </a:solidFill>
                <a:latin typeface="Times New Roman" panose="02020603050405020304" pitchFamily="18" charset="0"/>
                <a:ea typeface="Times New Roman" panose="02020603050405020304" pitchFamily="18" charset="0"/>
              </a:rPr>
              <a:t>Hầu hết các hệ điều hành đều tổ chức các thư mục để lưu trữ file dưới dạng cây.</a:t>
            </a:r>
          </a:p>
        </p:txBody>
      </p:sp>
      <p:sp>
        <p:nvSpPr>
          <p:cNvPr id="7" name="Rectangle 6"/>
          <p:cNvSpPr/>
          <p:nvPr/>
        </p:nvSpPr>
        <p:spPr>
          <a:xfrm>
            <a:off x="1770434" y="5374938"/>
            <a:ext cx="10421566" cy="1384995"/>
          </a:xfrm>
          <a:prstGeom prst="rect">
            <a:avLst/>
          </a:prstGeom>
        </p:spPr>
        <p:txBody>
          <a:bodyPr wrap="square">
            <a:spAutoFit/>
          </a:bodyPr>
          <a:lstStyle/>
          <a:p>
            <a:pPr indent="466725" algn="just"/>
            <a:r>
              <a:rPr lang="en-US" sz="2800">
                <a:solidFill>
                  <a:srgbClr val="0070C0"/>
                </a:solidFill>
                <a:latin typeface="Times New Roman" panose="02020603050405020304" pitchFamily="18" charset="0"/>
                <a:ea typeface="Times New Roman" panose="02020603050405020304" pitchFamily="18" charset="0"/>
              </a:rPr>
              <a:t>Cây được sử dụng trong thiết kế chương trình dịch, xử lý ngôn ngữ tự nhiên, đặc biệt là trong các vấn đề tổ chức dữ liệu để tìm kiếm và cập nhật dữ liệu được hiệu quả.</a:t>
            </a:r>
          </a:p>
        </p:txBody>
      </p:sp>
    </p:spTree>
    <p:extLst>
      <p:ext uri="{BB962C8B-B14F-4D97-AF65-F5344CB8AC3E}">
        <p14:creationId xmlns:p14="http://schemas.microsoft.com/office/powerpoint/2010/main" val="2656055276"/>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 ĐỊNH NGHĨA VÀ CÁC KHÁI NIỆM</a:t>
            </a:r>
          </a:p>
        </p:txBody>
      </p:sp>
      <p:sp>
        <p:nvSpPr>
          <p:cNvPr id="7" name="Rectangle 6"/>
          <p:cNvSpPr/>
          <p:nvPr/>
        </p:nvSpPr>
        <p:spPr>
          <a:xfrm>
            <a:off x="228600" y="1780561"/>
            <a:ext cx="4438650" cy="251426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a:solidFill>
                  <a:srgbClr val="0070C0"/>
                </a:solidFill>
                <a:latin typeface="Times New Roman" panose="02020603050405020304" pitchFamily="18" charset="0"/>
                <a:cs typeface="Times New Roman" panose="02020603050405020304" pitchFamily="18" charset="0"/>
              </a:rPr>
              <a:t>* Nếu n</a:t>
            </a:r>
            <a:r>
              <a:rPr lang="fr-FR" sz="3000" baseline="-25000">
                <a:solidFill>
                  <a:srgbClr val="0070C0"/>
                </a:solidFill>
                <a:latin typeface="Times New Roman" panose="02020603050405020304" pitchFamily="18" charset="0"/>
                <a:cs typeface="Times New Roman" panose="02020603050405020304" pitchFamily="18" charset="0"/>
              </a:rPr>
              <a:t>1</a:t>
            </a:r>
            <a:r>
              <a:rPr lang="fr-FR" sz="3000">
                <a:solidFill>
                  <a:srgbClr val="0070C0"/>
                </a:solidFill>
                <a:latin typeface="Times New Roman" panose="02020603050405020304" pitchFamily="18" charset="0"/>
                <a:cs typeface="Times New Roman" panose="02020603050405020304" pitchFamily="18" charset="0"/>
              </a:rPr>
              <a:t>, n</a:t>
            </a:r>
            <a:r>
              <a:rPr lang="fr-FR" sz="3000" baseline="-25000">
                <a:solidFill>
                  <a:srgbClr val="0070C0"/>
                </a:solidFill>
                <a:latin typeface="Times New Roman" panose="02020603050405020304" pitchFamily="18" charset="0"/>
                <a:cs typeface="Times New Roman" panose="02020603050405020304" pitchFamily="18" charset="0"/>
              </a:rPr>
              <a:t>2</a:t>
            </a:r>
            <a:r>
              <a:rPr lang="fr-FR" sz="3000">
                <a:solidFill>
                  <a:srgbClr val="0070C0"/>
                </a:solidFill>
                <a:latin typeface="Times New Roman" panose="02020603050405020304" pitchFamily="18" charset="0"/>
                <a:cs typeface="Times New Roman" panose="02020603050405020304" pitchFamily="18" charset="0"/>
              </a:rPr>
              <a:t>, …, n</a:t>
            </a:r>
            <a:r>
              <a:rPr lang="fr-FR" sz="3000" baseline="-25000">
                <a:solidFill>
                  <a:srgbClr val="0070C0"/>
                </a:solidFill>
                <a:latin typeface="Times New Roman" panose="02020603050405020304" pitchFamily="18" charset="0"/>
                <a:cs typeface="Times New Roman" panose="02020603050405020304" pitchFamily="18" charset="0"/>
              </a:rPr>
              <a:t>k</a:t>
            </a:r>
            <a:r>
              <a:rPr lang="fr-FR" sz="3000">
                <a:solidFill>
                  <a:srgbClr val="0070C0"/>
                </a:solidFill>
                <a:latin typeface="Times New Roman" panose="02020603050405020304" pitchFamily="18" charset="0"/>
                <a:cs typeface="Times New Roman" panose="02020603050405020304" pitchFamily="18" charset="0"/>
              </a:rPr>
              <a:t> là dãy các nút mà n</a:t>
            </a:r>
            <a:r>
              <a:rPr lang="fr-FR" sz="3000" baseline="-25000">
                <a:solidFill>
                  <a:srgbClr val="0070C0"/>
                </a:solidFill>
                <a:latin typeface="Times New Roman" panose="02020603050405020304" pitchFamily="18" charset="0"/>
                <a:cs typeface="Times New Roman" panose="02020603050405020304" pitchFamily="18" charset="0"/>
              </a:rPr>
              <a:t>i</a:t>
            </a:r>
            <a:r>
              <a:rPr lang="fr-FR" sz="3000">
                <a:solidFill>
                  <a:srgbClr val="0070C0"/>
                </a:solidFill>
                <a:latin typeface="Times New Roman" panose="02020603050405020304" pitchFamily="18" charset="0"/>
                <a:cs typeface="Times New Roman" panose="02020603050405020304" pitchFamily="18" charset="0"/>
              </a:rPr>
              <a:t> là cha của n</a:t>
            </a:r>
            <a:r>
              <a:rPr lang="fr-FR" sz="3000" baseline="-25000">
                <a:solidFill>
                  <a:srgbClr val="0070C0"/>
                </a:solidFill>
                <a:latin typeface="Times New Roman" panose="02020603050405020304" pitchFamily="18" charset="0"/>
                <a:cs typeface="Times New Roman" panose="02020603050405020304" pitchFamily="18" charset="0"/>
              </a:rPr>
              <a:t>i+1</a:t>
            </a:r>
            <a:r>
              <a:rPr lang="fr-FR" sz="3000">
                <a:solidFill>
                  <a:srgbClr val="0070C0"/>
                </a:solidFill>
                <a:latin typeface="Times New Roman" panose="02020603050405020304" pitchFamily="18" charset="0"/>
                <a:cs typeface="Times New Roman" panose="02020603050405020304" pitchFamily="18" charset="0"/>
              </a:rPr>
              <a:t> với 1≤ i ≤ k-1, thì dãy đó gọi là </a:t>
            </a:r>
            <a:r>
              <a:rPr lang="fr-FR" sz="3000" i="1">
                <a:solidFill>
                  <a:srgbClr val="0070C0"/>
                </a:solidFill>
                <a:latin typeface="Times New Roman" panose="02020603050405020304" pitchFamily="18" charset="0"/>
                <a:cs typeface="Times New Roman" panose="02020603050405020304" pitchFamily="18" charset="0"/>
              </a:rPr>
              <a:t>đường đi</a:t>
            </a:r>
            <a:r>
              <a:rPr lang="fr-FR" sz="3000">
                <a:solidFill>
                  <a:srgbClr val="0070C0"/>
                </a:solidFill>
                <a:latin typeface="Times New Roman" panose="02020603050405020304" pitchFamily="18" charset="0"/>
                <a:cs typeface="Times New Roman" panose="02020603050405020304" pitchFamily="18" charset="0"/>
              </a:rPr>
              <a:t> (path) từ n</a:t>
            </a:r>
            <a:r>
              <a:rPr lang="fr-FR" sz="3000" baseline="-25000">
                <a:solidFill>
                  <a:srgbClr val="0070C0"/>
                </a:solidFill>
                <a:latin typeface="Times New Roman" panose="02020603050405020304" pitchFamily="18" charset="0"/>
                <a:cs typeface="Times New Roman" panose="02020603050405020304" pitchFamily="18" charset="0"/>
              </a:rPr>
              <a:t>1</a:t>
            </a:r>
            <a:r>
              <a:rPr lang="fr-FR" sz="3000">
                <a:solidFill>
                  <a:srgbClr val="0070C0"/>
                </a:solidFill>
                <a:latin typeface="Times New Roman" panose="02020603050405020304" pitchFamily="18" charset="0"/>
                <a:cs typeface="Times New Roman" panose="02020603050405020304" pitchFamily="18" charset="0"/>
              </a:rPr>
              <a:t> tới n</a:t>
            </a:r>
            <a:r>
              <a:rPr lang="fr-FR" sz="3000" baseline="-25000">
                <a:solidFill>
                  <a:srgbClr val="0070C0"/>
                </a:solidFill>
                <a:latin typeface="Times New Roman" panose="02020603050405020304" pitchFamily="18" charset="0"/>
                <a:cs typeface="Times New Roman" panose="02020603050405020304" pitchFamily="18" charset="0"/>
              </a:rPr>
              <a:t>k</a:t>
            </a:r>
            <a:r>
              <a:rPr lang="fr-FR" sz="3000">
                <a:solidFill>
                  <a:srgbClr val="0070C0"/>
                </a:solidFill>
                <a:latin typeface="Times New Roman" panose="02020603050405020304" pitchFamily="18" charset="0"/>
                <a:cs typeface="Times New Roman" panose="02020603050405020304" pitchFamily="18" charset="0"/>
              </a:rPr>
              <a:t>.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40608" y="612474"/>
            <a:ext cx="7414017" cy="683264"/>
          </a:xfrm>
          <a:prstGeom prst="rect">
            <a:avLst/>
          </a:prstGeom>
        </p:spPr>
        <p:txBody>
          <a:bodyPr wrap="non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Đối với cây, chẳng hạn hình dưới đây thì:</a:t>
            </a: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054" y="1322167"/>
            <a:ext cx="7365796" cy="2870701"/>
          </a:xfrm>
          <a:prstGeom prst="rect">
            <a:avLst/>
          </a:prstGeom>
          <a:ln>
            <a:solidFill>
              <a:srgbClr val="FFC000"/>
            </a:solidFill>
          </a:ln>
        </p:spPr>
      </p:pic>
      <p:sp>
        <p:nvSpPr>
          <p:cNvPr id="11" name="Rectangle 10"/>
          <p:cNvSpPr/>
          <p:nvPr/>
        </p:nvSpPr>
        <p:spPr>
          <a:xfrm>
            <a:off x="228600" y="4256723"/>
            <a:ext cx="11906250" cy="12677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i="1">
                <a:solidFill>
                  <a:srgbClr val="0070C0"/>
                </a:solidFill>
                <a:latin typeface="Times New Roman" panose="02020603050405020304" pitchFamily="18" charset="0"/>
                <a:cs typeface="Times New Roman" panose="02020603050405020304" pitchFamily="18" charset="0"/>
              </a:rPr>
              <a:t>Độ dài của đường đi</a:t>
            </a:r>
            <a:r>
              <a:rPr lang="fr-FR" sz="3000">
                <a:solidFill>
                  <a:srgbClr val="0070C0"/>
                </a:solidFill>
                <a:latin typeface="Times New Roman" panose="02020603050405020304" pitchFamily="18" charset="0"/>
                <a:cs typeface="Times New Roman" panose="02020603050405020304" pitchFamily="18" charset="0"/>
              </a:rPr>
              <a:t> (path length) bằng số nút trên đường đi trừ đi 1. Ví dụ trên cây ở hình này có độ dài đường đi từ A tới G là 2, từ A tới K là 3.</a:t>
            </a:r>
            <a:endParaRPr lang="en-US" sz="30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07658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 ĐỊNH NGHĨA VÀ CÁC KHÁI NIỆM</a:t>
            </a:r>
          </a:p>
        </p:txBody>
      </p:sp>
      <p:sp>
        <p:nvSpPr>
          <p:cNvPr id="7" name="Rectangle 6"/>
          <p:cNvSpPr/>
          <p:nvPr/>
        </p:nvSpPr>
        <p:spPr>
          <a:xfrm>
            <a:off x="228600" y="1266211"/>
            <a:ext cx="11906250" cy="16103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a:solidFill>
                  <a:srgbClr val="0070C0"/>
                </a:solidFill>
                <a:latin typeface="Times New Roman" panose="02020603050405020304" pitchFamily="18" charset="0"/>
                <a:cs typeface="Times New Roman" panose="02020603050405020304" pitchFamily="18" charset="0"/>
              </a:rPr>
              <a:t>* Nếu thứ tự các cây con của một nút được coi trọng thì cây đang xét là </a:t>
            </a:r>
            <a:r>
              <a:rPr lang="fr-FR" sz="3000" i="1">
                <a:solidFill>
                  <a:srgbClr val="0070C0"/>
                </a:solidFill>
                <a:latin typeface="Times New Roman" panose="02020603050405020304" pitchFamily="18" charset="0"/>
                <a:cs typeface="Times New Roman" panose="02020603050405020304" pitchFamily="18" charset="0"/>
              </a:rPr>
              <a:t>cây có thứ tự</a:t>
            </a:r>
            <a:r>
              <a:rPr lang="fr-FR" sz="3000">
                <a:solidFill>
                  <a:srgbClr val="0070C0"/>
                </a:solidFill>
                <a:latin typeface="Times New Roman" panose="02020603050405020304" pitchFamily="18" charset="0"/>
                <a:cs typeface="Times New Roman" panose="02020603050405020304" pitchFamily="18" charset="0"/>
              </a:rPr>
              <a:t> (ordered tree), ngược lại là </a:t>
            </a:r>
            <a:r>
              <a:rPr lang="fr-FR" sz="3000" i="1">
                <a:solidFill>
                  <a:srgbClr val="0070C0"/>
                </a:solidFill>
                <a:latin typeface="Times New Roman" panose="02020603050405020304" pitchFamily="18" charset="0"/>
                <a:cs typeface="Times New Roman" panose="02020603050405020304" pitchFamily="18" charset="0"/>
              </a:rPr>
              <a:t>cây không có thứ tự</a:t>
            </a:r>
            <a:r>
              <a:rPr lang="fr-FR" sz="3000">
                <a:solidFill>
                  <a:srgbClr val="0070C0"/>
                </a:solidFill>
                <a:latin typeface="Times New Roman" panose="02020603050405020304" pitchFamily="18" charset="0"/>
                <a:cs typeface="Times New Roman" panose="02020603050405020304" pitchFamily="18" charset="0"/>
              </a:rPr>
              <a:t> (unordered tree). Thường thứ tự các cây con của một nút được đặt từ trái sang phải.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582543" y="612474"/>
            <a:ext cx="7414017" cy="683264"/>
          </a:xfrm>
          <a:prstGeom prst="rect">
            <a:avLst/>
          </a:prstGeom>
        </p:spPr>
        <p:txBody>
          <a:bodyPr wrap="non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Đối với cây, chẳng hạn hình dưới đây thì:</a:t>
            </a:r>
          </a:p>
        </p:txBody>
      </p:sp>
      <p:sp>
        <p:nvSpPr>
          <p:cNvPr id="11" name="Rectangle 10"/>
          <p:cNvSpPr/>
          <p:nvPr/>
        </p:nvSpPr>
        <p:spPr>
          <a:xfrm>
            <a:off x="228600" y="5380673"/>
            <a:ext cx="11906250" cy="13630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Đối với cây, từ quan hệ cha con người ta có thể mở rộng thêm các quan hệ khác phỏng theo các quan hệ như trong gia tộc</a:t>
            </a:r>
            <a:r>
              <a:rPr lang="fr-FR" sz="3000">
                <a:solidFill>
                  <a:srgbClr val="0070C0"/>
                </a:solidFill>
                <a:latin typeface="Times New Roman" panose="02020603050405020304" pitchFamily="18" charset="0"/>
                <a:cs typeface="Times New Roman" panose="02020603050405020304" pitchFamily="18" charset="0"/>
              </a:rPr>
              <a:t>.</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8" name="Rectangle 7"/>
          <p:cNvSpPr/>
          <p:nvPr/>
        </p:nvSpPr>
        <p:spPr>
          <a:xfrm>
            <a:off x="228600" y="2876550"/>
            <a:ext cx="11906250" cy="5778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Hai “cây có thứ tự” sau là khác nhau</a:t>
            </a:r>
            <a:r>
              <a:rPr lang="fr-FR" sz="3000">
                <a:solidFill>
                  <a:srgbClr val="0070C0"/>
                </a:solidFill>
                <a:latin typeface="Times New Roman" panose="02020603050405020304" pitchFamily="18" charset="0"/>
                <a:cs typeface="Times New Roman" panose="02020603050405020304" pitchFamily="18" charset="0"/>
              </a:rPr>
              <a:t>. </a:t>
            </a:r>
            <a:endParaRPr lang="en-US" sz="3000">
              <a:solidFill>
                <a:srgbClr val="0070C0"/>
              </a:solidFill>
              <a:latin typeface="Times New Roman" panose="02020603050405020304" pitchFamily="18" charset="0"/>
              <a:cs typeface="Times New Roman" panose="02020603050405020304"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8739" y="3416496"/>
            <a:ext cx="5426111" cy="1983227"/>
          </a:xfrm>
          <a:prstGeom prst="rect">
            <a:avLst/>
          </a:prstGeom>
        </p:spPr>
      </p:pic>
    </p:spTree>
    <p:extLst>
      <p:ext uri="{BB962C8B-B14F-4D97-AF65-F5344CB8AC3E}">
        <p14:creationId xmlns:p14="http://schemas.microsoft.com/office/powerpoint/2010/main" val="367182773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11"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CÂY NHỊ PHÂN (Binary tree)</a:t>
            </a:r>
          </a:p>
        </p:txBody>
      </p:sp>
      <p:sp>
        <p:nvSpPr>
          <p:cNvPr id="3" name="Rectangle 2"/>
          <p:cNvSpPr/>
          <p:nvPr/>
        </p:nvSpPr>
        <p:spPr>
          <a:xfrm>
            <a:off x="1657350" y="612474"/>
            <a:ext cx="6551475"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1. Định nghĩa và tính chất</a:t>
            </a:r>
          </a:p>
        </p:txBody>
      </p:sp>
      <p:sp>
        <p:nvSpPr>
          <p:cNvPr id="5" name="Rectangle 4"/>
          <p:cNvSpPr/>
          <p:nvPr/>
        </p:nvSpPr>
        <p:spPr>
          <a:xfrm>
            <a:off x="2265224" y="1295738"/>
            <a:ext cx="9564825" cy="1569660"/>
          </a:xfrm>
          <a:prstGeom prst="rect">
            <a:avLst/>
          </a:prstGeom>
        </p:spPr>
        <p:txBody>
          <a:bodyPr wrap="square">
            <a:spAutoFit/>
          </a:bodyPr>
          <a:lstStyle/>
          <a:p>
            <a:pPr indent="457200" algn="just"/>
            <a:r>
              <a:rPr lang="en-US" sz="3200">
                <a:solidFill>
                  <a:srgbClr val="0070C0"/>
                </a:solidFill>
                <a:latin typeface="Times New Roman" panose="02020603050405020304" pitchFamily="18" charset="0"/>
                <a:cs typeface="Times New Roman" panose="02020603050405020304" pitchFamily="18" charset="0"/>
              </a:rPr>
              <a:t>Cây nhị phân là một dạng quan trọng của cấu trúc cây. Nó có đặc điểm là: mọi nút trên cây chỉ có tối đa là hai con. </a:t>
            </a:r>
          </a:p>
        </p:txBody>
      </p:sp>
      <p:sp>
        <p:nvSpPr>
          <p:cNvPr id="9" name="Rectangle 8"/>
          <p:cNvSpPr/>
          <p:nvPr/>
        </p:nvSpPr>
        <p:spPr>
          <a:xfrm>
            <a:off x="2265224" y="2865398"/>
            <a:ext cx="9564825" cy="1569660"/>
          </a:xfrm>
          <a:prstGeom prst="rect">
            <a:avLst/>
          </a:prstGeom>
        </p:spPr>
        <p:txBody>
          <a:bodyPr wrap="square">
            <a:spAutoFit/>
          </a:bodyPr>
          <a:lstStyle/>
          <a:p>
            <a:pPr indent="457200" algn="just"/>
            <a:r>
              <a:rPr lang="en-US" sz="3200">
                <a:solidFill>
                  <a:srgbClr val="0070C0"/>
                </a:solidFill>
                <a:latin typeface="Times New Roman" panose="02020603050405020304" pitchFamily="18" charset="0"/>
                <a:cs typeface="Times New Roman" panose="02020603050405020304" pitchFamily="18" charset="0"/>
              </a:rPr>
              <a:t>Đối với cây con của một nút người ta cũng phân biệt </a:t>
            </a:r>
            <a:r>
              <a:rPr lang="en-US" sz="3200" i="1">
                <a:solidFill>
                  <a:srgbClr val="0070C0"/>
                </a:solidFill>
                <a:latin typeface="Times New Roman" panose="02020603050405020304" pitchFamily="18" charset="0"/>
                <a:cs typeface="Times New Roman" panose="02020603050405020304" pitchFamily="18" charset="0"/>
              </a:rPr>
              <a:t>cây con trái </a:t>
            </a:r>
            <a:r>
              <a:rPr lang="en-US" sz="3200">
                <a:solidFill>
                  <a:srgbClr val="0070C0"/>
                </a:solidFill>
                <a:latin typeface="Times New Roman" panose="02020603050405020304" pitchFamily="18" charset="0"/>
                <a:cs typeface="Times New Roman" panose="02020603050405020304" pitchFamily="18" charset="0"/>
              </a:rPr>
              <a:t>(left subtree) và </a:t>
            </a:r>
            <a:r>
              <a:rPr lang="en-US" sz="3200" i="1">
                <a:solidFill>
                  <a:srgbClr val="0070C0"/>
                </a:solidFill>
                <a:latin typeface="Times New Roman" panose="02020603050405020304" pitchFamily="18" charset="0"/>
                <a:cs typeface="Times New Roman" panose="02020603050405020304" pitchFamily="18" charset="0"/>
              </a:rPr>
              <a:t>cây con phải </a:t>
            </a:r>
            <a:r>
              <a:rPr lang="en-US" sz="3200">
                <a:solidFill>
                  <a:srgbClr val="0070C0"/>
                </a:solidFill>
                <a:latin typeface="Times New Roman" panose="02020603050405020304" pitchFamily="18" charset="0"/>
                <a:cs typeface="Times New Roman" panose="02020603050405020304" pitchFamily="18" charset="0"/>
              </a:rPr>
              <a:t>(right subtree). Như vậy cây nhị phân là cây có thứ tự.</a:t>
            </a:r>
          </a:p>
        </p:txBody>
      </p:sp>
    </p:spTree>
    <p:extLst>
      <p:ext uri="{BB962C8B-B14F-4D97-AF65-F5344CB8AC3E}">
        <p14:creationId xmlns:p14="http://schemas.microsoft.com/office/powerpoint/2010/main" val="365157600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CÂY NHỊ PHÂN (Binary tree)</a:t>
            </a:r>
          </a:p>
        </p:txBody>
      </p:sp>
      <p:sp>
        <p:nvSpPr>
          <p:cNvPr id="7" name="Rectangle 6"/>
          <p:cNvSpPr/>
          <p:nvPr/>
        </p:nvSpPr>
        <p:spPr>
          <a:xfrm>
            <a:off x="218364" y="1266211"/>
            <a:ext cx="11916486" cy="10578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b="1">
                <a:solidFill>
                  <a:srgbClr val="0070C0"/>
                </a:solidFill>
                <a:latin typeface="Times New Roman" panose="02020603050405020304" pitchFamily="18" charset="0"/>
                <a:cs typeface="Times New Roman" panose="02020603050405020304" pitchFamily="18" charset="0"/>
              </a:rPr>
              <a:t>Ví dụ: </a:t>
            </a:r>
            <a:r>
              <a:rPr lang="en-US" sz="3000">
                <a:solidFill>
                  <a:srgbClr val="0070C0"/>
                </a:solidFill>
                <a:latin typeface="Times New Roman" panose="02020603050405020304" pitchFamily="18" charset="0"/>
                <a:cs typeface="Times New Roman" panose="02020603050405020304" pitchFamily="18" charset="0"/>
              </a:rPr>
              <a:t>Các cây nhị phân sau đây là khác nhau, nhưng nếu coi là cây không có thứ tự thì chúng chỉ là một.</a:t>
            </a:r>
          </a:p>
        </p:txBody>
      </p:sp>
      <p:sp>
        <p:nvSpPr>
          <p:cNvPr id="3" name="Rectangle 2"/>
          <p:cNvSpPr/>
          <p:nvPr/>
        </p:nvSpPr>
        <p:spPr>
          <a:xfrm>
            <a:off x="1657350" y="612474"/>
            <a:ext cx="6551475"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1. Định nghĩa và tính chất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809" y="2333198"/>
            <a:ext cx="11672569" cy="3467099"/>
          </a:xfrm>
          <a:prstGeom prst="rect">
            <a:avLst/>
          </a:prstGeom>
        </p:spPr>
      </p:pic>
    </p:spTree>
    <p:extLst>
      <p:ext uri="{BB962C8B-B14F-4D97-AF65-F5344CB8AC3E}">
        <p14:creationId xmlns:p14="http://schemas.microsoft.com/office/powerpoint/2010/main" val="353894918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CÂY NHỊ PHÂN (Binary tree)</a:t>
            </a:r>
          </a:p>
        </p:txBody>
      </p:sp>
      <p:sp>
        <p:nvSpPr>
          <p:cNvPr id="3" name="Rectangle 2"/>
          <p:cNvSpPr/>
          <p:nvPr/>
        </p:nvSpPr>
        <p:spPr>
          <a:xfrm>
            <a:off x="1657350" y="612474"/>
            <a:ext cx="6551475"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1. Định nghĩa và tính chất</a:t>
            </a: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36" y="1213989"/>
            <a:ext cx="11751514" cy="4133619"/>
          </a:xfrm>
          <a:prstGeom prst="rect">
            <a:avLst/>
          </a:prstGeom>
        </p:spPr>
      </p:pic>
      <p:sp>
        <p:nvSpPr>
          <p:cNvPr id="9" name="Rectangle 8"/>
          <p:cNvSpPr/>
          <p:nvPr/>
        </p:nvSpPr>
        <p:spPr>
          <a:xfrm>
            <a:off x="307136" y="5340771"/>
            <a:ext cx="11751514" cy="5905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971550" algn="just">
              <a:tabLst>
                <a:tab pos="4572000" algn="l"/>
                <a:tab pos="8572500" algn="l"/>
              </a:tabLst>
            </a:pPr>
            <a:r>
              <a:rPr lang="en-US" sz="3000">
                <a:solidFill>
                  <a:srgbClr val="0070C0"/>
                </a:solidFill>
                <a:latin typeface="Times New Roman" panose="02020603050405020304" pitchFamily="18" charset="0"/>
                <a:cs typeface="Times New Roman" panose="02020603050405020304" pitchFamily="18" charset="0"/>
              </a:rPr>
              <a:t>Cây lệch trái	Cây lệch phải	Cây zic – zắc</a:t>
            </a:r>
          </a:p>
        </p:txBody>
      </p:sp>
      <p:sp>
        <p:nvSpPr>
          <p:cNvPr id="7" name="Rectangle 6"/>
          <p:cNvSpPr/>
          <p:nvPr/>
        </p:nvSpPr>
        <p:spPr>
          <a:xfrm>
            <a:off x="205195" y="54978"/>
            <a:ext cx="11916486" cy="11629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Cũng cần chú ý tới một số dạng đặc biệt của cây nhị phân như các hình sau:</a:t>
            </a:r>
          </a:p>
        </p:txBody>
      </p:sp>
      <p:sp>
        <p:nvSpPr>
          <p:cNvPr id="12" name="Rectangle 11"/>
          <p:cNvSpPr/>
          <p:nvPr/>
        </p:nvSpPr>
        <p:spPr>
          <a:xfrm>
            <a:off x="307136" y="5936722"/>
            <a:ext cx="11751514" cy="87860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tabLst>
                <a:tab pos="4572000" algn="l"/>
                <a:tab pos="8572500" algn="l"/>
              </a:tabLst>
            </a:pPr>
            <a:r>
              <a:rPr lang="en-US" sz="3000">
                <a:solidFill>
                  <a:srgbClr val="0070C0"/>
                </a:solidFill>
                <a:latin typeface="Times New Roman" panose="02020603050405020304" pitchFamily="18" charset="0"/>
                <a:cs typeface="Times New Roman" panose="02020603050405020304" pitchFamily="18" charset="0"/>
              </a:rPr>
              <a:t>Đây là các </a:t>
            </a:r>
            <a:r>
              <a:rPr lang="en-US" sz="3000" i="1">
                <a:solidFill>
                  <a:srgbClr val="0070C0"/>
                </a:solidFill>
                <a:latin typeface="Times New Roman" panose="02020603050405020304" pitchFamily="18" charset="0"/>
                <a:cs typeface="Times New Roman" panose="02020603050405020304" pitchFamily="18" charset="0"/>
              </a:rPr>
              <a:t>cây nhị phân suy biến </a:t>
            </a:r>
            <a:r>
              <a:rPr lang="en-US" sz="3000">
                <a:solidFill>
                  <a:srgbClr val="0070C0"/>
                </a:solidFill>
                <a:latin typeface="Times New Roman" panose="02020603050405020304" pitchFamily="18" charset="0"/>
                <a:cs typeface="Times New Roman" panose="02020603050405020304" pitchFamily="18" charset="0"/>
              </a:rPr>
              <a:t>vì có dạng của danh sách tuyến tính. </a:t>
            </a:r>
          </a:p>
        </p:txBody>
      </p:sp>
    </p:spTree>
    <p:extLst>
      <p:ext uri="{BB962C8B-B14F-4D97-AF65-F5344CB8AC3E}">
        <p14:creationId xmlns:p14="http://schemas.microsoft.com/office/powerpoint/2010/main" val="2189932485"/>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7"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CÂY NHỊ PHÂN (Binary tree)</a:t>
            </a:r>
          </a:p>
        </p:txBody>
      </p:sp>
      <p:sp>
        <p:nvSpPr>
          <p:cNvPr id="3" name="Rectangle 2"/>
          <p:cNvSpPr/>
          <p:nvPr/>
        </p:nvSpPr>
        <p:spPr>
          <a:xfrm>
            <a:off x="1657350" y="612474"/>
            <a:ext cx="6551475"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1. Định nghĩa và tính chất</a:t>
            </a:r>
          </a:p>
        </p:txBody>
      </p:sp>
      <p:sp>
        <p:nvSpPr>
          <p:cNvPr id="9" name="Rectangle 8"/>
          <p:cNvSpPr/>
          <p:nvPr/>
        </p:nvSpPr>
        <p:spPr>
          <a:xfrm>
            <a:off x="209098" y="4224979"/>
            <a:ext cx="6360364" cy="2552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tabLst>
                <a:tab pos="4572000" algn="l"/>
                <a:tab pos="8572500" algn="l"/>
              </a:tabLst>
            </a:pPr>
            <a:r>
              <a:rPr lang="en-US" sz="3000" i="1">
                <a:solidFill>
                  <a:srgbClr val="0070C0"/>
                </a:solidFill>
                <a:latin typeface="Times New Roman" panose="02020603050405020304" pitchFamily="18" charset="0"/>
                <a:cs typeface="Times New Roman" panose="02020603050405020304" pitchFamily="18" charset="0"/>
              </a:rPr>
              <a:t>Cây nhị phân hoàn chỉnh </a:t>
            </a:r>
            <a:r>
              <a:rPr lang="en-US" sz="3000">
                <a:solidFill>
                  <a:srgbClr val="0070C0"/>
                </a:solidFill>
                <a:latin typeface="Times New Roman" panose="02020603050405020304" pitchFamily="18" charset="0"/>
                <a:cs typeface="Times New Roman" panose="02020603050405020304" pitchFamily="18" charset="0"/>
              </a:rPr>
              <a:t>(complete binary tree), là cây có tính chất: Số các nút ứng với các mức (trừ mức cuối cùng có thể không) đều đạt tối đa, và các nút ở mức cuối cùng đều dạt về phía trái.</a:t>
            </a:r>
          </a:p>
        </p:txBody>
      </p:sp>
      <p:sp>
        <p:nvSpPr>
          <p:cNvPr id="7" name="Rectangle 6"/>
          <p:cNvSpPr/>
          <p:nvPr/>
        </p:nvSpPr>
        <p:spPr>
          <a:xfrm>
            <a:off x="224649" y="25241"/>
            <a:ext cx="11916486" cy="11629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Cũng cần chú ý tới một số dạng đặc biệt của cây nhị phân như các hình sau:</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26" y="1051783"/>
            <a:ext cx="11894768" cy="3196528"/>
          </a:xfrm>
          <a:prstGeom prst="rect">
            <a:avLst/>
          </a:prstGeom>
        </p:spPr>
      </p:pic>
      <p:sp>
        <p:nvSpPr>
          <p:cNvPr id="12" name="Rectangle 11"/>
          <p:cNvSpPr/>
          <p:nvPr/>
        </p:nvSpPr>
        <p:spPr>
          <a:xfrm>
            <a:off x="6874262" y="3434859"/>
            <a:ext cx="5245036" cy="341005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tabLst>
                <a:tab pos="4572000" algn="l"/>
                <a:tab pos="8572500" algn="l"/>
              </a:tabLst>
            </a:pPr>
            <a:r>
              <a:rPr lang="en-US" sz="3000" i="1">
                <a:solidFill>
                  <a:srgbClr val="0070C0"/>
                </a:solidFill>
                <a:latin typeface="Times New Roman" panose="02020603050405020304" pitchFamily="18" charset="0"/>
                <a:cs typeface="Times New Roman" panose="02020603050405020304" pitchFamily="18" charset="0"/>
              </a:rPr>
              <a:t>Cây nhị phân đầy đủ </a:t>
            </a:r>
            <a:r>
              <a:rPr lang="en-US" sz="3000">
                <a:solidFill>
                  <a:srgbClr val="0070C0"/>
                </a:solidFill>
                <a:latin typeface="Times New Roman" panose="02020603050405020304" pitchFamily="18" charset="0"/>
                <a:cs typeface="Times New Roman" panose="02020603050405020304" pitchFamily="18" charset="0"/>
              </a:rPr>
              <a:t>(full binary tree), là cây có tính chất: Số các nút ứng với các mức đều đạt tối đa. Như vậy, cây nhị phân đầy đủ là một trường hợp đặc biệt của cây nhị phân hoàn chỉnh.</a:t>
            </a:r>
          </a:p>
        </p:txBody>
      </p:sp>
    </p:spTree>
    <p:extLst>
      <p:ext uri="{BB962C8B-B14F-4D97-AF65-F5344CB8AC3E}">
        <p14:creationId xmlns:p14="http://schemas.microsoft.com/office/powerpoint/2010/main" val="3665540734"/>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7"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CÂY NHỊ PHÂN (Binary tree)</a:t>
            </a:r>
          </a:p>
        </p:txBody>
      </p:sp>
      <p:sp>
        <p:nvSpPr>
          <p:cNvPr id="3" name="Rectangle 2"/>
          <p:cNvSpPr/>
          <p:nvPr/>
        </p:nvSpPr>
        <p:spPr>
          <a:xfrm>
            <a:off x="1657350" y="612474"/>
            <a:ext cx="6551475"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1. Định nghĩa và tính chất</a:t>
            </a:r>
          </a:p>
        </p:txBody>
      </p:sp>
      <p:sp>
        <p:nvSpPr>
          <p:cNvPr id="9" name="Rectangle 8"/>
          <p:cNvSpPr/>
          <p:nvPr/>
        </p:nvSpPr>
        <p:spPr>
          <a:xfrm>
            <a:off x="230936" y="5627710"/>
            <a:ext cx="11910200" cy="11049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tabLst>
                <a:tab pos="4572000" algn="l"/>
                <a:tab pos="8572500" algn="l"/>
              </a:tabLst>
            </a:pPr>
            <a:r>
              <a:rPr lang="en-US" sz="3000" i="1">
                <a:solidFill>
                  <a:srgbClr val="0070C0"/>
                </a:solidFill>
                <a:latin typeface="Times New Roman" panose="02020603050405020304" pitchFamily="18" charset="0"/>
                <a:cs typeface="Times New Roman" panose="02020603050405020304" pitchFamily="18" charset="0"/>
              </a:rPr>
              <a:t>Cây nhị phân gần đầy </a:t>
            </a:r>
            <a:r>
              <a:rPr lang="en-US" sz="3000">
                <a:solidFill>
                  <a:srgbClr val="0070C0"/>
                </a:solidFill>
                <a:latin typeface="Times New Roman" panose="02020603050405020304" pitchFamily="18" charset="0"/>
                <a:cs typeface="Times New Roman" panose="02020603050405020304" pitchFamily="18" charset="0"/>
              </a:rPr>
              <a:t>khác </a:t>
            </a:r>
            <a:r>
              <a:rPr lang="en-US" sz="3000" i="1">
                <a:solidFill>
                  <a:srgbClr val="0070C0"/>
                </a:solidFill>
                <a:latin typeface="Times New Roman" panose="02020603050405020304" pitchFamily="18" charset="0"/>
                <a:cs typeface="Times New Roman" panose="02020603050405020304" pitchFamily="18" charset="0"/>
              </a:rPr>
              <a:t>Cây nhị phân hoàn chỉnh </a:t>
            </a:r>
            <a:r>
              <a:rPr lang="en-US" sz="3000">
                <a:solidFill>
                  <a:srgbClr val="0070C0"/>
                </a:solidFill>
                <a:latin typeface="Times New Roman" panose="02020603050405020304" pitchFamily="18" charset="0"/>
                <a:cs typeface="Times New Roman" panose="02020603050405020304" pitchFamily="18" charset="0"/>
              </a:rPr>
              <a:t>ở chỗ: các nút ở mức cuối cùng không dạt về phía trái.</a:t>
            </a:r>
          </a:p>
        </p:txBody>
      </p:sp>
      <p:sp>
        <p:nvSpPr>
          <p:cNvPr id="7" name="Rectangle 6"/>
          <p:cNvSpPr/>
          <p:nvPr/>
        </p:nvSpPr>
        <p:spPr>
          <a:xfrm>
            <a:off x="224650" y="1256641"/>
            <a:ext cx="11916486" cy="11629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Cũng cần chú ý tới một số dạng đặc biệt của cây nhị phân như các hình sau:</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389" y="2059006"/>
            <a:ext cx="5807111" cy="3484267"/>
          </a:xfrm>
          <a:prstGeom prst="rect">
            <a:avLst/>
          </a:prstGeom>
        </p:spPr>
      </p:pic>
    </p:spTree>
    <p:extLst>
      <p:ext uri="{BB962C8B-B14F-4D97-AF65-F5344CB8AC3E}">
        <p14:creationId xmlns:p14="http://schemas.microsoft.com/office/powerpoint/2010/main" val="345837072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CÂY NHỊ PHÂN (Binary tree)</a:t>
            </a:r>
          </a:p>
        </p:txBody>
      </p:sp>
      <p:sp>
        <p:nvSpPr>
          <p:cNvPr id="3" name="Rectangle 2"/>
          <p:cNvSpPr/>
          <p:nvPr/>
        </p:nvSpPr>
        <p:spPr>
          <a:xfrm>
            <a:off x="1657350" y="612474"/>
            <a:ext cx="6551475"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1. Định nghĩa và tính chất</a:t>
            </a:r>
          </a:p>
        </p:txBody>
      </p:sp>
      <p:sp>
        <p:nvSpPr>
          <p:cNvPr id="9" name="Rectangle 8"/>
          <p:cNvSpPr/>
          <p:nvPr/>
        </p:nvSpPr>
        <p:spPr>
          <a:xfrm>
            <a:off x="2762250" y="1531716"/>
            <a:ext cx="9372600" cy="25259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tabLst>
                <a:tab pos="4572000" algn="l"/>
                <a:tab pos="8572500" algn="l"/>
              </a:tabLst>
            </a:pPr>
            <a:r>
              <a:rPr lang="en-US" sz="3000">
                <a:solidFill>
                  <a:srgbClr val="0070C0"/>
                </a:solidFill>
                <a:latin typeface="Times New Roman" panose="02020603050405020304" pitchFamily="18" charset="0"/>
                <a:cs typeface="Times New Roman" panose="02020603050405020304" pitchFamily="18" charset="0"/>
              </a:rPr>
              <a:t>Dễ nhận thấy: trong các cây nhị phân cùng có số lượng nút như nhau thì cây nhị phân suy biến có chiều cao lớn nhất, còn cây nhị phân hoàn chỉnh hoặc cây nhị phân gần đầy thì có chiều cao nhỏ nhất, loại cây này cũng là cây có dạng “cân đối” nhất.</a:t>
            </a:r>
          </a:p>
        </p:txBody>
      </p:sp>
      <p:sp>
        <p:nvSpPr>
          <p:cNvPr id="8" name="Rectangle 7"/>
          <p:cNvSpPr/>
          <p:nvPr/>
        </p:nvSpPr>
        <p:spPr>
          <a:xfrm>
            <a:off x="2762250" y="4065367"/>
            <a:ext cx="9372600" cy="17067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tabLst>
                <a:tab pos="4572000" algn="l"/>
                <a:tab pos="8572500" algn="l"/>
              </a:tabLst>
            </a:pPr>
            <a:r>
              <a:rPr lang="en-US" sz="3000">
                <a:solidFill>
                  <a:srgbClr val="0070C0"/>
                </a:solidFill>
                <a:latin typeface="Times New Roman" panose="02020603050405020304" pitchFamily="18" charset="0"/>
                <a:cs typeface="Times New Roman" panose="02020603050405020304" pitchFamily="18" charset="0"/>
              </a:rPr>
              <a:t>Tất cả các khái niệm về cây đã nêu ở phần </a:t>
            </a:r>
            <a:r>
              <a:rPr lang="en-US" sz="3000" b="1">
                <a:solidFill>
                  <a:srgbClr val="0070C0"/>
                </a:solidFill>
                <a:latin typeface="Times New Roman" panose="02020603050405020304" pitchFamily="18" charset="0"/>
                <a:cs typeface="Times New Roman" panose="02020603050405020304" pitchFamily="18" charset="0"/>
              </a:rPr>
              <a:t>I. ĐỊNH NGHĨA VÀ CÁC KHÁI NIỆM</a:t>
            </a:r>
            <a:r>
              <a:rPr lang="en-US" sz="3000">
                <a:solidFill>
                  <a:srgbClr val="0070C0"/>
                </a:solidFill>
                <a:latin typeface="Times New Roman" panose="02020603050405020304" pitchFamily="18" charset="0"/>
                <a:cs typeface="Times New Roman" panose="02020603050405020304" pitchFamily="18" charset="0"/>
              </a:rPr>
              <a:t> đều có thể áp dụng vào cây nhị phân.</a:t>
            </a:r>
          </a:p>
        </p:txBody>
      </p:sp>
    </p:spTree>
    <p:extLst>
      <p:ext uri="{BB962C8B-B14F-4D97-AF65-F5344CB8AC3E}">
        <p14:creationId xmlns:p14="http://schemas.microsoft.com/office/powerpoint/2010/main" val="3120340444"/>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CÂY NHỊ PHÂN (Binary tree)</a:t>
            </a:r>
          </a:p>
        </p:txBody>
      </p:sp>
      <p:sp>
        <p:nvSpPr>
          <p:cNvPr id="3" name="Rectangle 2"/>
          <p:cNvSpPr/>
          <p:nvPr/>
        </p:nvSpPr>
        <p:spPr>
          <a:xfrm>
            <a:off x="1657350" y="612474"/>
            <a:ext cx="6551475"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1. Định nghĩa và tính chất</a:t>
            </a:r>
          </a:p>
        </p:txBody>
      </p:sp>
      <p:sp>
        <p:nvSpPr>
          <p:cNvPr id="13" name="Rectangle 12"/>
          <p:cNvSpPr/>
          <p:nvPr/>
        </p:nvSpPr>
        <p:spPr>
          <a:xfrm>
            <a:off x="204442" y="1253740"/>
            <a:ext cx="11972135" cy="6200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tabLst>
                <a:tab pos="4572000" algn="l"/>
                <a:tab pos="8572500" algn="l"/>
              </a:tabLst>
            </a:pPr>
            <a:r>
              <a:rPr lang="en-US" sz="3000">
                <a:solidFill>
                  <a:srgbClr val="0070C0"/>
                </a:solidFill>
                <a:latin typeface="Times New Roman" panose="02020603050405020304" pitchFamily="18" charset="0"/>
                <a:cs typeface="Times New Roman" panose="02020603050405020304" pitchFamily="18" charset="0"/>
              </a:rPr>
              <a:t>* Đối với cây nhị phân cần chú ý tới một số tính chất sau:</a:t>
            </a:r>
          </a:p>
        </p:txBody>
      </p:sp>
      <p:sp>
        <p:nvSpPr>
          <p:cNvPr id="14" name="Rectangle 13"/>
          <p:cNvSpPr/>
          <p:nvPr/>
        </p:nvSpPr>
        <p:spPr>
          <a:xfrm>
            <a:off x="204442" y="1841743"/>
            <a:ext cx="11972135" cy="6200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r>
              <a:rPr lang="en-US" sz="3000" b="1">
                <a:solidFill>
                  <a:srgbClr val="0070C0"/>
                </a:solidFill>
                <a:latin typeface="Times New Roman" panose="02020603050405020304" pitchFamily="18" charset="0"/>
                <a:cs typeface="Times New Roman" panose="02020603050405020304" pitchFamily="18" charset="0"/>
              </a:rPr>
              <a:t>Bổ đề:</a:t>
            </a:r>
          </a:p>
        </p:txBody>
      </p:sp>
      <p:sp>
        <p:nvSpPr>
          <p:cNvPr id="16" name="Rectangle 15"/>
          <p:cNvSpPr/>
          <p:nvPr/>
        </p:nvSpPr>
        <p:spPr>
          <a:xfrm>
            <a:off x="204442" y="2456335"/>
            <a:ext cx="5256928"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tabLst>
                <a:tab pos="4572000" algn="l"/>
                <a:tab pos="8572500" algn="l"/>
              </a:tabLst>
            </a:pPr>
            <a:r>
              <a:rPr lang="vi-VN" sz="3000">
                <a:solidFill>
                  <a:srgbClr val="0070C0"/>
                </a:solidFill>
                <a:latin typeface="Times New Roman" panose="02020603050405020304" pitchFamily="18" charset="0"/>
                <a:cs typeface="Times New Roman" panose="02020603050405020304" pitchFamily="18" charset="0"/>
              </a:rPr>
              <a:t>1) Số lượng tối đa các nút ở mức i trên một cây nhị phân là: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218090" y="3482254"/>
            <a:ext cx="11286973" cy="6200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914400" algn="just">
              <a:tabLst>
                <a:tab pos="4572000" algn="l"/>
                <a:tab pos="8572500" algn="l"/>
              </a:tabLst>
            </a:pPr>
            <a:r>
              <a:rPr lang="en-US" sz="3000">
                <a:solidFill>
                  <a:srgbClr val="0070C0"/>
                </a:solidFill>
                <a:latin typeface="Times New Roman" panose="02020603050405020304" pitchFamily="18" charset="0"/>
                <a:cs typeface="Times New Roman" panose="02020603050405020304" pitchFamily="18" charset="0"/>
              </a:rPr>
              <a:t>2</a:t>
            </a:r>
            <a:r>
              <a:rPr lang="en-US" sz="3000" baseline="30000">
                <a:solidFill>
                  <a:srgbClr val="0070C0"/>
                </a:solidFill>
                <a:latin typeface="Times New Roman" panose="02020603050405020304" pitchFamily="18" charset="0"/>
                <a:cs typeface="Times New Roman" panose="02020603050405020304" pitchFamily="18" charset="0"/>
              </a:rPr>
              <a:t>i-1</a:t>
            </a:r>
            <a:r>
              <a:rPr lang="en-US" sz="3000">
                <a:solidFill>
                  <a:srgbClr val="0070C0"/>
                </a:solidFill>
                <a:latin typeface="Times New Roman" panose="02020603050405020304" pitchFamily="18" charset="0"/>
                <a:cs typeface="Times New Roman" panose="02020603050405020304" pitchFamily="18" charset="0"/>
              </a:rPr>
              <a:t> (i ≥ 1)</a:t>
            </a:r>
          </a:p>
        </p:txBody>
      </p:sp>
      <p:sp>
        <p:nvSpPr>
          <p:cNvPr id="18" name="Rectangle 17"/>
          <p:cNvSpPr/>
          <p:nvPr/>
        </p:nvSpPr>
        <p:spPr>
          <a:xfrm>
            <a:off x="204442" y="4077551"/>
            <a:ext cx="4490388" cy="155817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tabLst>
                <a:tab pos="4572000" algn="l"/>
                <a:tab pos="8572500" algn="l"/>
              </a:tabLst>
            </a:pPr>
            <a:r>
              <a:rPr lang="en-US" sz="3000">
                <a:solidFill>
                  <a:srgbClr val="0070C0"/>
                </a:solidFill>
                <a:latin typeface="Times New Roman" panose="02020603050405020304" pitchFamily="18" charset="0"/>
                <a:cs typeface="Times New Roman" panose="02020603050405020304" pitchFamily="18" charset="0"/>
              </a:rPr>
              <a:t>2) Số lượng tối đa các nút trên một cây nhị phân có chiều cao h là</a:t>
            </a:r>
            <a:r>
              <a:rPr lang="vi-VN" sz="3000">
                <a:solidFill>
                  <a:srgbClr val="0070C0"/>
                </a:solidFill>
                <a:latin typeface="Times New Roman" panose="02020603050405020304" pitchFamily="18" charset="0"/>
                <a:cs typeface="Times New Roman" panose="02020603050405020304" pitchFamily="18" charset="0"/>
              </a:rPr>
              <a:t>: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204442" y="5635727"/>
            <a:ext cx="11972134" cy="6200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914400"/>
            <a:r>
              <a:rPr lang="en-US" sz="3000">
                <a:solidFill>
                  <a:srgbClr val="0070C0"/>
                </a:solidFill>
                <a:latin typeface="Times New Roman" panose="02020603050405020304" pitchFamily="18" charset="0"/>
                <a:cs typeface="Times New Roman" panose="02020603050405020304" pitchFamily="18" charset="0"/>
              </a:rPr>
              <a:t>2</a:t>
            </a:r>
            <a:r>
              <a:rPr lang="en-US" sz="3000" baseline="30000">
                <a:solidFill>
                  <a:srgbClr val="0070C0"/>
                </a:solidFill>
                <a:latin typeface="Times New Roman" panose="02020603050405020304" pitchFamily="18" charset="0"/>
                <a:cs typeface="Times New Roman" panose="02020603050405020304" pitchFamily="18" charset="0"/>
              </a:rPr>
              <a:t>h </a:t>
            </a:r>
            <a:r>
              <a:rPr lang="en-US" sz="3000">
                <a:solidFill>
                  <a:srgbClr val="0070C0"/>
                </a:solidFill>
                <a:latin typeface="Times New Roman" panose="02020603050405020304" pitchFamily="18" charset="0"/>
                <a:cs typeface="Times New Roman" panose="02020603050405020304" pitchFamily="18" charset="0"/>
              </a:rPr>
              <a:t>-1 (h ≥ 1)</a:t>
            </a:r>
          </a:p>
        </p:txBody>
      </p:sp>
      <p:grpSp>
        <p:nvGrpSpPr>
          <p:cNvPr id="5" name="Group 4"/>
          <p:cNvGrpSpPr/>
          <p:nvPr/>
        </p:nvGrpSpPr>
        <p:grpSpPr>
          <a:xfrm>
            <a:off x="5384184" y="2454783"/>
            <a:ext cx="6792393" cy="3484267"/>
            <a:chOff x="5138520" y="3191770"/>
            <a:chExt cx="6792393" cy="3484267"/>
          </a:xfrm>
        </p:grpSpPr>
        <p:pic>
          <p:nvPicPr>
            <p:cNvPr id="20" name="Picture 1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3802" y="3191770"/>
              <a:ext cx="5807111" cy="3484267"/>
            </a:xfrm>
            <a:prstGeom prst="rect">
              <a:avLst/>
            </a:prstGeom>
          </p:spPr>
        </p:pic>
        <p:sp>
          <p:nvSpPr>
            <p:cNvPr id="4" name="Rectangle 3"/>
            <p:cNvSpPr/>
            <p:nvPr/>
          </p:nvSpPr>
          <p:spPr>
            <a:xfrm>
              <a:off x="7632385" y="3307591"/>
              <a:ext cx="1152880" cy="553998"/>
            </a:xfrm>
            <a:prstGeom prst="rect">
              <a:avLst/>
            </a:prstGeom>
          </p:spPr>
          <p:txBody>
            <a:bodyPr wrap="none">
              <a:spAutoFit/>
            </a:bodyPr>
            <a:lstStyle/>
            <a:p>
              <a:r>
                <a:rPr lang="en-US" sz="3000">
                  <a:latin typeface="Times New Roman" panose="02020603050405020304" pitchFamily="18" charset="0"/>
                  <a:cs typeface="Times New Roman" panose="02020603050405020304" pitchFamily="18" charset="0"/>
                </a:rPr>
                <a:t>mức 1</a:t>
              </a:r>
            </a:p>
          </p:txBody>
        </p:sp>
        <p:sp>
          <p:nvSpPr>
            <p:cNvPr id="15" name="Rectangle 14"/>
            <p:cNvSpPr/>
            <p:nvPr/>
          </p:nvSpPr>
          <p:spPr>
            <a:xfrm>
              <a:off x="5979445" y="4233617"/>
              <a:ext cx="1152880" cy="553998"/>
            </a:xfrm>
            <a:prstGeom prst="rect">
              <a:avLst/>
            </a:prstGeom>
          </p:spPr>
          <p:txBody>
            <a:bodyPr wrap="none">
              <a:spAutoFit/>
            </a:bodyPr>
            <a:lstStyle/>
            <a:p>
              <a:r>
                <a:rPr lang="en-US" sz="3000">
                  <a:latin typeface="Times New Roman" panose="02020603050405020304" pitchFamily="18" charset="0"/>
                  <a:cs typeface="Times New Roman" panose="02020603050405020304" pitchFamily="18" charset="0"/>
                </a:rPr>
                <a:t>mức 2</a:t>
              </a:r>
            </a:p>
          </p:txBody>
        </p:sp>
        <p:sp>
          <p:nvSpPr>
            <p:cNvPr id="21" name="Rectangle 20"/>
            <p:cNvSpPr/>
            <p:nvPr/>
          </p:nvSpPr>
          <p:spPr>
            <a:xfrm>
              <a:off x="5138520" y="5134394"/>
              <a:ext cx="1152880" cy="553998"/>
            </a:xfrm>
            <a:prstGeom prst="rect">
              <a:avLst/>
            </a:prstGeom>
          </p:spPr>
          <p:txBody>
            <a:bodyPr wrap="none">
              <a:spAutoFit/>
            </a:bodyPr>
            <a:lstStyle/>
            <a:p>
              <a:r>
                <a:rPr lang="en-US" sz="3000">
                  <a:latin typeface="Times New Roman" panose="02020603050405020304" pitchFamily="18" charset="0"/>
                  <a:cs typeface="Times New Roman" panose="02020603050405020304" pitchFamily="18" charset="0"/>
                </a:rPr>
                <a:t>mức 3</a:t>
              </a:r>
            </a:p>
          </p:txBody>
        </p:sp>
        <p:sp>
          <p:nvSpPr>
            <p:cNvPr id="22" name="Rectangle 21"/>
            <p:cNvSpPr/>
            <p:nvPr/>
          </p:nvSpPr>
          <p:spPr>
            <a:xfrm>
              <a:off x="5461370" y="6035171"/>
              <a:ext cx="1152880" cy="553998"/>
            </a:xfrm>
            <a:prstGeom prst="rect">
              <a:avLst/>
            </a:prstGeom>
          </p:spPr>
          <p:txBody>
            <a:bodyPr wrap="none">
              <a:spAutoFit/>
            </a:bodyPr>
            <a:lstStyle/>
            <a:p>
              <a:r>
                <a:rPr lang="en-US" sz="3000">
                  <a:latin typeface="Times New Roman" panose="02020603050405020304" pitchFamily="18" charset="0"/>
                  <a:cs typeface="Times New Roman" panose="02020603050405020304" pitchFamily="18" charset="0"/>
                </a:rPr>
                <a:t>mức 4</a:t>
              </a:r>
            </a:p>
          </p:txBody>
        </p:sp>
      </p:grpSp>
      <p:sp>
        <p:nvSpPr>
          <p:cNvPr id="25" name="Rectangle 24"/>
          <p:cNvSpPr/>
          <p:nvPr/>
        </p:nvSpPr>
        <p:spPr>
          <a:xfrm>
            <a:off x="218089" y="6212609"/>
            <a:ext cx="6318975" cy="6200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tabLst>
                <a:tab pos="4572000" algn="l"/>
                <a:tab pos="8572500" algn="l"/>
              </a:tabLst>
            </a:pPr>
            <a:r>
              <a:rPr lang="en-US" sz="3000">
                <a:solidFill>
                  <a:srgbClr val="0070C0"/>
                </a:solidFill>
                <a:latin typeface="Times New Roman" panose="02020603050405020304" pitchFamily="18" charset="0"/>
                <a:cs typeface="Times New Roman" panose="02020603050405020304" pitchFamily="18" charset="0"/>
              </a:rPr>
              <a:t>Hay: 2</a:t>
            </a:r>
            <a:r>
              <a:rPr lang="en-US" sz="3000" baseline="30000">
                <a:solidFill>
                  <a:srgbClr val="0070C0"/>
                </a:solidFill>
                <a:latin typeface="Times New Roman" panose="02020603050405020304" pitchFamily="18" charset="0"/>
                <a:cs typeface="Times New Roman" panose="02020603050405020304" pitchFamily="18" charset="0"/>
              </a:rPr>
              <a:t>0</a:t>
            </a:r>
            <a:r>
              <a:rPr lang="en-US" sz="3000">
                <a:solidFill>
                  <a:srgbClr val="0070C0"/>
                </a:solidFill>
                <a:latin typeface="Times New Roman" panose="02020603050405020304" pitchFamily="18" charset="0"/>
                <a:cs typeface="Times New Roman" panose="02020603050405020304" pitchFamily="18" charset="0"/>
              </a:rPr>
              <a:t> + 2</a:t>
            </a:r>
            <a:r>
              <a:rPr lang="en-US" sz="3000" baseline="30000">
                <a:solidFill>
                  <a:srgbClr val="0070C0"/>
                </a:solidFill>
                <a:latin typeface="Times New Roman" panose="02020603050405020304" pitchFamily="18" charset="0"/>
                <a:cs typeface="Times New Roman" panose="02020603050405020304" pitchFamily="18" charset="0"/>
              </a:rPr>
              <a:t>1</a:t>
            </a:r>
            <a:r>
              <a:rPr lang="en-US" sz="3000">
                <a:solidFill>
                  <a:srgbClr val="0070C0"/>
                </a:solidFill>
                <a:latin typeface="Times New Roman" panose="02020603050405020304" pitchFamily="18" charset="0"/>
                <a:cs typeface="Times New Roman" panose="02020603050405020304" pitchFamily="18" charset="0"/>
              </a:rPr>
              <a:t> + 2</a:t>
            </a:r>
            <a:r>
              <a:rPr lang="en-US" sz="3000" baseline="30000">
                <a:solidFill>
                  <a:srgbClr val="0070C0"/>
                </a:solidFill>
                <a:latin typeface="Times New Roman" panose="02020603050405020304" pitchFamily="18" charset="0"/>
                <a:cs typeface="Times New Roman" panose="02020603050405020304" pitchFamily="18" charset="0"/>
              </a:rPr>
              <a:t>2</a:t>
            </a:r>
            <a:r>
              <a:rPr lang="en-US" sz="3000">
                <a:solidFill>
                  <a:srgbClr val="0070C0"/>
                </a:solidFill>
                <a:latin typeface="Times New Roman" panose="02020603050405020304" pitchFamily="18" charset="0"/>
                <a:cs typeface="Times New Roman" panose="02020603050405020304" pitchFamily="18" charset="0"/>
              </a:rPr>
              <a:t> + … + 2</a:t>
            </a:r>
            <a:r>
              <a:rPr lang="en-US" sz="3000" baseline="30000">
                <a:solidFill>
                  <a:srgbClr val="0070C0"/>
                </a:solidFill>
                <a:latin typeface="Times New Roman" panose="02020603050405020304" pitchFamily="18" charset="0"/>
                <a:cs typeface="Times New Roman" panose="02020603050405020304" pitchFamily="18" charset="0"/>
              </a:rPr>
              <a:t>h-1</a:t>
            </a:r>
            <a:r>
              <a:rPr lang="en-US" sz="3000">
                <a:solidFill>
                  <a:srgbClr val="0070C0"/>
                </a:solidFill>
                <a:latin typeface="Times New Roman" panose="02020603050405020304" pitchFamily="18" charset="0"/>
                <a:cs typeface="Times New Roman" panose="02020603050405020304" pitchFamily="18" charset="0"/>
              </a:rPr>
              <a:t> = 2</a:t>
            </a:r>
            <a:r>
              <a:rPr lang="en-US" sz="3000" baseline="30000">
                <a:solidFill>
                  <a:srgbClr val="0070C0"/>
                </a:solidFill>
                <a:latin typeface="Times New Roman" panose="02020603050405020304" pitchFamily="18" charset="0"/>
                <a:cs typeface="Times New Roman" panose="02020603050405020304" pitchFamily="18" charset="0"/>
              </a:rPr>
              <a:t>h</a:t>
            </a:r>
            <a:r>
              <a:rPr lang="en-US" sz="3000">
                <a:solidFill>
                  <a:srgbClr val="0070C0"/>
                </a:solidFill>
                <a:latin typeface="Times New Roman" panose="02020603050405020304" pitchFamily="18" charset="0"/>
                <a:cs typeface="Times New Roman" panose="02020603050405020304" pitchFamily="18" charset="0"/>
              </a:rPr>
              <a:t> – 1</a:t>
            </a:r>
          </a:p>
        </p:txBody>
      </p:sp>
      <p:sp>
        <p:nvSpPr>
          <p:cNvPr id="26" name="Rectangle 25"/>
          <p:cNvSpPr/>
          <p:nvPr/>
        </p:nvSpPr>
        <p:spPr>
          <a:xfrm>
            <a:off x="6550710" y="5938648"/>
            <a:ext cx="5625865" cy="8101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tabLst>
                <a:tab pos="4572000" algn="l"/>
                <a:tab pos="8572500" algn="l"/>
              </a:tabLst>
            </a:pPr>
            <a:r>
              <a:rPr lang="en-US" sz="3000">
                <a:solidFill>
                  <a:schemeClr val="tx1"/>
                </a:solidFill>
                <a:latin typeface="Times New Roman" panose="02020603050405020304" pitchFamily="18" charset="0"/>
                <a:cs typeface="Times New Roman" panose="02020603050405020304" pitchFamily="18" charset="0"/>
              </a:rPr>
              <a:t>Chiều cao của cây là: h = 4 </a:t>
            </a:r>
          </a:p>
        </p:txBody>
      </p:sp>
    </p:spTree>
    <p:extLst>
      <p:ext uri="{BB962C8B-B14F-4D97-AF65-F5344CB8AC3E}">
        <p14:creationId xmlns:p14="http://schemas.microsoft.com/office/powerpoint/2010/main" val="221065961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P spid="14" grpId="0" animBg="1"/>
      <p:bldP spid="16" grpId="0" animBg="1"/>
      <p:bldP spid="17" grpId="0" animBg="1"/>
      <p:bldP spid="18" grpId="0" animBg="1"/>
      <p:bldP spid="19" grpId="0" animBg="1"/>
      <p:bldP spid="25" grpId="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CÂY NHỊ PHÂN (Binary tree)</a:t>
            </a:r>
          </a:p>
        </p:txBody>
      </p:sp>
      <p:sp>
        <p:nvSpPr>
          <p:cNvPr id="3" name="Rectangle 2"/>
          <p:cNvSpPr/>
          <p:nvPr/>
        </p:nvSpPr>
        <p:spPr>
          <a:xfrm>
            <a:off x="1657350" y="612474"/>
            <a:ext cx="6551475"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1. Định nghĩa và tính chất</a:t>
            </a:r>
          </a:p>
        </p:txBody>
      </p:sp>
      <p:sp>
        <p:nvSpPr>
          <p:cNvPr id="4" name="Rectangle 3"/>
          <p:cNvSpPr/>
          <p:nvPr/>
        </p:nvSpPr>
        <p:spPr>
          <a:xfrm>
            <a:off x="848534" y="1959933"/>
            <a:ext cx="10194589" cy="1077218"/>
          </a:xfrm>
          <a:prstGeom prst="rect">
            <a:avLst/>
          </a:prstGeom>
        </p:spPr>
        <p:txBody>
          <a:bodyPr wrap="square">
            <a:spAutoFit/>
          </a:bodyPr>
          <a:lstStyle/>
          <a:p>
            <a:pPr indent="457200" algn="just">
              <a:tabLst>
                <a:tab pos="4572000" algn="l"/>
                <a:tab pos="8572500" algn="l"/>
              </a:tabLst>
            </a:pPr>
            <a:r>
              <a:rPr lang="en-US" sz="3200">
                <a:solidFill>
                  <a:srgbClr val="0070C0"/>
                </a:solidFill>
                <a:latin typeface="Times New Roman" panose="02020603050405020304" pitchFamily="18" charset="0"/>
                <a:cs typeface="Times New Roman" panose="02020603050405020304" pitchFamily="18" charset="0"/>
              </a:rPr>
              <a:t>Nếu </a:t>
            </a:r>
            <a:r>
              <a:rPr lang="en-US" sz="3200" i="1">
                <a:solidFill>
                  <a:srgbClr val="0070C0"/>
                </a:solidFill>
                <a:latin typeface="Times New Roman" panose="02020603050405020304" pitchFamily="18" charset="0"/>
                <a:cs typeface="Times New Roman" panose="02020603050405020304" pitchFamily="18" charset="0"/>
              </a:rPr>
              <a:t>cây nhị phân hoàn chỉnh </a:t>
            </a:r>
            <a:r>
              <a:rPr lang="en-US" sz="3200">
                <a:solidFill>
                  <a:srgbClr val="0070C0"/>
                </a:solidFill>
                <a:latin typeface="Times New Roman" panose="02020603050405020304" pitchFamily="18" charset="0"/>
                <a:cs typeface="Times New Roman" panose="02020603050405020304" pitchFamily="18" charset="0"/>
              </a:rPr>
              <a:t>hoặc </a:t>
            </a:r>
            <a:r>
              <a:rPr lang="en-US" sz="3200" i="1">
                <a:solidFill>
                  <a:srgbClr val="0070C0"/>
                </a:solidFill>
                <a:latin typeface="Times New Roman" panose="02020603050405020304" pitchFamily="18" charset="0"/>
                <a:cs typeface="Times New Roman" panose="02020603050405020304" pitchFamily="18" charset="0"/>
              </a:rPr>
              <a:t>cây nhị phân gần đầy </a:t>
            </a:r>
            <a:r>
              <a:rPr lang="en-US" sz="3200">
                <a:solidFill>
                  <a:srgbClr val="0070C0"/>
                </a:solidFill>
                <a:latin typeface="Times New Roman" panose="02020603050405020304" pitchFamily="18" charset="0"/>
                <a:cs typeface="Times New Roman" panose="02020603050405020304" pitchFamily="18" charset="0"/>
              </a:rPr>
              <a:t>có n nút thì: n </a:t>
            </a:r>
            <a:r>
              <a:rPr lang="fr-FR" sz="3200">
                <a:solidFill>
                  <a:srgbClr val="0070C0"/>
                </a:solidFill>
                <a:latin typeface="Times New Roman" panose="02020603050405020304" pitchFamily="18" charset="0"/>
                <a:cs typeface="Times New Roman" panose="02020603050405020304" pitchFamily="18" charset="0"/>
              </a:rPr>
              <a:t>≤</a:t>
            </a:r>
            <a:r>
              <a:rPr lang="en-US" sz="3200">
                <a:solidFill>
                  <a:srgbClr val="0070C0"/>
                </a:solidFill>
                <a:latin typeface="Times New Roman" panose="02020603050405020304" pitchFamily="18" charset="0"/>
                <a:cs typeface="Times New Roman" panose="02020603050405020304" pitchFamily="18" charset="0"/>
              </a:rPr>
              <a:t> 2</a:t>
            </a:r>
            <a:r>
              <a:rPr lang="en-US" sz="3200" baseline="30000">
                <a:solidFill>
                  <a:srgbClr val="0070C0"/>
                </a:solidFill>
                <a:latin typeface="Times New Roman" panose="02020603050405020304" pitchFamily="18" charset="0"/>
                <a:cs typeface="Times New Roman" panose="02020603050405020304" pitchFamily="18" charset="0"/>
              </a:rPr>
              <a:t>h </a:t>
            </a:r>
            <a:r>
              <a:rPr lang="en-US" sz="3200">
                <a:solidFill>
                  <a:srgbClr val="0070C0"/>
                </a:solidFill>
                <a:latin typeface="Times New Roman" panose="02020603050405020304" pitchFamily="18" charset="0"/>
                <a:cs typeface="Times New Roman" panose="02020603050405020304" pitchFamily="18" charset="0"/>
              </a:rPr>
              <a:t>-1, từ đó:</a:t>
            </a:r>
          </a:p>
        </p:txBody>
      </p:sp>
      <p:sp>
        <p:nvSpPr>
          <p:cNvPr id="6" name="Rectangle 5"/>
          <p:cNvSpPr/>
          <p:nvPr/>
        </p:nvSpPr>
        <p:spPr>
          <a:xfrm>
            <a:off x="848534" y="1352527"/>
            <a:ext cx="9446982" cy="584775"/>
          </a:xfrm>
          <a:prstGeom prst="rect">
            <a:avLst/>
          </a:prstGeom>
        </p:spPr>
        <p:txBody>
          <a:bodyPr wrap="square">
            <a:spAutoFit/>
          </a:bodyPr>
          <a:lstStyle/>
          <a:p>
            <a:pPr indent="466725" algn="just"/>
            <a:r>
              <a:rPr lang="en-US" sz="3200">
                <a:solidFill>
                  <a:srgbClr val="0070C0"/>
                </a:solidFill>
                <a:latin typeface="Times New Roman" panose="02020603050405020304" pitchFamily="18" charset="0"/>
                <a:cs typeface="Times New Roman" panose="02020603050405020304" pitchFamily="18" charset="0"/>
              </a:rPr>
              <a:t>*Từ kết quả này có thể suy ra:</a:t>
            </a:r>
            <a:r>
              <a:rPr lang="vi-VN" sz="3200">
                <a:solidFill>
                  <a:srgbClr val="0070C0"/>
                </a:solidFill>
                <a:latin typeface="Times New Roman" panose="02020603050405020304" pitchFamily="18" charset="0"/>
                <a:cs typeface="Times New Roman" panose="02020603050405020304" pitchFamily="18" charset="0"/>
              </a:rPr>
              <a:t> </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377699" y="3102128"/>
            <a:ext cx="9027266" cy="584775"/>
          </a:xfrm>
          <a:prstGeom prst="rect">
            <a:avLst/>
          </a:prstGeom>
        </p:spPr>
        <p:txBody>
          <a:bodyPr wrap="square">
            <a:spAutoFit/>
          </a:bodyPr>
          <a:lstStyle/>
          <a:p>
            <a:r>
              <a:rPr lang="fr-FR" sz="3200">
                <a:solidFill>
                  <a:srgbClr val="0070C0"/>
                </a:solidFill>
                <a:latin typeface="Times New Roman" panose="02020603050405020304" pitchFamily="18" charset="0"/>
                <a:cs typeface="Times New Roman" panose="02020603050405020304" pitchFamily="18" charset="0"/>
              </a:rPr>
              <a:t>h = </a:t>
            </a:r>
            <a:r>
              <a:rPr lang="fr-FR" sz="32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3200">
                <a:solidFill>
                  <a:srgbClr val="0070C0"/>
                </a:solidFill>
                <a:latin typeface="Times New Roman" panose="02020603050405020304" pitchFamily="18" charset="0"/>
                <a:cs typeface="Times New Roman" panose="02020603050405020304" pitchFamily="18" charset="0"/>
              </a:rPr>
              <a:t>log</a:t>
            </a:r>
            <a:r>
              <a:rPr lang="fr-FR" sz="3200" baseline="-25000">
                <a:solidFill>
                  <a:srgbClr val="0070C0"/>
                </a:solidFill>
                <a:latin typeface="Times New Roman" panose="02020603050405020304" pitchFamily="18" charset="0"/>
                <a:cs typeface="Times New Roman" panose="02020603050405020304" pitchFamily="18" charset="0"/>
              </a:rPr>
              <a:t>2</a:t>
            </a:r>
            <a:r>
              <a:rPr lang="fr-FR" sz="3200">
                <a:solidFill>
                  <a:srgbClr val="0070C0"/>
                </a:solidFill>
                <a:latin typeface="Times New Roman" panose="02020603050405020304" pitchFamily="18" charset="0"/>
                <a:cs typeface="Times New Roman" panose="02020603050405020304" pitchFamily="18" charset="0"/>
              </a:rPr>
              <a:t>(n + 1)</a:t>
            </a:r>
            <a:r>
              <a:rPr lang="fr-FR" sz="32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3200">
                <a:solidFill>
                  <a:srgbClr val="0070C0"/>
                </a:solidFill>
                <a:latin typeface="Times New Roman" panose="02020603050405020304" pitchFamily="18" charset="0"/>
                <a:cs typeface="Times New Roman" panose="02020603050405020304" pitchFamily="18" charset="0"/>
              </a:rPr>
              <a:t> </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288202" y="3766323"/>
            <a:ext cx="9754921" cy="584775"/>
          </a:xfrm>
          <a:prstGeom prst="rect">
            <a:avLst/>
          </a:prstGeom>
        </p:spPr>
        <p:txBody>
          <a:bodyPr wrap="square">
            <a:spAutoFit/>
          </a:bodyPr>
          <a:lstStyle/>
          <a:p>
            <a:pPr indent="466725" algn="just"/>
            <a:r>
              <a:rPr lang="fr-FR" sz="3200">
                <a:solidFill>
                  <a:srgbClr val="0070C0"/>
                </a:solidFill>
                <a:latin typeface="Times New Roman" panose="02020603050405020304" pitchFamily="18" charset="0"/>
                <a:cs typeface="Times New Roman" panose="02020603050405020304" pitchFamily="18" charset="0"/>
              </a:rPr>
              <a:t>Ta qui ước:	</a:t>
            </a:r>
            <a:r>
              <a:rPr lang="fr-FR" sz="32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3200">
                <a:solidFill>
                  <a:srgbClr val="0070C0"/>
                </a:solidFill>
                <a:latin typeface="Times New Roman" panose="02020603050405020304" pitchFamily="18" charset="0"/>
                <a:cs typeface="Times New Roman" panose="02020603050405020304" pitchFamily="18" charset="0"/>
              </a:rPr>
              <a:t>x</a:t>
            </a:r>
            <a:r>
              <a:rPr lang="fr-FR" sz="32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3200">
                <a:solidFill>
                  <a:srgbClr val="0070C0"/>
                </a:solidFill>
                <a:latin typeface="Times New Roman" panose="02020603050405020304" pitchFamily="18" charset="0"/>
                <a:cs typeface="Times New Roman" panose="02020603050405020304" pitchFamily="18" charset="0"/>
              </a:rPr>
              <a:t> là số nguyên ngay trên của x</a:t>
            </a:r>
            <a:r>
              <a:rPr lang="vi-VN" sz="3200">
                <a:solidFill>
                  <a:srgbClr val="0070C0"/>
                </a:solidFill>
                <a:latin typeface="Times New Roman" panose="02020603050405020304" pitchFamily="18" charset="0"/>
                <a:cs typeface="Times New Roman" panose="02020603050405020304" pitchFamily="18" charset="0"/>
              </a:rPr>
              <a:t> </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3560323" y="4411063"/>
            <a:ext cx="7482799" cy="584775"/>
          </a:xfrm>
          <a:prstGeom prst="rect">
            <a:avLst/>
          </a:prstGeom>
        </p:spPr>
        <p:txBody>
          <a:bodyPr wrap="square">
            <a:spAutoFit/>
          </a:bodyPr>
          <a:lstStyle/>
          <a:p>
            <a:pPr indent="466725" algn="just"/>
            <a:r>
              <a:rPr lang="fr-FR" sz="32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3200">
                <a:solidFill>
                  <a:srgbClr val="0070C0"/>
                </a:solidFill>
                <a:latin typeface="Times New Roman" panose="02020603050405020304" pitchFamily="18" charset="0"/>
                <a:cs typeface="Times New Roman" panose="02020603050405020304" pitchFamily="18" charset="0"/>
              </a:rPr>
              <a:t>x</a:t>
            </a:r>
            <a:r>
              <a:rPr lang="fr-FR" sz="32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3200">
                <a:solidFill>
                  <a:srgbClr val="0070C0"/>
                </a:solidFill>
                <a:latin typeface="Times New Roman" panose="02020603050405020304" pitchFamily="18" charset="0"/>
                <a:cs typeface="Times New Roman" panose="02020603050405020304" pitchFamily="18" charset="0"/>
              </a:rPr>
              <a:t> là số nguyên ngay dưới của x</a:t>
            </a:r>
            <a:r>
              <a:rPr lang="vi-VN" sz="3200">
                <a:solidFill>
                  <a:srgbClr val="0070C0"/>
                </a:solidFill>
                <a:latin typeface="Times New Roman" panose="02020603050405020304" pitchFamily="18" charset="0"/>
                <a:cs typeface="Times New Roman" panose="02020603050405020304" pitchFamily="18" charset="0"/>
              </a:rPr>
              <a:t> </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3560323" y="5100194"/>
            <a:ext cx="7482799" cy="584775"/>
          </a:xfrm>
          <a:prstGeom prst="rect">
            <a:avLst/>
          </a:prstGeom>
        </p:spPr>
        <p:txBody>
          <a:bodyPr wrap="square">
            <a:spAutoFit/>
          </a:bodyPr>
          <a:lstStyle/>
          <a:p>
            <a:pPr indent="466725" algn="just"/>
            <a:r>
              <a:rPr lang="fr-FR" sz="3200">
                <a:solidFill>
                  <a:srgbClr val="0070C0"/>
                </a:solidFill>
                <a:latin typeface="Times New Roman" panose="02020603050405020304" pitchFamily="18" charset="0"/>
                <a:cs typeface="Times New Roman" panose="02020603050405020304" pitchFamily="18" charset="0"/>
              </a:rPr>
              <a:t>nghĩa là </a:t>
            </a:r>
            <a:r>
              <a:rPr lang="fr-FR" sz="32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3200">
                <a:solidFill>
                  <a:srgbClr val="0070C0"/>
                </a:solidFill>
                <a:latin typeface="Times New Roman" panose="02020603050405020304" pitchFamily="18" charset="0"/>
                <a:cs typeface="Times New Roman" panose="02020603050405020304" pitchFamily="18" charset="0"/>
              </a:rPr>
              <a:t>x</a:t>
            </a:r>
            <a:r>
              <a:rPr lang="fr-FR" sz="32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3200">
                <a:solidFill>
                  <a:srgbClr val="0070C0"/>
                </a:solidFill>
                <a:latin typeface="Times New Roman" panose="02020603050405020304" pitchFamily="18" charset="0"/>
                <a:cs typeface="Times New Roman" panose="02020603050405020304" pitchFamily="18" charset="0"/>
              </a:rPr>
              <a:t> ≤ x ≤ </a:t>
            </a:r>
            <a:r>
              <a:rPr lang="fr-FR" sz="32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3200">
                <a:solidFill>
                  <a:srgbClr val="0070C0"/>
                </a:solidFill>
                <a:latin typeface="Times New Roman" panose="02020603050405020304" pitchFamily="18" charset="0"/>
                <a:cs typeface="Times New Roman" panose="02020603050405020304" pitchFamily="18" charset="0"/>
              </a:rPr>
              <a:t>x</a:t>
            </a:r>
            <a:r>
              <a:rPr lang="fr-FR" sz="32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3560323" y="5734975"/>
            <a:ext cx="7482799" cy="584775"/>
          </a:xfrm>
          <a:prstGeom prst="rect">
            <a:avLst/>
          </a:prstGeom>
        </p:spPr>
        <p:txBody>
          <a:bodyPr wrap="square">
            <a:spAutoFit/>
          </a:bodyPr>
          <a:lstStyle/>
          <a:p>
            <a:pPr indent="466725" algn="just"/>
            <a:r>
              <a:rPr lang="fr-FR" sz="3200" b="1">
                <a:solidFill>
                  <a:srgbClr val="0070C0"/>
                </a:solidFill>
                <a:latin typeface="Times New Roman" panose="02020603050405020304" pitchFamily="18" charset="0"/>
                <a:cs typeface="Times New Roman" panose="02020603050405020304" pitchFamily="18" charset="0"/>
              </a:rPr>
              <a:t>VD:        </a:t>
            </a:r>
            <a:r>
              <a:rPr lang="fr-FR" sz="32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3</a:t>
            </a:r>
            <a:r>
              <a:rPr lang="fr-FR" sz="3200">
                <a:solidFill>
                  <a:srgbClr val="0070C0"/>
                </a:solidFill>
                <a:latin typeface="Times New Roman" panose="02020603050405020304" pitchFamily="18" charset="0"/>
                <a:cs typeface="Times New Roman" panose="02020603050405020304" pitchFamily="18" charset="0"/>
              </a:rPr>
              <a:t> ≤ 3.7 ≤ </a:t>
            </a:r>
            <a:r>
              <a:rPr lang="fr-FR" sz="32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4</a:t>
            </a:r>
            <a:endParaRPr lang="en-US" sz="32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79172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10" grpId="0"/>
      <p:bldP spid="11" grpId="0"/>
      <p:bldP spid="13"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45473"/>
            <a:ext cx="10896600" cy="1680152"/>
          </a:xfrm>
        </p:spPr>
        <p:txBody>
          <a:bodyPr>
            <a:noAutofit/>
          </a:bodyPr>
          <a:lstStyle/>
          <a:p>
            <a:pPr algn="ctr"/>
            <a:r>
              <a:rPr lang="en-US" sz="4400" b="1">
                <a:solidFill>
                  <a:srgbClr val="0070C0"/>
                </a:solidFill>
                <a:latin typeface="Times New Roman" panose="02020603050405020304" pitchFamily="18" charset="0"/>
                <a:cs typeface="Times New Roman" panose="02020603050405020304" pitchFamily="18" charset="0"/>
              </a:rPr>
              <a:t>CHƯƠNG 5: CÂY</a:t>
            </a:r>
            <a:endParaRPr lang="en-US" sz="4400" b="1">
              <a:solidFill>
                <a:srgbClr val="0070C0"/>
              </a:solidFill>
            </a:endParaRPr>
          </a:p>
        </p:txBody>
      </p:sp>
      <p:grpSp>
        <p:nvGrpSpPr>
          <p:cNvPr id="9" name="Group 8"/>
          <p:cNvGrpSpPr/>
          <p:nvPr/>
        </p:nvGrpSpPr>
        <p:grpSpPr>
          <a:xfrm>
            <a:off x="370115" y="1830069"/>
            <a:ext cx="11560627" cy="2313637"/>
            <a:chOff x="370115" y="1830069"/>
            <a:chExt cx="11560627" cy="2313637"/>
          </a:xfrm>
        </p:grpSpPr>
        <p:sp>
          <p:nvSpPr>
            <p:cNvPr id="4" name="Freeform 3"/>
            <p:cNvSpPr/>
            <p:nvPr/>
          </p:nvSpPr>
          <p:spPr>
            <a:xfrm>
              <a:off x="370115" y="1830069"/>
              <a:ext cx="1619546" cy="2313637"/>
            </a:xfrm>
            <a:custGeom>
              <a:avLst/>
              <a:gdLst>
                <a:gd name="connsiteX0" fmla="*/ 0 w 2313636"/>
                <a:gd name="connsiteY0" fmla="*/ 0 h 1619545"/>
                <a:gd name="connsiteX1" fmla="*/ 1503864 w 2313636"/>
                <a:gd name="connsiteY1" fmla="*/ 0 h 1619545"/>
                <a:gd name="connsiteX2" fmla="*/ 2313636 w 2313636"/>
                <a:gd name="connsiteY2" fmla="*/ 809773 h 1619545"/>
                <a:gd name="connsiteX3" fmla="*/ 1503864 w 2313636"/>
                <a:gd name="connsiteY3" fmla="*/ 1619545 h 1619545"/>
                <a:gd name="connsiteX4" fmla="*/ 0 w 2313636"/>
                <a:gd name="connsiteY4" fmla="*/ 1619545 h 1619545"/>
                <a:gd name="connsiteX5" fmla="*/ 809773 w 2313636"/>
                <a:gd name="connsiteY5" fmla="*/ 809773 h 1619545"/>
                <a:gd name="connsiteX6" fmla="*/ 0 w 2313636"/>
                <a:gd name="connsiteY6" fmla="*/ 0 h 1619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3636" h="1619545">
                  <a:moveTo>
                    <a:pt x="2313635" y="0"/>
                  </a:moveTo>
                  <a:lnTo>
                    <a:pt x="2313635" y="1052705"/>
                  </a:lnTo>
                  <a:lnTo>
                    <a:pt x="1156817" y="1619545"/>
                  </a:lnTo>
                  <a:lnTo>
                    <a:pt x="1" y="1052705"/>
                  </a:lnTo>
                  <a:lnTo>
                    <a:pt x="1" y="0"/>
                  </a:lnTo>
                  <a:lnTo>
                    <a:pt x="1156817" y="566841"/>
                  </a:lnTo>
                  <a:lnTo>
                    <a:pt x="2313635"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0481" tIns="840254" rIns="30480" bIns="840252" numCol="1" spcCol="1270" anchor="ctr" anchorCtr="0">
              <a:noAutofit/>
            </a:bodyPr>
            <a:lstStyle/>
            <a:p>
              <a:pPr lvl="0" algn="ctr" defTabSz="2133600">
                <a:lnSpc>
                  <a:spcPct val="90000"/>
                </a:lnSpc>
                <a:spcBef>
                  <a:spcPct val="0"/>
                </a:spcBef>
                <a:spcAft>
                  <a:spcPct val="35000"/>
                </a:spcAft>
              </a:pPr>
              <a:r>
                <a:rPr lang="en-US" sz="4800" b="1" kern="1200">
                  <a:solidFill>
                    <a:srgbClr val="0070C0"/>
                  </a:solidFill>
                </a:rPr>
                <a:t>I</a:t>
              </a:r>
            </a:p>
          </p:txBody>
        </p:sp>
        <p:sp>
          <p:nvSpPr>
            <p:cNvPr id="5" name="Freeform 4"/>
            <p:cNvSpPr/>
            <p:nvPr/>
          </p:nvSpPr>
          <p:spPr>
            <a:xfrm>
              <a:off x="1989660" y="1830071"/>
              <a:ext cx="9941082" cy="1504654"/>
            </a:xfrm>
            <a:custGeom>
              <a:avLst/>
              <a:gdLst>
                <a:gd name="connsiteX0" fmla="*/ 250781 w 1504654"/>
                <a:gd name="connsiteY0" fmla="*/ 0 h 9941082"/>
                <a:gd name="connsiteX1" fmla="*/ 1253873 w 1504654"/>
                <a:gd name="connsiteY1" fmla="*/ 0 h 9941082"/>
                <a:gd name="connsiteX2" fmla="*/ 1504654 w 1504654"/>
                <a:gd name="connsiteY2" fmla="*/ 250781 h 9941082"/>
                <a:gd name="connsiteX3" fmla="*/ 1504654 w 1504654"/>
                <a:gd name="connsiteY3" fmla="*/ 9941082 h 9941082"/>
                <a:gd name="connsiteX4" fmla="*/ 1504654 w 1504654"/>
                <a:gd name="connsiteY4" fmla="*/ 9941082 h 9941082"/>
                <a:gd name="connsiteX5" fmla="*/ 0 w 1504654"/>
                <a:gd name="connsiteY5" fmla="*/ 9941082 h 9941082"/>
                <a:gd name="connsiteX6" fmla="*/ 0 w 1504654"/>
                <a:gd name="connsiteY6" fmla="*/ 9941082 h 9941082"/>
                <a:gd name="connsiteX7" fmla="*/ 0 w 1504654"/>
                <a:gd name="connsiteY7" fmla="*/ 250781 h 9941082"/>
                <a:gd name="connsiteX8" fmla="*/ 250781 w 1504654"/>
                <a:gd name="connsiteY8" fmla="*/ 0 h 994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4654" h="9941082">
                  <a:moveTo>
                    <a:pt x="1504654" y="1656884"/>
                  </a:moveTo>
                  <a:lnTo>
                    <a:pt x="1504654" y="8284198"/>
                  </a:lnTo>
                  <a:cubicBezTo>
                    <a:pt x="1504654" y="9199271"/>
                    <a:pt x="1487660" y="9941079"/>
                    <a:pt x="1466696" y="9941079"/>
                  </a:cubicBezTo>
                  <a:lnTo>
                    <a:pt x="0" y="9941079"/>
                  </a:lnTo>
                  <a:lnTo>
                    <a:pt x="0" y="9941079"/>
                  </a:lnTo>
                  <a:lnTo>
                    <a:pt x="0" y="3"/>
                  </a:lnTo>
                  <a:lnTo>
                    <a:pt x="0" y="3"/>
                  </a:lnTo>
                  <a:lnTo>
                    <a:pt x="1466696" y="3"/>
                  </a:lnTo>
                  <a:cubicBezTo>
                    <a:pt x="1487660" y="3"/>
                    <a:pt x="1504654" y="741811"/>
                    <a:pt x="1504654" y="1656884"/>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12929" tIns="101390" rIns="101390" bIns="101392" numCol="1" spcCol="1270" anchor="ctr" anchorCtr="0">
              <a:noAutofit/>
            </a:bodyPr>
            <a:lstStyle/>
            <a:p>
              <a:pPr marL="0" lvl="1" algn="l" defTabSz="1955800">
                <a:lnSpc>
                  <a:spcPct val="90000"/>
                </a:lnSpc>
                <a:spcBef>
                  <a:spcPct val="0"/>
                </a:spcBef>
                <a:spcAft>
                  <a:spcPct val="15000"/>
                </a:spcAft>
              </a:pPr>
              <a:r>
                <a:rPr lang="en-US" sz="4400" b="1">
                  <a:solidFill>
                    <a:srgbClr val="0070C0"/>
                  </a:solidFill>
                  <a:latin typeface="Times New Roman" panose="02020603050405020304" pitchFamily="18" charset="0"/>
                  <a:cs typeface="Times New Roman" panose="02020603050405020304" pitchFamily="18" charset="0"/>
                </a:rPr>
                <a:t>Định nghĩa và các khái niệm</a:t>
              </a:r>
              <a:endParaRPr lang="en-US" sz="4400" b="1" kern="1200">
                <a:solidFill>
                  <a:srgbClr val="0070C0"/>
                </a:solidFill>
                <a:latin typeface="Times New Roman" panose="02020603050405020304" pitchFamily="18" charset="0"/>
                <a:cs typeface="Times New Roman" panose="02020603050405020304" pitchFamily="18" charset="0"/>
              </a:endParaRPr>
            </a:p>
          </p:txBody>
        </p:sp>
      </p:grpSp>
      <p:grpSp>
        <p:nvGrpSpPr>
          <p:cNvPr id="10" name="Group 9"/>
          <p:cNvGrpSpPr/>
          <p:nvPr/>
        </p:nvGrpSpPr>
        <p:grpSpPr>
          <a:xfrm>
            <a:off x="370115" y="3858881"/>
            <a:ext cx="11560627" cy="2313637"/>
            <a:chOff x="370115" y="3858881"/>
            <a:chExt cx="11560627" cy="2313637"/>
          </a:xfrm>
        </p:grpSpPr>
        <p:sp>
          <p:nvSpPr>
            <p:cNvPr id="6" name="Freeform 5"/>
            <p:cNvSpPr/>
            <p:nvPr/>
          </p:nvSpPr>
          <p:spPr>
            <a:xfrm>
              <a:off x="370115" y="3858881"/>
              <a:ext cx="1619546" cy="2313637"/>
            </a:xfrm>
            <a:custGeom>
              <a:avLst/>
              <a:gdLst>
                <a:gd name="connsiteX0" fmla="*/ 0 w 2313636"/>
                <a:gd name="connsiteY0" fmla="*/ 0 h 1619545"/>
                <a:gd name="connsiteX1" fmla="*/ 1503864 w 2313636"/>
                <a:gd name="connsiteY1" fmla="*/ 0 h 1619545"/>
                <a:gd name="connsiteX2" fmla="*/ 2313636 w 2313636"/>
                <a:gd name="connsiteY2" fmla="*/ 809773 h 1619545"/>
                <a:gd name="connsiteX3" fmla="*/ 1503864 w 2313636"/>
                <a:gd name="connsiteY3" fmla="*/ 1619545 h 1619545"/>
                <a:gd name="connsiteX4" fmla="*/ 0 w 2313636"/>
                <a:gd name="connsiteY4" fmla="*/ 1619545 h 1619545"/>
                <a:gd name="connsiteX5" fmla="*/ 809773 w 2313636"/>
                <a:gd name="connsiteY5" fmla="*/ 809773 h 1619545"/>
                <a:gd name="connsiteX6" fmla="*/ 0 w 2313636"/>
                <a:gd name="connsiteY6" fmla="*/ 0 h 1619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3636" h="1619545">
                  <a:moveTo>
                    <a:pt x="2313635" y="0"/>
                  </a:moveTo>
                  <a:lnTo>
                    <a:pt x="2313635" y="1052705"/>
                  </a:lnTo>
                  <a:lnTo>
                    <a:pt x="1156817" y="1619545"/>
                  </a:lnTo>
                  <a:lnTo>
                    <a:pt x="1" y="1052705"/>
                  </a:lnTo>
                  <a:lnTo>
                    <a:pt x="1" y="0"/>
                  </a:lnTo>
                  <a:lnTo>
                    <a:pt x="1156817" y="566841"/>
                  </a:lnTo>
                  <a:lnTo>
                    <a:pt x="2313635"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0481" tIns="840254" rIns="30480" bIns="840252" numCol="1" spcCol="1270" anchor="ctr" anchorCtr="0">
              <a:noAutofit/>
            </a:bodyPr>
            <a:lstStyle/>
            <a:p>
              <a:pPr lvl="0" algn="ctr" defTabSz="2133600">
                <a:lnSpc>
                  <a:spcPct val="90000"/>
                </a:lnSpc>
                <a:spcBef>
                  <a:spcPct val="0"/>
                </a:spcBef>
                <a:spcAft>
                  <a:spcPct val="35000"/>
                </a:spcAft>
              </a:pPr>
              <a:r>
                <a:rPr lang="en-US" sz="4800" b="1" kern="1200">
                  <a:solidFill>
                    <a:srgbClr val="0070C0"/>
                  </a:solidFill>
                </a:rPr>
                <a:t>II</a:t>
              </a:r>
            </a:p>
          </p:txBody>
        </p:sp>
        <p:sp>
          <p:nvSpPr>
            <p:cNvPr id="7" name="Freeform 6"/>
            <p:cNvSpPr/>
            <p:nvPr/>
          </p:nvSpPr>
          <p:spPr>
            <a:xfrm>
              <a:off x="1989659" y="3858881"/>
              <a:ext cx="9941083" cy="1503864"/>
            </a:xfrm>
            <a:custGeom>
              <a:avLst/>
              <a:gdLst>
                <a:gd name="connsiteX0" fmla="*/ 250649 w 1503863"/>
                <a:gd name="connsiteY0" fmla="*/ 0 h 9941082"/>
                <a:gd name="connsiteX1" fmla="*/ 1253214 w 1503863"/>
                <a:gd name="connsiteY1" fmla="*/ 0 h 9941082"/>
                <a:gd name="connsiteX2" fmla="*/ 1503863 w 1503863"/>
                <a:gd name="connsiteY2" fmla="*/ 250649 h 9941082"/>
                <a:gd name="connsiteX3" fmla="*/ 1503863 w 1503863"/>
                <a:gd name="connsiteY3" fmla="*/ 9941082 h 9941082"/>
                <a:gd name="connsiteX4" fmla="*/ 1503863 w 1503863"/>
                <a:gd name="connsiteY4" fmla="*/ 9941082 h 9941082"/>
                <a:gd name="connsiteX5" fmla="*/ 0 w 1503863"/>
                <a:gd name="connsiteY5" fmla="*/ 9941082 h 9941082"/>
                <a:gd name="connsiteX6" fmla="*/ 0 w 1503863"/>
                <a:gd name="connsiteY6" fmla="*/ 9941082 h 9941082"/>
                <a:gd name="connsiteX7" fmla="*/ 0 w 1503863"/>
                <a:gd name="connsiteY7" fmla="*/ 250649 h 9941082"/>
                <a:gd name="connsiteX8" fmla="*/ 250649 w 1503863"/>
                <a:gd name="connsiteY8" fmla="*/ 0 h 994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863" h="9941082">
                  <a:moveTo>
                    <a:pt x="1503863" y="1656883"/>
                  </a:moveTo>
                  <a:lnTo>
                    <a:pt x="1503863" y="8284199"/>
                  </a:lnTo>
                  <a:cubicBezTo>
                    <a:pt x="1503863" y="9199271"/>
                    <a:pt x="1486887" y="9941079"/>
                    <a:pt x="1465945" y="9941079"/>
                  </a:cubicBezTo>
                  <a:lnTo>
                    <a:pt x="0" y="9941079"/>
                  </a:lnTo>
                  <a:lnTo>
                    <a:pt x="0" y="9941079"/>
                  </a:lnTo>
                  <a:lnTo>
                    <a:pt x="0" y="3"/>
                  </a:lnTo>
                  <a:lnTo>
                    <a:pt x="0" y="3"/>
                  </a:lnTo>
                  <a:lnTo>
                    <a:pt x="1465945" y="3"/>
                  </a:lnTo>
                  <a:cubicBezTo>
                    <a:pt x="1486887" y="3"/>
                    <a:pt x="1503863" y="741811"/>
                    <a:pt x="1503863" y="1656883"/>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12929" tIns="101353" rIns="101353" bIns="101354" numCol="1" spcCol="1270" anchor="ctr" anchorCtr="0">
              <a:noAutofit/>
            </a:bodyPr>
            <a:lstStyle/>
            <a:p>
              <a:pPr marL="0" lvl="1" algn="l" defTabSz="1955800">
                <a:lnSpc>
                  <a:spcPct val="90000"/>
                </a:lnSpc>
                <a:spcBef>
                  <a:spcPct val="0"/>
                </a:spcBef>
                <a:spcAft>
                  <a:spcPct val="15000"/>
                </a:spcAft>
              </a:pPr>
              <a:r>
                <a:rPr lang="en-US" sz="4400" b="1" kern="1200">
                  <a:solidFill>
                    <a:srgbClr val="0070C0"/>
                  </a:solidFill>
                  <a:latin typeface="Times New Roman" panose="02020603050405020304" pitchFamily="18" charset="0"/>
                  <a:cs typeface="Times New Roman" panose="02020603050405020304" pitchFamily="18" charset="0"/>
                </a:rPr>
                <a:t>Cây nhị phân</a:t>
              </a:r>
            </a:p>
          </p:txBody>
        </p:sp>
      </p:grpSp>
    </p:spTree>
    <p:extLst>
      <p:ext uri="{BB962C8B-B14F-4D97-AF65-F5344CB8AC3E}">
        <p14:creationId xmlns:p14="http://schemas.microsoft.com/office/powerpoint/2010/main" val="2550435276"/>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CÂY NHỊ PHÂN (Binary tree)</a:t>
            </a:r>
          </a:p>
        </p:txBody>
      </p:sp>
      <p:sp>
        <p:nvSpPr>
          <p:cNvPr id="3" name="Rectangle 2"/>
          <p:cNvSpPr/>
          <p:nvPr/>
        </p:nvSpPr>
        <p:spPr>
          <a:xfrm>
            <a:off x="1657351" y="612474"/>
            <a:ext cx="5319814"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Ví dụ tính chiều cao của cây</a:t>
            </a:r>
          </a:p>
        </p:txBody>
      </p:sp>
      <p:sp>
        <p:nvSpPr>
          <p:cNvPr id="10" name="Rectangle 9"/>
          <p:cNvSpPr/>
          <p:nvPr/>
        </p:nvSpPr>
        <p:spPr>
          <a:xfrm>
            <a:off x="8048567" y="63783"/>
            <a:ext cx="3074360" cy="584775"/>
          </a:xfrm>
          <a:prstGeom prst="rect">
            <a:avLst/>
          </a:prstGeom>
          <a:ln>
            <a:solidFill>
              <a:schemeClr val="accent1"/>
            </a:solidFill>
          </a:ln>
        </p:spPr>
        <p:txBody>
          <a:bodyPr wrap="square">
            <a:spAutoFit/>
          </a:bodyPr>
          <a:lstStyle/>
          <a:p>
            <a:pPr algn="ctr"/>
            <a:r>
              <a:rPr lang="fr-FR" sz="3200">
                <a:solidFill>
                  <a:srgbClr val="0070C0"/>
                </a:solidFill>
                <a:latin typeface="Times New Roman" panose="02020603050405020304" pitchFamily="18" charset="0"/>
                <a:cs typeface="Times New Roman" panose="02020603050405020304" pitchFamily="18" charset="0"/>
              </a:rPr>
              <a:t>h = </a:t>
            </a:r>
            <a:r>
              <a:rPr lang="fr-FR" sz="32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3200">
                <a:solidFill>
                  <a:srgbClr val="0070C0"/>
                </a:solidFill>
                <a:latin typeface="Times New Roman" panose="02020603050405020304" pitchFamily="18" charset="0"/>
                <a:cs typeface="Times New Roman" panose="02020603050405020304" pitchFamily="18" charset="0"/>
              </a:rPr>
              <a:t>log</a:t>
            </a:r>
            <a:r>
              <a:rPr lang="fr-FR" sz="3200" baseline="-25000">
                <a:solidFill>
                  <a:srgbClr val="0070C0"/>
                </a:solidFill>
                <a:latin typeface="Times New Roman" panose="02020603050405020304" pitchFamily="18" charset="0"/>
                <a:cs typeface="Times New Roman" panose="02020603050405020304" pitchFamily="18" charset="0"/>
              </a:rPr>
              <a:t>2</a:t>
            </a:r>
            <a:r>
              <a:rPr lang="fr-FR" sz="3200">
                <a:solidFill>
                  <a:srgbClr val="0070C0"/>
                </a:solidFill>
                <a:latin typeface="Times New Roman" panose="02020603050405020304" pitchFamily="18" charset="0"/>
                <a:cs typeface="Times New Roman" panose="02020603050405020304" pitchFamily="18" charset="0"/>
              </a:rPr>
              <a:t>(n + 1)</a:t>
            </a:r>
            <a:r>
              <a:rPr lang="fr-FR" sz="32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3200">
                <a:solidFill>
                  <a:srgbClr val="0070C0"/>
                </a:solidFill>
                <a:latin typeface="Times New Roman" panose="02020603050405020304" pitchFamily="18" charset="0"/>
                <a:cs typeface="Times New Roman" panose="02020603050405020304" pitchFamily="18" charset="0"/>
              </a:rPr>
              <a:t> </a:t>
            </a:r>
            <a:endParaRPr lang="en-US" sz="3200">
              <a:solidFill>
                <a:srgbClr val="0070C0"/>
              </a:solidFill>
              <a:latin typeface="Times New Roman" panose="02020603050405020304" pitchFamily="18" charset="0"/>
              <a:cs typeface="Times New Roman" panose="02020603050405020304" pitchFamily="18"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164" y="708523"/>
            <a:ext cx="5104588" cy="2282051"/>
          </a:xfrm>
          <a:prstGeom prst="rect">
            <a:avLst/>
          </a:prstGeom>
        </p:spPr>
      </p:pic>
      <p:pic>
        <p:nvPicPr>
          <p:cNvPr id="9" name="Picture 8" descr="Screen Clipping"/>
          <p:cNvPicPr>
            <a:picLocks noChangeAspect="1"/>
          </p:cNvPicPr>
          <p:nvPr/>
        </p:nvPicPr>
        <p:blipFill rotWithShape="1">
          <a:blip r:embed="rId3">
            <a:extLst>
              <a:ext uri="{28A0092B-C50C-407E-A947-70E740481C1C}">
                <a14:useLocalDpi xmlns:a14="http://schemas.microsoft.com/office/drawing/2010/main" val="0"/>
              </a:ext>
            </a:extLst>
          </a:blip>
          <a:srcRect l="4350" r="5587" b="4651"/>
          <a:stretch/>
        </p:blipFill>
        <p:spPr>
          <a:xfrm>
            <a:off x="6673760" y="2976606"/>
            <a:ext cx="5405309" cy="3205830"/>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49" y="2976926"/>
            <a:ext cx="6028033" cy="3219158"/>
          </a:xfrm>
          <a:prstGeom prst="rect">
            <a:avLst/>
          </a:prstGeom>
        </p:spPr>
      </p:pic>
      <p:sp>
        <p:nvSpPr>
          <p:cNvPr id="16" name="Rectangle 15"/>
          <p:cNvSpPr/>
          <p:nvPr/>
        </p:nvSpPr>
        <p:spPr>
          <a:xfrm>
            <a:off x="267649" y="6196085"/>
            <a:ext cx="5887491" cy="59367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800">
                <a:solidFill>
                  <a:srgbClr val="0070C0"/>
                </a:solidFill>
                <a:latin typeface="Times New Roman" panose="02020603050405020304" pitchFamily="18" charset="0"/>
                <a:cs typeface="Times New Roman" panose="02020603050405020304" pitchFamily="18" charset="0"/>
              </a:rPr>
              <a:t>h = </a:t>
            </a:r>
            <a:r>
              <a:rPr lang="fr-FR"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2800">
                <a:solidFill>
                  <a:srgbClr val="0070C0"/>
                </a:solidFill>
                <a:latin typeface="Times New Roman" panose="02020603050405020304" pitchFamily="18" charset="0"/>
                <a:cs typeface="Times New Roman" panose="02020603050405020304" pitchFamily="18" charset="0"/>
              </a:rPr>
              <a:t>log</a:t>
            </a:r>
            <a:r>
              <a:rPr lang="fr-FR" sz="2800" baseline="-25000">
                <a:solidFill>
                  <a:srgbClr val="0070C0"/>
                </a:solidFill>
                <a:latin typeface="Times New Roman" panose="02020603050405020304" pitchFamily="18" charset="0"/>
                <a:cs typeface="Times New Roman" panose="02020603050405020304" pitchFamily="18" charset="0"/>
              </a:rPr>
              <a:t>2</a:t>
            </a:r>
            <a:r>
              <a:rPr lang="fr-FR" sz="2800">
                <a:solidFill>
                  <a:srgbClr val="0070C0"/>
                </a:solidFill>
                <a:latin typeface="Times New Roman" panose="02020603050405020304" pitchFamily="18" charset="0"/>
                <a:cs typeface="Times New Roman" panose="02020603050405020304" pitchFamily="18" charset="0"/>
              </a:rPr>
              <a:t>(10+ 1)</a:t>
            </a:r>
            <a:r>
              <a:rPr lang="fr-FR"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 = </a:t>
            </a:r>
            <a:r>
              <a:rPr lang="fr-FR" sz="2800">
                <a:solidFill>
                  <a:srgbClr val="0070C0"/>
                </a:solidFill>
                <a:latin typeface="Times New Roman" panose="02020603050405020304" pitchFamily="18" charset="0"/>
                <a:cs typeface="Times New Roman" panose="02020603050405020304" pitchFamily="18" charset="0"/>
              </a:rPr>
              <a:t>log</a:t>
            </a:r>
            <a:r>
              <a:rPr lang="fr-FR" sz="2800" baseline="-25000">
                <a:solidFill>
                  <a:srgbClr val="0070C0"/>
                </a:solidFill>
                <a:latin typeface="Times New Roman" panose="02020603050405020304" pitchFamily="18" charset="0"/>
                <a:cs typeface="Times New Roman" panose="02020603050405020304" pitchFamily="18" charset="0"/>
              </a:rPr>
              <a:t>2</a:t>
            </a:r>
            <a:r>
              <a:rPr lang="fr-FR" sz="2800">
                <a:solidFill>
                  <a:srgbClr val="0070C0"/>
                </a:solidFill>
                <a:latin typeface="Times New Roman" panose="02020603050405020304" pitchFamily="18" charset="0"/>
                <a:cs typeface="Times New Roman" panose="02020603050405020304" pitchFamily="18" charset="0"/>
              </a:rPr>
              <a:t>(11)</a:t>
            </a:r>
            <a:r>
              <a:rPr lang="fr-FR"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2800">
                <a:solidFill>
                  <a:srgbClr val="0070C0"/>
                </a:solidFill>
                <a:latin typeface="Times New Roman" panose="02020603050405020304" pitchFamily="18" charset="0"/>
                <a:cs typeface="Times New Roman" panose="02020603050405020304" pitchFamily="18" charset="0"/>
              </a:rPr>
              <a:t> = </a:t>
            </a:r>
            <a:r>
              <a:rPr lang="fr-FR"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4</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6673761" y="6182437"/>
            <a:ext cx="5405308" cy="59367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800">
                <a:solidFill>
                  <a:srgbClr val="0070C0"/>
                </a:solidFill>
                <a:latin typeface="Times New Roman" panose="02020603050405020304" pitchFamily="18" charset="0"/>
                <a:cs typeface="Times New Roman" panose="02020603050405020304" pitchFamily="18" charset="0"/>
              </a:rPr>
              <a:t>h = </a:t>
            </a:r>
            <a:r>
              <a:rPr lang="fr-FR"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2800">
                <a:solidFill>
                  <a:srgbClr val="0070C0"/>
                </a:solidFill>
                <a:latin typeface="Times New Roman" panose="02020603050405020304" pitchFamily="18" charset="0"/>
                <a:cs typeface="Times New Roman" panose="02020603050405020304" pitchFamily="18" charset="0"/>
              </a:rPr>
              <a:t>log</a:t>
            </a:r>
            <a:r>
              <a:rPr lang="fr-FR" sz="2800" baseline="-25000">
                <a:solidFill>
                  <a:srgbClr val="0070C0"/>
                </a:solidFill>
                <a:latin typeface="Times New Roman" panose="02020603050405020304" pitchFamily="18" charset="0"/>
                <a:cs typeface="Times New Roman" panose="02020603050405020304" pitchFamily="18" charset="0"/>
              </a:rPr>
              <a:t>2</a:t>
            </a:r>
            <a:r>
              <a:rPr lang="fr-FR" sz="2800">
                <a:solidFill>
                  <a:srgbClr val="0070C0"/>
                </a:solidFill>
                <a:latin typeface="Times New Roman" panose="02020603050405020304" pitchFamily="18" charset="0"/>
                <a:cs typeface="Times New Roman" panose="02020603050405020304" pitchFamily="18" charset="0"/>
              </a:rPr>
              <a:t>(8+ 1)</a:t>
            </a:r>
            <a:r>
              <a:rPr lang="fr-FR"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 = </a:t>
            </a:r>
            <a:r>
              <a:rPr lang="fr-FR" sz="2800">
                <a:solidFill>
                  <a:srgbClr val="0070C0"/>
                </a:solidFill>
                <a:latin typeface="Times New Roman" panose="02020603050405020304" pitchFamily="18" charset="0"/>
                <a:cs typeface="Times New Roman" panose="02020603050405020304" pitchFamily="18" charset="0"/>
              </a:rPr>
              <a:t>log</a:t>
            </a:r>
            <a:r>
              <a:rPr lang="fr-FR" sz="2800" baseline="-25000">
                <a:solidFill>
                  <a:srgbClr val="0070C0"/>
                </a:solidFill>
                <a:latin typeface="Times New Roman" panose="02020603050405020304" pitchFamily="18" charset="0"/>
                <a:cs typeface="Times New Roman" panose="02020603050405020304" pitchFamily="18" charset="0"/>
              </a:rPr>
              <a:t>2</a:t>
            </a:r>
            <a:r>
              <a:rPr lang="fr-FR" sz="2800">
                <a:solidFill>
                  <a:srgbClr val="0070C0"/>
                </a:solidFill>
                <a:latin typeface="Times New Roman" panose="02020603050405020304" pitchFamily="18" charset="0"/>
                <a:cs typeface="Times New Roman" panose="02020603050405020304" pitchFamily="18" charset="0"/>
              </a:rPr>
              <a:t>(9)</a:t>
            </a:r>
            <a:r>
              <a:rPr lang="fr-FR"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2800">
                <a:solidFill>
                  <a:srgbClr val="0070C0"/>
                </a:solidFill>
                <a:latin typeface="Times New Roman" panose="02020603050405020304" pitchFamily="18" charset="0"/>
                <a:cs typeface="Times New Roman" panose="02020603050405020304" pitchFamily="18" charset="0"/>
              </a:rPr>
              <a:t> = </a:t>
            </a:r>
            <a:r>
              <a:rPr lang="fr-FR"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4</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2606716" y="5332867"/>
            <a:ext cx="3834234" cy="59367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800" i="1">
                <a:solidFill>
                  <a:srgbClr val="0070C0"/>
                </a:solidFill>
                <a:latin typeface="Times New Roman" panose="02020603050405020304" pitchFamily="18" charset="0"/>
                <a:cs typeface="Times New Roman" panose="02020603050405020304" pitchFamily="18" charset="0"/>
              </a:rPr>
              <a:t>Cây nhị phân hoàn chỉnh</a:t>
            </a:r>
            <a:endParaRPr lang="en-US" sz="3000" i="1">
              <a:solidFill>
                <a:srgbClr val="0070C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8434312" y="5332867"/>
            <a:ext cx="3411947" cy="59367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800" i="1">
                <a:solidFill>
                  <a:srgbClr val="0070C0"/>
                </a:solidFill>
                <a:latin typeface="Times New Roman" panose="02020603050405020304" pitchFamily="18" charset="0"/>
                <a:cs typeface="Times New Roman" panose="02020603050405020304" pitchFamily="18" charset="0"/>
              </a:rPr>
              <a:t>Cây nhị phân gần đầy</a:t>
            </a:r>
            <a:endParaRPr lang="en-US" sz="3000" i="1">
              <a:solidFill>
                <a:srgbClr val="0070C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281296" y="1265017"/>
            <a:ext cx="5321061" cy="17115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6725"/>
            <a:r>
              <a:rPr lang="fr-FR" sz="2800">
                <a:solidFill>
                  <a:srgbClr val="0070C0"/>
                </a:solidFill>
                <a:latin typeface="Times New Roman" panose="02020603050405020304" pitchFamily="18" charset="0"/>
                <a:cs typeface="Times New Roman" panose="02020603050405020304" pitchFamily="18" charset="0"/>
              </a:rPr>
              <a:t>Cây nhị phân đầy đủ này có chiều cao: h = </a:t>
            </a:r>
            <a:r>
              <a:rPr lang="fr-FR"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2800">
                <a:solidFill>
                  <a:srgbClr val="0070C0"/>
                </a:solidFill>
                <a:latin typeface="Times New Roman" panose="02020603050405020304" pitchFamily="18" charset="0"/>
                <a:cs typeface="Times New Roman" panose="02020603050405020304" pitchFamily="18" charset="0"/>
              </a:rPr>
              <a:t>log</a:t>
            </a:r>
            <a:r>
              <a:rPr lang="fr-FR" sz="2800" baseline="-25000">
                <a:solidFill>
                  <a:srgbClr val="0070C0"/>
                </a:solidFill>
                <a:latin typeface="Times New Roman" panose="02020603050405020304" pitchFamily="18" charset="0"/>
                <a:cs typeface="Times New Roman" panose="02020603050405020304" pitchFamily="18" charset="0"/>
              </a:rPr>
              <a:t>2</a:t>
            </a:r>
            <a:r>
              <a:rPr lang="fr-FR" sz="2800">
                <a:solidFill>
                  <a:srgbClr val="0070C0"/>
                </a:solidFill>
                <a:latin typeface="Times New Roman" panose="02020603050405020304" pitchFamily="18" charset="0"/>
                <a:cs typeface="Times New Roman" panose="02020603050405020304" pitchFamily="18" charset="0"/>
              </a:rPr>
              <a:t>(7 + 1)</a:t>
            </a:r>
            <a:r>
              <a:rPr lang="fr-FR"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2800">
                <a:solidFill>
                  <a:srgbClr val="0070C0"/>
                </a:solidFill>
                <a:latin typeface="Times New Roman" panose="02020603050405020304" pitchFamily="18" charset="0"/>
                <a:cs typeface="Times New Roman" panose="02020603050405020304" pitchFamily="18" charset="0"/>
              </a:rPr>
              <a:t> </a:t>
            </a:r>
          </a:p>
          <a:p>
            <a:pPr indent="466725"/>
            <a:r>
              <a:rPr lang="fr-FR" sz="2800">
                <a:solidFill>
                  <a:srgbClr val="0070C0"/>
                </a:solidFill>
                <a:latin typeface="Times New Roman" panose="02020603050405020304" pitchFamily="18" charset="0"/>
                <a:cs typeface="Times New Roman" panose="02020603050405020304" pitchFamily="18" charset="0"/>
              </a:rPr>
              <a:t>               = </a:t>
            </a:r>
            <a:r>
              <a:rPr lang="fr-FR"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2800">
                <a:solidFill>
                  <a:srgbClr val="0070C0"/>
                </a:solidFill>
                <a:latin typeface="Times New Roman" panose="02020603050405020304" pitchFamily="18" charset="0"/>
                <a:cs typeface="Times New Roman" panose="02020603050405020304" pitchFamily="18" charset="0"/>
              </a:rPr>
              <a:t>log</a:t>
            </a:r>
            <a:r>
              <a:rPr lang="fr-FR" sz="2800" baseline="-25000">
                <a:solidFill>
                  <a:srgbClr val="0070C0"/>
                </a:solidFill>
                <a:latin typeface="Times New Roman" panose="02020603050405020304" pitchFamily="18" charset="0"/>
                <a:cs typeface="Times New Roman" panose="02020603050405020304" pitchFamily="18" charset="0"/>
              </a:rPr>
              <a:t>2</a:t>
            </a:r>
            <a:r>
              <a:rPr lang="fr-FR" sz="2800">
                <a:solidFill>
                  <a:srgbClr val="0070C0"/>
                </a:solidFill>
                <a:latin typeface="Times New Roman" panose="02020603050405020304" pitchFamily="18" charset="0"/>
                <a:cs typeface="Times New Roman" panose="02020603050405020304" pitchFamily="18" charset="0"/>
              </a:rPr>
              <a:t>(8)</a:t>
            </a:r>
            <a:r>
              <a:rPr lang="fr-FR"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2800">
                <a:solidFill>
                  <a:srgbClr val="0070C0"/>
                </a:solidFill>
                <a:latin typeface="Times New Roman" panose="02020603050405020304" pitchFamily="18" charset="0"/>
                <a:cs typeface="Times New Roman" panose="02020603050405020304" pitchFamily="18" charset="0"/>
              </a:rPr>
              <a:t> = </a:t>
            </a:r>
            <a:r>
              <a:rPr lang="fr-FR"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2800">
                <a:solidFill>
                  <a:srgbClr val="0070C0"/>
                </a:solidFill>
                <a:latin typeface="Times New Roman" panose="02020603050405020304" pitchFamily="18" charset="0"/>
                <a:cs typeface="Times New Roman" panose="02020603050405020304" pitchFamily="18" charset="0"/>
              </a:rPr>
              <a:t>3</a:t>
            </a:r>
            <a:r>
              <a:rPr lang="fr-FR"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2800">
                <a:solidFill>
                  <a:srgbClr val="0070C0"/>
                </a:solidFill>
                <a:latin typeface="Times New Roman" panose="02020603050405020304" pitchFamily="18" charset="0"/>
                <a:cs typeface="Times New Roman" panose="02020603050405020304" pitchFamily="18" charset="0"/>
              </a:rPr>
              <a:t> =3 </a:t>
            </a:r>
            <a:r>
              <a:rPr lang="vi-VN" sz="2800">
                <a:solidFill>
                  <a:srgbClr val="0070C0"/>
                </a:solidFill>
                <a:latin typeface="Times New Roman" panose="02020603050405020304" pitchFamily="18" charset="0"/>
                <a:cs typeface="Times New Roman" panose="02020603050405020304" pitchFamily="18" charset="0"/>
              </a:rPr>
              <a:t> </a:t>
            </a:r>
            <a:endParaRPr lang="en-US" sz="28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58428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6" grpId="0" animBg="1"/>
      <p:bldP spid="17" grpId="0" animBg="1"/>
      <p:bldP spid="18" grpId="0" animBg="1"/>
      <p:bldP spid="19"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7657" y="0"/>
            <a:ext cx="6825168" cy="683264"/>
          </a:xfrm>
          <a:prstGeom prst="rect">
            <a:avLst/>
          </a:prstGeom>
        </p:spPr>
        <p:txBody>
          <a:bodyPr wrap="square">
            <a:spAutoFit/>
          </a:bodyPr>
          <a:lstStyle/>
          <a:p>
            <a:pPr algn="just">
              <a:lnSpc>
                <a:spcPct val="120000"/>
              </a:lnSpc>
              <a:spcBef>
                <a:spcPts val="600"/>
              </a:spcBef>
            </a:pPr>
            <a:r>
              <a:rPr lang="fr-FR" sz="3200" b="1">
                <a:solidFill>
                  <a:srgbClr val="0070C0"/>
                </a:solidFill>
                <a:latin typeface="Times New Roman" panose="02020603050405020304" pitchFamily="18" charset="0"/>
                <a:ea typeface="Times New Roman" panose="02020603050405020304" pitchFamily="18" charset="0"/>
              </a:rPr>
              <a:t>2. Cài đặt cây nhị phân</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1560073" y="628414"/>
            <a:ext cx="6825168" cy="631711"/>
          </a:xfrm>
          <a:prstGeom prst="rect">
            <a:avLst/>
          </a:prstGeom>
        </p:spPr>
        <p:txBody>
          <a:bodyPr wrap="square">
            <a:spAutoFit/>
          </a:bodyPr>
          <a:lstStyle/>
          <a:p>
            <a:pPr algn="just">
              <a:lnSpc>
                <a:spcPct val="120000"/>
              </a:lnSpc>
              <a:spcBef>
                <a:spcPts val="600"/>
              </a:spcBef>
            </a:pPr>
            <a:r>
              <a:rPr lang="fr-FR" sz="3200" b="1" i="1">
                <a:solidFill>
                  <a:srgbClr val="0070C0"/>
                </a:solidFill>
                <a:latin typeface="Times New Roman" panose="02020603050405020304" pitchFamily="18" charset="0"/>
                <a:ea typeface="Times New Roman" panose="02020603050405020304" pitchFamily="18" charset="0"/>
              </a:rPr>
              <a:t>2.1. Cài đặt cây nhị phân bằng mảng</a:t>
            </a:r>
            <a:endParaRPr lang="en-US" sz="3200" b="1" i="1">
              <a:solidFill>
                <a:srgbClr val="0070C0"/>
              </a:solidFill>
              <a:latin typeface="Times New Roman" panose="02020603050405020304" pitchFamily="18" charset="0"/>
              <a:ea typeface="Times New Roman" panose="02020603050405020304" pitchFamily="18" charset="0"/>
            </a:endParaRPr>
          </a:p>
        </p:txBody>
      </p:sp>
      <p:sp>
        <p:nvSpPr>
          <p:cNvPr id="15" name="Rectangle 14"/>
          <p:cNvSpPr/>
          <p:nvPr/>
        </p:nvSpPr>
        <p:spPr>
          <a:xfrm>
            <a:off x="217657" y="1259120"/>
            <a:ext cx="11916486" cy="15812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a:solidFill>
                  <a:srgbClr val="0070C0"/>
                </a:solidFill>
                <a:latin typeface="Times New Roman" panose="02020603050405020304" pitchFamily="18" charset="0"/>
                <a:cs typeface="Times New Roman" panose="02020603050405020304" pitchFamily="18" charset="0"/>
              </a:rPr>
              <a:t>Nếu có một cây nhị phân đầy đủ, ta có thể dễ dàng đánh số cho các nút trên cây đó theo thứ tự lần lượt từ mức 0 trở lên, hết mức này đến mức khác và từ trái sang phải đối với các nút ở mỗi mức.</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17657" y="2778044"/>
            <a:ext cx="5404930" cy="9574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b="1">
                <a:solidFill>
                  <a:srgbClr val="0070C0"/>
                </a:solidFill>
                <a:latin typeface="Times New Roman" panose="02020603050405020304" pitchFamily="18" charset="0"/>
                <a:cs typeface="Times New Roman" panose="02020603050405020304" pitchFamily="18" charset="0"/>
              </a:rPr>
              <a:t>Ví dụ: </a:t>
            </a:r>
            <a:r>
              <a:rPr lang="fr-FR" sz="3000">
                <a:solidFill>
                  <a:srgbClr val="0070C0"/>
                </a:solidFill>
                <a:latin typeface="Times New Roman" panose="02020603050405020304" pitchFamily="18" charset="0"/>
                <a:cs typeface="Times New Roman" panose="02020603050405020304" pitchFamily="18" charset="0"/>
              </a:rPr>
              <a:t>có thể đánh số cho cây nhị phân hoàn chỉnh như sau:</a:t>
            </a:r>
            <a:endParaRPr lang="en-US" sz="3000">
              <a:solidFill>
                <a:srgbClr val="0070C0"/>
              </a:solidFill>
              <a:latin typeface="Times New Roman" panose="02020603050405020304" pitchFamily="18" charset="0"/>
              <a:cs typeface="Times New Roman" panose="02020603050405020304" pitchFamily="18"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7671" y="3038261"/>
            <a:ext cx="6105927" cy="2506643"/>
          </a:xfrm>
          <a:prstGeom prst="rect">
            <a:avLst/>
          </a:prstGeom>
        </p:spPr>
      </p:pic>
      <p:sp>
        <p:nvSpPr>
          <p:cNvPr id="21" name="Rectangle 20"/>
          <p:cNvSpPr/>
          <p:nvPr/>
        </p:nvSpPr>
        <p:spPr>
          <a:xfrm>
            <a:off x="217657" y="3745330"/>
            <a:ext cx="5830014" cy="5895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Ta thấy ngay:</a:t>
            </a:r>
          </a:p>
        </p:txBody>
      </p:sp>
      <p:sp>
        <p:nvSpPr>
          <p:cNvPr id="22" name="Rectangle 21"/>
          <p:cNvSpPr/>
          <p:nvPr/>
        </p:nvSpPr>
        <p:spPr>
          <a:xfrm>
            <a:off x="217657" y="4274435"/>
            <a:ext cx="6280398" cy="60895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 Con của nút thứ i là: 2i+1 và 2i + 2</a:t>
            </a:r>
          </a:p>
        </p:txBody>
      </p:sp>
      <p:sp>
        <p:nvSpPr>
          <p:cNvPr id="23" name="Rectangle 22"/>
          <p:cNvSpPr/>
          <p:nvPr/>
        </p:nvSpPr>
        <p:spPr>
          <a:xfrm>
            <a:off x="217657" y="4815268"/>
            <a:ext cx="5719119" cy="60895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 </a:t>
            </a:r>
            <a:r>
              <a:rPr lang="fr-FR" sz="3000">
                <a:solidFill>
                  <a:srgbClr val="0070C0"/>
                </a:solidFill>
                <a:latin typeface="Times New Roman" panose="02020603050405020304" pitchFamily="18" charset="0"/>
                <a:cs typeface="Times New Roman" panose="02020603050405020304" pitchFamily="18" charset="0"/>
              </a:rPr>
              <a:t>Cha của nút thứ j là </a:t>
            </a:r>
            <a:r>
              <a:rPr lang="fr-FR" sz="30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fr-FR" sz="3000">
                <a:solidFill>
                  <a:srgbClr val="0070C0"/>
                </a:solidFill>
                <a:latin typeface="Times New Roman" panose="02020603050405020304" pitchFamily="18" charset="0"/>
                <a:cs typeface="Times New Roman" panose="02020603050405020304" pitchFamily="18" charset="0"/>
              </a:rPr>
              <a:t>(j-1)/2</a:t>
            </a:r>
            <a:r>
              <a:rPr lang="fr-FR" sz="30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217657" y="5354134"/>
            <a:ext cx="5210377" cy="150386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a:solidFill>
                  <a:srgbClr val="0070C0"/>
                </a:solidFill>
                <a:latin typeface="Times New Roman" panose="02020603050405020304" pitchFamily="18" charset="0"/>
                <a:cs typeface="Times New Roman" panose="02020603050405020304" pitchFamily="18" charset="0"/>
              </a:rPr>
              <a:t>Như vậy thì ta có thể lưu trữ cây bằng ma trận một chiều a như sau:</a:t>
            </a:r>
            <a:endParaRPr lang="en-US" sz="3000">
              <a:solidFill>
                <a:srgbClr val="0070C0"/>
              </a:solidFill>
              <a:latin typeface="Times New Roman" panose="02020603050405020304" pitchFamily="18" charset="0"/>
              <a:cs typeface="Times New Roman" panose="02020603050405020304" pitchFamily="18" charset="0"/>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732" y="5531256"/>
            <a:ext cx="5807145" cy="1236174"/>
          </a:xfrm>
          <a:prstGeom prst="rect">
            <a:avLst/>
          </a:prstGeom>
        </p:spPr>
      </p:pic>
    </p:spTree>
    <p:extLst>
      <p:ext uri="{BB962C8B-B14F-4D97-AF65-F5344CB8AC3E}">
        <p14:creationId xmlns:p14="http://schemas.microsoft.com/office/powerpoint/2010/main" val="782080395"/>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animBg="1"/>
      <p:bldP spid="20" grpId="0" animBg="1"/>
      <p:bldP spid="21" grpId="0" animBg="1"/>
      <p:bldP spid="22" grpId="0" animBg="1"/>
      <p:bldP spid="23"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7657" y="0"/>
            <a:ext cx="6825168" cy="683264"/>
          </a:xfrm>
          <a:prstGeom prst="rect">
            <a:avLst/>
          </a:prstGeom>
        </p:spPr>
        <p:txBody>
          <a:bodyPr wrap="square">
            <a:spAutoFit/>
          </a:bodyPr>
          <a:lstStyle/>
          <a:p>
            <a:pPr algn="just">
              <a:lnSpc>
                <a:spcPct val="120000"/>
              </a:lnSpc>
              <a:spcBef>
                <a:spcPts val="600"/>
              </a:spcBef>
            </a:pPr>
            <a:r>
              <a:rPr lang="fr-FR" sz="3200" b="1">
                <a:solidFill>
                  <a:srgbClr val="0070C0"/>
                </a:solidFill>
                <a:latin typeface="Times New Roman" panose="02020603050405020304" pitchFamily="18" charset="0"/>
                <a:ea typeface="Times New Roman" panose="02020603050405020304" pitchFamily="18" charset="0"/>
              </a:rPr>
              <a:t>2. Cài đặt cây nhị phân</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1560073" y="628414"/>
            <a:ext cx="6825168" cy="631711"/>
          </a:xfrm>
          <a:prstGeom prst="rect">
            <a:avLst/>
          </a:prstGeom>
        </p:spPr>
        <p:txBody>
          <a:bodyPr wrap="square">
            <a:spAutoFit/>
          </a:bodyPr>
          <a:lstStyle/>
          <a:p>
            <a:pPr algn="just">
              <a:lnSpc>
                <a:spcPct val="120000"/>
              </a:lnSpc>
              <a:spcBef>
                <a:spcPts val="600"/>
              </a:spcBef>
            </a:pPr>
            <a:r>
              <a:rPr lang="fr-FR" sz="3200" b="1" i="1">
                <a:solidFill>
                  <a:srgbClr val="0070C0"/>
                </a:solidFill>
                <a:latin typeface="Times New Roman" panose="02020603050405020304" pitchFamily="18" charset="0"/>
                <a:ea typeface="Times New Roman" panose="02020603050405020304" pitchFamily="18" charset="0"/>
              </a:rPr>
              <a:t>2.1. Cài đặt cây nhị phân bằng mảng</a:t>
            </a:r>
            <a:endParaRPr lang="en-US" sz="3200" b="1" i="1">
              <a:solidFill>
                <a:srgbClr val="0070C0"/>
              </a:solidFill>
              <a:latin typeface="Times New Roman" panose="02020603050405020304" pitchFamily="18" charset="0"/>
              <a:ea typeface="Times New Roman" panose="02020603050405020304" pitchFamily="18" charset="0"/>
            </a:endParaRPr>
          </a:p>
        </p:txBody>
      </p:sp>
      <p:sp>
        <p:nvSpPr>
          <p:cNvPr id="15" name="Rectangle 14"/>
          <p:cNvSpPr/>
          <p:nvPr/>
        </p:nvSpPr>
        <p:spPr>
          <a:xfrm>
            <a:off x="217658" y="1259119"/>
            <a:ext cx="5696760" cy="169110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a:solidFill>
                  <a:srgbClr val="0070C0"/>
                </a:solidFill>
                <a:latin typeface="Times New Roman" panose="02020603050405020304" pitchFamily="18" charset="0"/>
                <a:cs typeface="Times New Roman" panose="02020603050405020304" pitchFamily="18" charset="0"/>
              </a:rPr>
              <a:t>Nếu cây nhị phân có dạng như hình bên, thì có thể lưu trữ bằng mảng bên dưới: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8597251" y="1618997"/>
            <a:ext cx="442745" cy="4375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3000">
                <a:solidFill>
                  <a:schemeClr val="tx1"/>
                </a:solidFill>
                <a:latin typeface="Times New Roman" panose="02020603050405020304" pitchFamily="18" charset="0"/>
                <a:cs typeface="Times New Roman" panose="02020603050405020304" pitchFamily="18" charset="0"/>
              </a:rPr>
              <a:t>0</a:t>
            </a:r>
          </a:p>
        </p:txBody>
      </p:sp>
      <p:sp>
        <p:nvSpPr>
          <p:cNvPr id="24" name="Rectangle 23"/>
          <p:cNvSpPr/>
          <p:nvPr/>
        </p:nvSpPr>
        <p:spPr>
          <a:xfrm>
            <a:off x="217657" y="2950224"/>
            <a:ext cx="5742277" cy="233105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a:solidFill>
                  <a:srgbClr val="0070C0"/>
                </a:solidFill>
                <a:latin typeface="Times New Roman" panose="02020603050405020304" pitchFamily="18" charset="0"/>
                <a:cs typeface="Times New Roman" panose="02020603050405020304" pitchFamily="18" charset="0"/>
              </a:rPr>
              <a:t>Như vậy, nếu cây nhị phân không đầy đủ thì cách lưu trữ này không thích hợp, vì sẽ gây ra lãng phí do có nhiều phần tử nhớ bỏ trống (ứng với cây con rỗng)</a:t>
            </a:r>
            <a:endParaRPr lang="en-US" sz="3000">
              <a:solidFill>
                <a:srgbClr val="0070C0"/>
              </a:solidFill>
              <a:latin typeface="Times New Roman" panose="02020603050405020304" pitchFamily="18" charset="0"/>
              <a:cs typeface="Times New Roman" panose="02020603050405020304"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9052" y="1417967"/>
            <a:ext cx="3148739" cy="2545094"/>
          </a:xfrm>
          <a:prstGeom prst="rect">
            <a:avLst/>
          </a:prstGeom>
        </p:spPr>
      </p:pic>
      <p:sp>
        <p:nvSpPr>
          <p:cNvPr id="12" name="Rectangle 11"/>
          <p:cNvSpPr/>
          <p:nvPr/>
        </p:nvSpPr>
        <p:spPr>
          <a:xfrm>
            <a:off x="7520357" y="2512691"/>
            <a:ext cx="442745" cy="4375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3000">
                <a:solidFill>
                  <a:schemeClr val="tx1"/>
                </a:solidFill>
                <a:latin typeface="Times New Roman" panose="02020603050405020304" pitchFamily="18" charset="0"/>
                <a:cs typeface="Times New Roman" panose="02020603050405020304" pitchFamily="18" charset="0"/>
              </a:rPr>
              <a:t>1</a:t>
            </a:r>
          </a:p>
        </p:txBody>
      </p:sp>
      <p:sp>
        <p:nvSpPr>
          <p:cNvPr id="13" name="Rectangle 12"/>
          <p:cNvSpPr/>
          <p:nvPr/>
        </p:nvSpPr>
        <p:spPr>
          <a:xfrm>
            <a:off x="10144623" y="2539825"/>
            <a:ext cx="442745" cy="4375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3000">
                <a:solidFill>
                  <a:schemeClr val="tx1"/>
                </a:solidFill>
                <a:latin typeface="Times New Roman" panose="02020603050405020304" pitchFamily="18" charset="0"/>
                <a:cs typeface="Times New Roman" panose="02020603050405020304" pitchFamily="18" charset="0"/>
              </a:rPr>
              <a:t>2</a:t>
            </a:r>
          </a:p>
        </p:txBody>
      </p:sp>
      <p:sp>
        <p:nvSpPr>
          <p:cNvPr id="16" name="Rectangle 15"/>
          <p:cNvSpPr/>
          <p:nvPr/>
        </p:nvSpPr>
        <p:spPr>
          <a:xfrm>
            <a:off x="6573500" y="3408997"/>
            <a:ext cx="442745" cy="4375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3000">
                <a:solidFill>
                  <a:schemeClr val="tx1"/>
                </a:solidFill>
                <a:latin typeface="Times New Roman" panose="02020603050405020304" pitchFamily="18" charset="0"/>
                <a:cs typeface="Times New Roman" panose="02020603050405020304" pitchFamily="18" charset="0"/>
              </a:rPr>
              <a:t>3</a:t>
            </a:r>
          </a:p>
        </p:txBody>
      </p:sp>
      <p:sp>
        <p:nvSpPr>
          <p:cNvPr id="17" name="Rectangle 16"/>
          <p:cNvSpPr/>
          <p:nvPr/>
        </p:nvSpPr>
        <p:spPr>
          <a:xfrm>
            <a:off x="8245841" y="3408997"/>
            <a:ext cx="442745" cy="4375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3000">
                <a:solidFill>
                  <a:schemeClr val="tx1"/>
                </a:solidFill>
                <a:latin typeface="Times New Roman" panose="02020603050405020304" pitchFamily="18" charset="0"/>
                <a:cs typeface="Times New Roman" panose="02020603050405020304" pitchFamily="18" charset="0"/>
              </a:rPr>
              <a:t>4</a:t>
            </a:r>
          </a:p>
        </p:txBody>
      </p:sp>
      <p:sp>
        <p:nvSpPr>
          <p:cNvPr id="18" name="Rectangle 17"/>
          <p:cNvSpPr/>
          <p:nvPr/>
        </p:nvSpPr>
        <p:spPr>
          <a:xfrm>
            <a:off x="9288538" y="3419960"/>
            <a:ext cx="442745" cy="4375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3000">
                <a:solidFill>
                  <a:schemeClr val="tx1"/>
                </a:solidFill>
                <a:latin typeface="Times New Roman" panose="02020603050405020304" pitchFamily="18" charset="0"/>
                <a:cs typeface="Times New Roman" panose="02020603050405020304" pitchFamily="18" charset="0"/>
              </a:rPr>
              <a:t>5</a:t>
            </a:r>
          </a:p>
        </p:txBody>
      </p:sp>
      <p:sp>
        <p:nvSpPr>
          <p:cNvPr id="19" name="Rectangle 18"/>
          <p:cNvSpPr/>
          <p:nvPr/>
        </p:nvSpPr>
        <p:spPr>
          <a:xfrm>
            <a:off x="10947662" y="3408998"/>
            <a:ext cx="442745" cy="4375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3000">
                <a:solidFill>
                  <a:schemeClr val="tx1"/>
                </a:solidFill>
                <a:latin typeface="Times New Roman" panose="02020603050405020304" pitchFamily="18" charset="0"/>
                <a:cs typeface="Times New Roman" panose="02020603050405020304" pitchFamily="18" charset="0"/>
              </a:rPr>
              <a:t>6</a:t>
            </a:r>
          </a:p>
        </p:txBody>
      </p:sp>
      <p:sp>
        <p:nvSpPr>
          <p:cNvPr id="25" name="Rectangle 24"/>
          <p:cNvSpPr/>
          <p:nvPr/>
        </p:nvSpPr>
        <p:spPr>
          <a:xfrm>
            <a:off x="217657" y="5281282"/>
            <a:ext cx="11921282" cy="151521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Ngoài ra, nếu cây luôn biến động nghĩa là có phép bổ sung, loại bỏ các nút thường xuyên tác động, thì cách lưu trữ này tất không tránh được các nhược điểm như đã nêu ở chương 4.</a:t>
            </a: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087" y="3945631"/>
            <a:ext cx="5747265" cy="1203245"/>
          </a:xfrm>
          <a:prstGeom prst="rect">
            <a:avLst/>
          </a:prstGeom>
        </p:spPr>
      </p:pic>
    </p:spTree>
    <p:extLst>
      <p:ext uri="{BB962C8B-B14F-4D97-AF65-F5344CB8AC3E}">
        <p14:creationId xmlns:p14="http://schemas.microsoft.com/office/powerpoint/2010/main" val="1528967114"/>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ppt_x"/>
                                          </p:val>
                                        </p:tav>
                                        <p:tav tm="100000">
                                          <p:val>
                                            <p:strVal val="#ppt_x"/>
                                          </p:val>
                                        </p:tav>
                                      </p:tavLst>
                                    </p:anim>
                                    <p:anim calcmode="lin" valueType="num">
                                      <p:cBhvr additive="base">
                                        <p:cTn id="7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500" fill="hold"/>
                                        <p:tgtEl>
                                          <p:spTgt spid="25"/>
                                        </p:tgtEl>
                                        <p:attrNameLst>
                                          <p:attrName>ppt_x</p:attrName>
                                        </p:attrNameLst>
                                      </p:cBhvr>
                                      <p:tavLst>
                                        <p:tav tm="0">
                                          <p:val>
                                            <p:strVal val="#ppt_x"/>
                                          </p:val>
                                        </p:tav>
                                        <p:tav tm="100000">
                                          <p:val>
                                            <p:strVal val="#ppt_x"/>
                                          </p:val>
                                        </p:tav>
                                      </p:tavLst>
                                    </p:anim>
                                    <p:anim calcmode="lin" valueType="num">
                                      <p:cBhvr additive="base">
                                        <p:cTn id="8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animBg="1"/>
      <p:bldP spid="21" grpId="0" animBg="1"/>
      <p:bldP spid="24" grpId="0" animBg="1"/>
      <p:bldP spid="12" grpId="0" animBg="1"/>
      <p:bldP spid="13" grpId="0" animBg="1"/>
      <p:bldP spid="16" grpId="0" animBg="1"/>
      <p:bldP spid="17" grpId="0" animBg="1"/>
      <p:bldP spid="18" grpId="0" animBg="1"/>
      <p:bldP spid="19" grpId="0"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7657" y="0"/>
            <a:ext cx="6825168" cy="683264"/>
          </a:xfrm>
          <a:prstGeom prst="rect">
            <a:avLst/>
          </a:prstGeom>
        </p:spPr>
        <p:txBody>
          <a:bodyPr wrap="square">
            <a:spAutoFit/>
          </a:bodyPr>
          <a:lstStyle/>
          <a:p>
            <a:pPr algn="just">
              <a:lnSpc>
                <a:spcPct val="120000"/>
              </a:lnSpc>
              <a:spcBef>
                <a:spcPts val="600"/>
              </a:spcBef>
            </a:pPr>
            <a:r>
              <a:rPr lang="fr-FR" sz="3200" b="1">
                <a:solidFill>
                  <a:srgbClr val="0070C0"/>
                </a:solidFill>
                <a:latin typeface="Times New Roman" panose="02020603050405020304" pitchFamily="18" charset="0"/>
                <a:ea typeface="Times New Roman" panose="02020603050405020304" pitchFamily="18" charset="0"/>
              </a:rPr>
              <a:t>2. Cài đặt cây nhị phân</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4972385" y="15402"/>
            <a:ext cx="6825168" cy="683264"/>
          </a:xfrm>
          <a:prstGeom prst="rect">
            <a:avLst/>
          </a:prstGeom>
        </p:spPr>
        <p:txBody>
          <a:bodyPr wrap="square">
            <a:spAutoFit/>
          </a:bodyPr>
          <a:lstStyle/>
          <a:p>
            <a:pPr algn="just">
              <a:lnSpc>
                <a:spcPct val="120000"/>
              </a:lnSpc>
              <a:spcBef>
                <a:spcPts val="600"/>
              </a:spcBef>
            </a:pPr>
            <a:r>
              <a:rPr lang="fr-FR" sz="3200" b="1" i="1">
                <a:solidFill>
                  <a:srgbClr val="0070C0"/>
                </a:solidFill>
                <a:latin typeface="Times New Roman" panose="02020603050405020304" pitchFamily="18" charset="0"/>
                <a:ea typeface="Times New Roman" panose="02020603050405020304" pitchFamily="18" charset="0"/>
              </a:rPr>
              <a:t>2.2. Cài đặt cây nhị phân bằng </a:t>
            </a:r>
            <a:r>
              <a:rPr lang="en-US" sz="3200" b="1" i="1">
                <a:solidFill>
                  <a:srgbClr val="0070C0"/>
                </a:solidFill>
                <a:latin typeface="Times New Roman" panose="02020603050405020304" pitchFamily="18" charset="0"/>
                <a:ea typeface="Times New Roman" panose="02020603050405020304" pitchFamily="18" charset="0"/>
              </a:rPr>
              <a:t>móc nối</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2395" y="727238"/>
            <a:ext cx="3314491" cy="767992"/>
          </a:xfrm>
          <a:prstGeom prst="rect">
            <a:avLst/>
          </a:prstGeom>
        </p:spPr>
      </p:pic>
      <p:grpSp>
        <p:nvGrpSpPr>
          <p:cNvPr id="37" name="Group 36"/>
          <p:cNvGrpSpPr/>
          <p:nvPr/>
        </p:nvGrpSpPr>
        <p:grpSpPr>
          <a:xfrm>
            <a:off x="6782852" y="1460052"/>
            <a:ext cx="2168170" cy="1272461"/>
            <a:chOff x="6782852" y="1460052"/>
            <a:chExt cx="2168170" cy="1272461"/>
          </a:xfrm>
        </p:grpSpPr>
        <p:sp>
          <p:nvSpPr>
            <p:cNvPr id="20" name="Rectangle 19"/>
            <p:cNvSpPr/>
            <p:nvPr/>
          </p:nvSpPr>
          <p:spPr>
            <a:xfrm>
              <a:off x="6782852" y="1838430"/>
              <a:ext cx="2168170" cy="8940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a:solidFill>
                    <a:srgbClr val="0070C0"/>
                  </a:solidFill>
                  <a:latin typeface="Times New Roman" panose="02020603050405020304" pitchFamily="18" charset="0"/>
                  <a:cs typeface="Times New Roman" panose="02020603050405020304" pitchFamily="18" charset="0"/>
                </a:rPr>
                <a:t>Chứa dữ liệu của nút</a:t>
              </a:r>
            </a:p>
          </p:txBody>
        </p:sp>
        <p:cxnSp>
          <p:nvCxnSpPr>
            <p:cNvPr id="7" name="Straight Arrow Connector 6"/>
            <p:cNvCxnSpPr/>
            <p:nvPr/>
          </p:nvCxnSpPr>
          <p:spPr>
            <a:xfrm flipH="1">
              <a:off x="7830223" y="1460052"/>
              <a:ext cx="2" cy="40680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758263" y="1445320"/>
            <a:ext cx="2863460" cy="1287193"/>
            <a:chOff x="3758263" y="1445320"/>
            <a:chExt cx="2863460" cy="1287193"/>
          </a:xfrm>
        </p:grpSpPr>
        <p:sp>
          <p:nvSpPr>
            <p:cNvPr id="22" name="Rectangle 21"/>
            <p:cNvSpPr/>
            <p:nvPr/>
          </p:nvSpPr>
          <p:spPr>
            <a:xfrm>
              <a:off x="3758263" y="1838430"/>
              <a:ext cx="2863460" cy="8940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a:solidFill>
                    <a:srgbClr val="0070C0"/>
                  </a:solidFill>
                  <a:latin typeface="Times New Roman" panose="02020603050405020304" pitchFamily="18" charset="0"/>
                  <a:cs typeface="Times New Roman" panose="02020603050405020304" pitchFamily="18" charset="0"/>
                </a:rPr>
                <a:t>Con trỏ trái, trỏ tới cây con trái</a:t>
              </a:r>
            </a:p>
          </p:txBody>
        </p:sp>
        <p:cxnSp>
          <p:nvCxnSpPr>
            <p:cNvPr id="26" name="Straight Arrow Connector 25"/>
            <p:cNvCxnSpPr/>
            <p:nvPr/>
          </p:nvCxnSpPr>
          <p:spPr>
            <a:xfrm flipH="1">
              <a:off x="5140541" y="1445320"/>
              <a:ext cx="1079797" cy="42606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9112151" y="1445320"/>
            <a:ext cx="2956027" cy="1287194"/>
            <a:chOff x="9112151" y="1445320"/>
            <a:chExt cx="2956027" cy="1287194"/>
          </a:xfrm>
        </p:grpSpPr>
        <p:sp>
          <p:nvSpPr>
            <p:cNvPr id="23" name="Rectangle 22"/>
            <p:cNvSpPr/>
            <p:nvPr/>
          </p:nvSpPr>
          <p:spPr>
            <a:xfrm>
              <a:off x="9112151" y="1838430"/>
              <a:ext cx="2956027" cy="8940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a:solidFill>
                    <a:srgbClr val="0070C0"/>
                  </a:solidFill>
                  <a:latin typeface="Times New Roman" panose="02020603050405020304" pitchFamily="18" charset="0"/>
                  <a:cs typeface="Times New Roman" panose="02020603050405020304" pitchFamily="18" charset="0"/>
                </a:rPr>
                <a:t>Con trỏ phải, trỏ tới cây con phải</a:t>
              </a:r>
            </a:p>
          </p:txBody>
        </p:sp>
        <p:cxnSp>
          <p:nvCxnSpPr>
            <p:cNvPr id="27" name="Straight Arrow Connector 26"/>
            <p:cNvCxnSpPr/>
            <p:nvPr/>
          </p:nvCxnSpPr>
          <p:spPr>
            <a:xfrm>
              <a:off x="9440110" y="1445320"/>
              <a:ext cx="1098630" cy="42154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31" name="Picture 3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962" y="2849951"/>
            <a:ext cx="10709781" cy="3967105"/>
          </a:xfrm>
          <a:prstGeom prst="rect">
            <a:avLst/>
          </a:prstGeom>
        </p:spPr>
      </p:pic>
      <p:sp>
        <p:nvSpPr>
          <p:cNvPr id="15" name="Rectangle 14"/>
          <p:cNvSpPr/>
          <p:nvPr/>
        </p:nvSpPr>
        <p:spPr>
          <a:xfrm>
            <a:off x="204713" y="1255595"/>
            <a:ext cx="3304647" cy="165434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Trong cách lưu trữ này, mỗi nút có cấu trúc như sau:</a:t>
            </a:r>
            <a:r>
              <a:rPr lang="fr-FR" sz="3000">
                <a:solidFill>
                  <a:srgbClr val="0070C0"/>
                </a:solidFill>
                <a:latin typeface="Times New Roman" panose="02020603050405020304" pitchFamily="18" charset="0"/>
                <a:cs typeface="Times New Roman" panose="02020603050405020304" pitchFamily="18" charset="0"/>
              </a:rPr>
              <a:t>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36" name="Rectangle 35"/>
          <p:cNvSpPr/>
          <p:nvPr/>
        </p:nvSpPr>
        <p:spPr>
          <a:xfrm>
            <a:off x="204713" y="2877247"/>
            <a:ext cx="3304647" cy="165434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b="1">
                <a:solidFill>
                  <a:srgbClr val="0070C0"/>
                </a:solidFill>
                <a:latin typeface="Times New Roman" panose="02020603050405020304" pitchFamily="18" charset="0"/>
                <a:cs typeface="Times New Roman" panose="02020603050405020304" pitchFamily="18" charset="0"/>
              </a:rPr>
              <a:t>Ví dụ: </a:t>
            </a:r>
            <a:r>
              <a:rPr lang="en-US" sz="3000">
                <a:solidFill>
                  <a:srgbClr val="0070C0"/>
                </a:solidFill>
                <a:latin typeface="Times New Roman" panose="02020603050405020304" pitchFamily="18" charset="0"/>
                <a:cs typeface="Times New Roman" panose="02020603050405020304" pitchFamily="18" charset="0"/>
              </a:rPr>
              <a:t>Cây nhị phân sau có con trỏ T trỏ đến nút gốc.</a:t>
            </a:r>
            <a:r>
              <a:rPr lang="fr-FR" sz="3000">
                <a:solidFill>
                  <a:srgbClr val="0070C0"/>
                </a:solidFill>
                <a:latin typeface="Times New Roman" panose="02020603050405020304" pitchFamily="18" charset="0"/>
                <a:cs typeface="Times New Roman" panose="02020603050405020304" pitchFamily="18" charset="0"/>
              </a:rPr>
              <a:t>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8200571" y="2951476"/>
            <a:ext cx="3867607" cy="119880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1711325" indent="-1711325" algn="just"/>
            <a:r>
              <a:rPr lang="en-US" sz="3000" b="1">
                <a:solidFill>
                  <a:srgbClr val="0070C0"/>
                </a:solidFill>
                <a:latin typeface="Times New Roman" panose="02020603050405020304" pitchFamily="18" charset="0"/>
                <a:cs typeface="Times New Roman" panose="02020603050405020304" pitchFamily="18" charset="0"/>
              </a:rPr>
              <a:t>Quy ước: </a:t>
            </a:r>
            <a:r>
              <a:rPr lang="en-US" sz="3000">
                <a:solidFill>
                  <a:srgbClr val="0070C0"/>
                </a:solidFill>
                <a:latin typeface="Times New Roman" panose="02020603050405020304" pitchFamily="18" charset="0"/>
                <a:cs typeface="Times New Roman" panose="02020603050405020304" pitchFamily="18" charset="0"/>
              </a:rPr>
              <a:t>T = NULL là cây rỗng</a:t>
            </a:r>
            <a:r>
              <a:rPr lang="fr-FR" sz="3000">
                <a:solidFill>
                  <a:srgbClr val="0070C0"/>
                </a:solidFill>
                <a:latin typeface="Times New Roman" panose="02020603050405020304" pitchFamily="18" charset="0"/>
                <a:cs typeface="Times New Roman" panose="02020603050405020304" pitchFamily="18" charset="0"/>
              </a:rPr>
              <a:t> </a:t>
            </a:r>
            <a:endParaRPr lang="en-US" sz="30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84212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ppt_x"/>
                                          </p:val>
                                        </p:tav>
                                        <p:tav tm="100000">
                                          <p:val>
                                            <p:strVal val="#ppt_x"/>
                                          </p:val>
                                        </p:tav>
                                      </p:tavLst>
                                    </p:anim>
                                    <p:anim calcmode="lin" valueType="num">
                                      <p:cBhvr additive="base">
                                        <p:cTn id="4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ppt_x"/>
                                          </p:val>
                                        </p:tav>
                                        <p:tav tm="100000">
                                          <p:val>
                                            <p:strVal val="#ppt_x"/>
                                          </p:val>
                                        </p:tav>
                                      </p:tavLst>
                                    </p:anim>
                                    <p:anim calcmode="lin" valueType="num">
                                      <p:cBhvr additive="base">
                                        <p:cTn id="5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animBg="1"/>
      <p:bldP spid="3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796" y="430829"/>
            <a:ext cx="6162294" cy="4584747"/>
          </a:xfrm>
          <a:prstGeom prst="rect">
            <a:avLst/>
          </a:prstGeom>
        </p:spPr>
      </p:pic>
      <p:sp>
        <p:nvSpPr>
          <p:cNvPr id="15" name="Rectangle 14"/>
          <p:cNvSpPr/>
          <p:nvPr/>
        </p:nvSpPr>
        <p:spPr>
          <a:xfrm>
            <a:off x="204714" y="1275044"/>
            <a:ext cx="5363574" cy="164325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6725" algn="just"/>
            <a:r>
              <a:rPr lang="en-US" sz="2800">
                <a:solidFill>
                  <a:srgbClr val="0070C0"/>
                </a:solidFill>
                <a:latin typeface="Times New Roman" panose="02020603050405020304" pitchFamily="18" charset="0"/>
                <a:cs typeface="Times New Roman" panose="02020603050405020304" pitchFamily="18" charset="0"/>
              </a:rPr>
              <a:t>Thông thường ta hay phải thực hiện các phép xử lý trên mỗi nút của cây theo một thứ tự nào đó.</a:t>
            </a:r>
          </a:p>
        </p:txBody>
      </p:sp>
      <p:sp>
        <p:nvSpPr>
          <p:cNvPr id="3" name="Rectangle 2"/>
          <p:cNvSpPr/>
          <p:nvPr/>
        </p:nvSpPr>
        <p:spPr>
          <a:xfrm>
            <a:off x="1598984" y="591780"/>
            <a:ext cx="5093646" cy="683264"/>
          </a:xfrm>
          <a:prstGeom prst="rect">
            <a:avLst/>
          </a:prstGeom>
        </p:spPr>
        <p:txBody>
          <a:bodyPr wrap="square">
            <a:spAutoFit/>
          </a:bodyPr>
          <a:lstStyle/>
          <a:p>
            <a:pPr algn="just">
              <a:lnSpc>
                <a:spcPct val="120000"/>
              </a:lnSpc>
              <a:spcBef>
                <a:spcPts val="600"/>
              </a:spcBef>
            </a:pPr>
            <a:r>
              <a:rPr lang="fr-FR" sz="3200" b="1">
                <a:solidFill>
                  <a:srgbClr val="0070C0"/>
                </a:solidFill>
                <a:latin typeface="Times New Roman" panose="02020603050405020304" pitchFamily="18" charset="0"/>
                <a:ea typeface="Times New Roman" panose="02020603050405020304" pitchFamily="18" charset="0"/>
              </a:rPr>
              <a:t>3. Phép duyệt cây nhị phân</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36" name="Rectangle 35"/>
          <p:cNvSpPr/>
          <p:nvPr/>
        </p:nvSpPr>
        <p:spPr>
          <a:xfrm>
            <a:off x="204713" y="2859933"/>
            <a:ext cx="5363575" cy="395915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b="1">
                <a:solidFill>
                  <a:srgbClr val="0070C0"/>
                </a:solidFill>
                <a:latin typeface="Times New Roman" panose="02020603050405020304" pitchFamily="18" charset="0"/>
                <a:cs typeface="Times New Roman" panose="02020603050405020304" pitchFamily="18" charset="0"/>
              </a:rPr>
              <a:t>Ví dụ: </a:t>
            </a:r>
            <a:r>
              <a:rPr lang="en-US" sz="2800">
                <a:solidFill>
                  <a:srgbClr val="0070C0"/>
                </a:solidFill>
                <a:latin typeface="Times New Roman" panose="02020603050405020304" pitchFamily="18" charset="0"/>
                <a:cs typeface="Times New Roman" panose="02020603050405020304" pitchFamily="18" charset="0"/>
              </a:rPr>
              <a:t>đối với cây biểu diễn biểu thức số học nêu ở hình vẽ, để xác định giá trị của biểu thức ta sẽ phải xử lý ở mỗi nút trên cây như sau: nếu là nút biểu diễn toán hạng ta sẽ xác định giá trị của toán hạng đó, nếu là nút biểu diễn dấu phép toán ta sẽ áp đặt phép toán đó lên giá trị của các cây con của nút đó.</a:t>
            </a:r>
            <a:r>
              <a:rPr lang="fr-FR" sz="2800">
                <a:solidFill>
                  <a:srgbClr val="0070C0"/>
                </a:solidFill>
                <a:latin typeface="Times New Roman" panose="02020603050405020304" pitchFamily="18" charset="0"/>
                <a:cs typeface="Times New Roman" panose="02020603050405020304" pitchFamily="18" charset="0"/>
              </a:rPr>
              <a:t>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6114197" y="4987241"/>
            <a:ext cx="6038894" cy="181515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6725" algn="just"/>
            <a:r>
              <a:rPr lang="en-US" sz="2800">
                <a:solidFill>
                  <a:srgbClr val="0070C0"/>
                </a:solidFill>
                <a:latin typeface="Times New Roman" panose="02020603050405020304" pitchFamily="18" charset="0"/>
                <a:cs typeface="Times New Roman" panose="02020603050405020304" pitchFamily="18" charset="0"/>
              </a:rPr>
              <a:t>Nhưng ta không thể thực hiện phép toán này, nếu như các cây con chưa được xử lý. Từ đó ta thấy ngay: thứ tự xử lý nút trên cây là rất quan trọng.</a:t>
            </a:r>
          </a:p>
        </p:txBody>
      </p:sp>
      <p:sp>
        <p:nvSpPr>
          <p:cNvPr id="17"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CÂY NHỊ PHÂN (Binary tree)</a:t>
            </a:r>
          </a:p>
        </p:txBody>
      </p:sp>
      <p:sp>
        <p:nvSpPr>
          <p:cNvPr id="8" name="Rectangle 7"/>
          <p:cNvSpPr/>
          <p:nvPr/>
        </p:nvSpPr>
        <p:spPr>
          <a:xfrm>
            <a:off x="7115138" y="0"/>
            <a:ext cx="5037952" cy="4308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1711325" indent="-796925"/>
            <a:r>
              <a:rPr lang="fr-FR" sz="2800">
                <a:solidFill>
                  <a:srgbClr val="0070C0"/>
                </a:solidFill>
                <a:latin typeface="Times New Roman" panose="02020603050405020304" pitchFamily="18" charset="0"/>
                <a:cs typeface="Times New Roman" panose="02020603050405020304" pitchFamily="18" charset="0"/>
              </a:rPr>
              <a:t>x + y * (z-t) + u/v</a:t>
            </a:r>
            <a:endParaRPr lang="en-US" sz="28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14348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ppt_x"/>
                                          </p:val>
                                        </p:tav>
                                        <p:tav tm="100000">
                                          <p:val>
                                            <p:strVal val="#ppt_x"/>
                                          </p:val>
                                        </p:tav>
                                      </p:tavLst>
                                    </p:anim>
                                    <p:anim calcmode="lin" valueType="num">
                                      <p:cBhvr additive="base">
                                        <p:cTn id="3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p:bldP spid="36" grpId="0" animBg="1"/>
      <p:bldP spid="19"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208237" y="5389455"/>
            <a:ext cx="3202829" cy="565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146175" algn="l"/>
              </a:tabLst>
            </a:pPr>
            <a:r>
              <a:rPr lang="en-US" sz="3000">
                <a:solidFill>
                  <a:srgbClr val="0070C0"/>
                </a:solidFill>
                <a:latin typeface="Times New Roman" panose="02020603050405020304" pitchFamily="18" charset="0"/>
                <a:cs typeface="Times New Roman" panose="02020603050405020304" pitchFamily="18" charset="0"/>
              </a:rPr>
              <a:t>Giữa:	B A D C E</a:t>
            </a:r>
          </a:p>
        </p:txBody>
      </p:sp>
      <p:sp>
        <p:nvSpPr>
          <p:cNvPr id="3" name="Rectangle 2"/>
          <p:cNvSpPr/>
          <p:nvPr/>
        </p:nvSpPr>
        <p:spPr>
          <a:xfrm>
            <a:off x="1598984" y="591780"/>
            <a:ext cx="5093646" cy="683264"/>
          </a:xfrm>
          <a:prstGeom prst="rect">
            <a:avLst/>
          </a:prstGeom>
        </p:spPr>
        <p:txBody>
          <a:bodyPr wrap="square">
            <a:spAutoFit/>
          </a:bodyPr>
          <a:lstStyle/>
          <a:p>
            <a:pPr algn="just">
              <a:lnSpc>
                <a:spcPct val="120000"/>
              </a:lnSpc>
              <a:spcBef>
                <a:spcPts val="600"/>
              </a:spcBef>
            </a:pPr>
            <a:r>
              <a:rPr lang="fr-FR" sz="3200" b="1">
                <a:solidFill>
                  <a:srgbClr val="0070C0"/>
                </a:solidFill>
                <a:latin typeface="Times New Roman" panose="02020603050405020304" pitchFamily="18" charset="0"/>
                <a:ea typeface="Times New Roman" panose="02020603050405020304" pitchFamily="18" charset="0"/>
              </a:rPr>
              <a:t>3. Phép duyệt cây nhị phân</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17"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CÂY NHỊ PHÂN (Binary tree)</a:t>
            </a:r>
          </a:p>
        </p:txBody>
      </p:sp>
      <p:sp>
        <p:nvSpPr>
          <p:cNvPr id="15" name="Rectangle 14"/>
          <p:cNvSpPr/>
          <p:nvPr/>
        </p:nvSpPr>
        <p:spPr>
          <a:xfrm>
            <a:off x="204713" y="29904"/>
            <a:ext cx="11948377" cy="90510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6725" algn="just"/>
            <a:r>
              <a:rPr lang="en-US" sz="2800">
                <a:solidFill>
                  <a:srgbClr val="0070C0"/>
                </a:solidFill>
                <a:latin typeface="Times New Roman" panose="02020603050405020304" pitchFamily="18" charset="0"/>
                <a:cs typeface="Times New Roman" panose="02020603050405020304" pitchFamily="18" charset="0"/>
              </a:rPr>
              <a:t>Phép xử lý các nút trên cây, mà ta sẽ gọi chung là phép thăm (visit) các nút một cách hệ thống, sao cho mỗi nút chỉ được thăm một lần, gọi là </a:t>
            </a:r>
            <a:r>
              <a:rPr lang="en-US" sz="2800" i="1">
                <a:solidFill>
                  <a:srgbClr val="0070C0"/>
                </a:solidFill>
                <a:latin typeface="Times New Roman" panose="02020603050405020304" pitchFamily="18" charset="0"/>
                <a:cs typeface="Times New Roman" panose="02020603050405020304" pitchFamily="18" charset="0"/>
              </a:rPr>
              <a:t>phép duyệt cây</a:t>
            </a:r>
            <a:r>
              <a:rPr lang="en-US" sz="2800">
                <a:solidFill>
                  <a:srgbClr val="0070C0"/>
                </a:solidFill>
                <a:latin typeface="Times New Roman" panose="02020603050405020304" pitchFamily="18" charset="0"/>
                <a:cs typeface="Times New Roman" panose="02020603050405020304" pitchFamily="18" charset="0"/>
              </a:rPr>
              <a:t>.</a:t>
            </a:r>
          </a:p>
        </p:txBody>
      </p:sp>
      <p:sp>
        <p:nvSpPr>
          <p:cNvPr id="19" name="Rectangle 18"/>
          <p:cNvSpPr/>
          <p:nvPr/>
        </p:nvSpPr>
        <p:spPr>
          <a:xfrm>
            <a:off x="204713" y="957807"/>
            <a:ext cx="5456785" cy="14325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6725" algn="just"/>
            <a:r>
              <a:rPr lang="en-US" sz="2800">
                <a:solidFill>
                  <a:srgbClr val="0070C0"/>
                </a:solidFill>
                <a:latin typeface="Times New Roman" panose="02020603050405020304" pitchFamily="18" charset="0"/>
                <a:cs typeface="Times New Roman" panose="02020603050405020304" pitchFamily="18" charset="0"/>
              </a:rPr>
              <a:t>Có ba phép duyệt khác nhau đối với cây nhị phân, các phép đó được định nghĩa một cách đệ quy như sau:</a:t>
            </a: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9726" y="957896"/>
            <a:ext cx="6293364" cy="1939384"/>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726" y="2896181"/>
            <a:ext cx="6293364" cy="1930479"/>
          </a:xfrm>
          <a:prstGeom prst="rect">
            <a:avLst/>
          </a:prstGeom>
        </p:spPr>
      </p:pic>
      <p:pic>
        <p:nvPicPr>
          <p:cNvPr id="11" name="Picture 10" descr="Screen Clipping"/>
          <p:cNvPicPr>
            <a:picLocks noChangeAspect="1"/>
          </p:cNvPicPr>
          <p:nvPr/>
        </p:nvPicPr>
        <p:blipFill rotWithShape="1">
          <a:blip r:embed="rId4">
            <a:extLst>
              <a:ext uri="{28A0092B-C50C-407E-A947-70E740481C1C}">
                <a14:useLocalDpi xmlns:a14="http://schemas.microsoft.com/office/drawing/2010/main" val="0"/>
              </a:ext>
            </a:extLst>
          </a:blip>
          <a:srcRect b="3822"/>
          <a:stretch/>
        </p:blipFill>
        <p:spPr>
          <a:xfrm>
            <a:off x="5859726" y="4835565"/>
            <a:ext cx="6293364" cy="1897717"/>
          </a:xfrm>
          <a:prstGeom prst="rect">
            <a:avLst/>
          </a:prstGeom>
        </p:spPr>
      </p:pic>
      <p:grpSp>
        <p:nvGrpSpPr>
          <p:cNvPr id="40" name="Group 39"/>
          <p:cNvGrpSpPr/>
          <p:nvPr/>
        </p:nvGrpSpPr>
        <p:grpSpPr>
          <a:xfrm>
            <a:off x="3422478" y="2897492"/>
            <a:ext cx="2182191" cy="1365989"/>
            <a:chOff x="3422478" y="2897492"/>
            <a:chExt cx="2182191" cy="1365989"/>
          </a:xfrm>
        </p:grpSpPr>
        <p:sp>
          <p:nvSpPr>
            <p:cNvPr id="2" name="Oval 1"/>
            <p:cNvSpPr/>
            <p:nvPr/>
          </p:nvSpPr>
          <p:spPr>
            <a:xfrm>
              <a:off x="4268639" y="2897492"/>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G</a:t>
              </a:r>
            </a:p>
          </p:txBody>
        </p:sp>
        <p:sp>
          <p:nvSpPr>
            <p:cNvPr id="12" name="Oval 11"/>
            <p:cNvSpPr/>
            <p:nvPr/>
          </p:nvSpPr>
          <p:spPr>
            <a:xfrm>
              <a:off x="3422478" y="3722507"/>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T</a:t>
              </a:r>
            </a:p>
          </p:txBody>
        </p:sp>
        <p:sp>
          <p:nvSpPr>
            <p:cNvPr id="13" name="Oval 12"/>
            <p:cNvSpPr/>
            <p:nvPr/>
          </p:nvSpPr>
          <p:spPr>
            <a:xfrm>
              <a:off x="5060211" y="3695211"/>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P</a:t>
              </a:r>
            </a:p>
          </p:txBody>
        </p:sp>
        <p:cxnSp>
          <p:nvCxnSpPr>
            <p:cNvPr id="5" name="Straight Connector 4"/>
            <p:cNvCxnSpPr>
              <a:stCxn id="2" idx="3"/>
              <a:endCxn id="12" idx="7"/>
            </p:cNvCxnSpPr>
            <p:nvPr/>
          </p:nvCxnSpPr>
          <p:spPr>
            <a:xfrm flipH="1">
              <a:off x="3887202" y="3359242"/>
              <a:ext cx="461171" cy="44248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 idx="5"/>
              <a:endCxn id="13" idx="1"/>
            </p:cNvCxnSpPr>
            <p:nvPr/>
          </p:nvCxnSpPr>
          <p:spPr>
            <a:xfrm>
              <a:off x="4733363" y="3359242"/>
              <a:ext cx="406582" cy="4151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201348" y="2940883"/>
            <a:ext cx="3017115" cy="565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146175" algn="l"/>
              </a:tabLst>
            </a:pPr>
            <a:r>
              <a:rPr lang="en-US" sz="3000">
                <a:solidFill>
                  <a:srgbClr val="0070C0"/>
                </a:solidFill>
                <a:latin typeface="Times New Roman" panose="02020603050405020304" pitchFamily="18" charset="0"/>
                <a:cs typeface="Times New Roman" panose="02020603050405020304" pitchFamily="18" charset="0"/>
              </a:rPr>
              <a:t>Trước:	G T P </a:t>
            </a:r>
            <a:r>
              <a:rPr lang="fr-FR" sz="3000">
                <a:solidFill>
                  <a:srgbClr val="0070C0"/>
                </a:solidFill>
                <a:latin typeface="Times New Roman" panose="02020603050405020304" pitchFamily="18" charset="0"/>
                <a:cs typeface="Times New Roman" panose="02020603050405020304" pitchFamily="18" charset="0"/>
              </a:rPr>
              <a:t>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201348" y="3515737"/>
            <a:ext cx="3017114" cy="565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146175" algn="l"/>
              </a:tabLst>
            </a:pPr>
            <a:r>
              <a:rPr lang="en-US" sz="3000">
                <a:solidFill>
                  <a:srgbClr val="0070C0"/>
                </a:solidFill>
                <a:latin typeface="Times New Roman" panose="02020603050405020304" pitchFamily="18" charset="0"/>
                <a:cs typeface="Times New Roman" panose="02020603050405020304" pitchFamily="18" charset="0"/>
              </a:rPr>
              <a:t>Giữa:	T G P </a:t>
            </a:r>
            <a:r>
              <a:rPr lang="fr-FR" sz="3000">
                <a:solidFill>
                  <a:srgbClr val="0070C0"/>
                </a:solidFill>
                <a:latin typeface="Times New Roman" panose="02020603050405020304" pitchFamily="18" charset="0"/>
                <a:cs typeface="Times New Roman" panose="02020603050405020304" pitchFamily="18" charset="0"/>
              </a:rPr>
              <a:t>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201349" y="4095085"/>
            <a:ext cx="3017114" cy="565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146175" algn="l"/>
              </a:tabLst>
            </a:pPr>
            <a:r>
              <a:rPr lang="en-US" sz="3000">
                <a:solidFill>
                  <a:srgbClr val="0070C0"/>
                </a:solidFill>
                <a:latin typeface="Times New Roman" panose="02020603050405020304" pitchFamily="18" charset="0"/>
                <a:cs typeface="Times New Roman" panose="02020603050405020304" pitchFamily="18" charset="0"/>
              </a:rPr>
              <a:t>Sau:	T P</a:t>
            </a:r>
            <a:r>
              <a:rPr lang="fr-FR" sz="3000">
                <a:solidFill>
                  <a:srgbClr val="0070C0"/>
                </a:solidFill>
                <a:latin typeface="Times New Roman" panose="02020603050405020304" pitchFamily="18" charset="0"/>
                <a:cs typeface="Times New Roman" panose="02020603050405020304" pitchFamily="18" charset="0"/>
              </a:rPr>
              <a:t> </a:t>
            </a:r>
            <a:r>
              <a:rPr lang="en-US" sz="3000">
                <a:solidFill>
                  <a:srgbClr val="0070C0"/>
                </a:solidFill>
                <a:latin typeface="Times New Roman" panose="02020603050405020304" pitchFamily="18" charset="0"/>
                <a:cs typeface="Times New Roman" panose="02020603050405020304" pitchFamily="18" charset="0"/>
              </a:rPr>
              <a:t>G</a:t>
            </a:r>
          </a:p>
        </p:txBody>
      </p:sp>
      <p:grpSp>
        <p:nvGrpSpPr>
          <p:cNvPr id="45" name="Group 44"/>
          <p:cNvGrpSpPr/>
          <p:nvPr/>
        </p:nvGrpSpPr>
        <p:grpSpPr>
          <a:xfrm>
            <a:off x="3411067" y="4503819"/>
            <a:ext cx="2932733" cy="2209584"/>
            <a:chOff x="3411067" y="4503819"/>
            <a:chExt cx="2932733" cy="2209584"/>
          </a:xfrm>
        </p:grpSpPr>
        <p:sp>
          <p:nvSpPr>
            <p:cNvPr id="24" name="Oval 23"/>
            <p:cNvSpPr/>
            <p:nvPr/>
          </p:nvSpPr>
          <p:spPr>
            <a:xfrm>
              <a:off x="4257228" y="4503819"/>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A</a:t>
              </a:r>
            </a:p>
          </p:txBody>
        </p:sp>
        <p:sp>
          <p:nvSpPr>
            <p:cNvPr id="25" name="Oval 24"/>
            <p:cNvSpPr/>
            <p:nvPr/>
          </p:nvSpPr>
          <p:spPr>
            <a:xfrm>
              <a:off x="3411067" y="5328834"/>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B</a:t>
              </a:r>
            </a:p>
          </p:txBody>
        </p:sp>
        <p:sp>
          <p:nvSpPr>
            <p:cNvPr id="26" name="Oval 25"/>
            <p:cNvSpPr/>
            <p:nvPr/>
          </p:nvSpPr>
          <p:spPr>
            <a:xfrm>
              <a:off x="5021504" y="5328834"/>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C</a:t>
              </a:r>
            </a:p>
          </p:txBody>
        </p:sp>
        <p:cxnSp>
          <p:nvCxnSpPr>
            <p:cNvPr id="27" name="Straight Connector 26"/>
            <p:cNvCxnSpPr>
              <a:stCxn id="24" idx="3"/>
              <a:endCxn id="25" idx="7"/>
            </p:cNvCxnSpPr>
            <p:nvPr/>
          </p:nvCxnSpPr>
          <p:spPr>
            <a:xfrm flipH="1">
              <a:off x="3875791" y="4965569"/>
              <a:ext cx="461171" cy="44248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5"/>
              <a:endCxn id="26" idx="1"/>
            </p:cNvCxnSpPr>
            <p:nvPr/>
          </p:nvCxnSpPr>
          <p:spPr>
            <a:xfrm>
              <a:off x="4721952" y="4965569"/>
              <a:ext cx="379286" cy="44248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188905" y="6172429"/>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D</a:t>
              </a:r>
            </a:p>
          </p:txBody>
        </p:sp>
        <p:sp>
          <p:nvSpPr>
            <p:cNvPr id="33" name="Oval 32"/>
            <p:cNvSpPr/>
            <p:nvPr/>
          </p:nvSpPr>
          <p:spPr>
            <a:xfrm>
              <a:off x="5799342" y="6172429"/>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E</a:t>
              </a:r>
            </a:p>
          </p:txBody>
        </p:sp>
        <p:cxnSp>
          <p:nvCxnSpPr>
            <p:cNvPr id="34" name="Straight Connector 33"/>
            <p:cNvCxnSpPr>
              <a:endCxn id="32" idx="7"/>
            </p:cNvCxnSpPr>
            <p:nvPr/>
          </p:nvCxnSpPr>
          <p:spPr>
            <a:xfrm flipH="1">
              <a:off x="4653629" y="5809164"/>
              <a:ext cx="461171" cy="44248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6" idx="5"/>
              <a:endCxn id="33" idx="1"/>
            </p:cNvCxnSpPr>
            <p:nvPr/>
          </p:nvCxnSpPr>
          <p:spPr>
            <a:xfrm>
              <a:off x="5486228" y="5790584"/>
              <a:ext cx="392848" cy="46106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9" name="Rectangle 38"/>
          <p:cNvSpPr/>
          <p:nvPr/>
        </p:nvSpPr>
        <p:spPr>
          <a:xfrm>
            <a:off x="201348" y="2385892"/>
            <a:ext cx="3017115" cy="565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3000" b="1">
                <a:solidFill>
                  <a:srgbClr val="0070C0"/>
                </a:solidFill>
                <a:latin typeface="Times New Roman" panose="02020603050405020304" pitchFamily="18" charset="0"/>
                <a:cs typeface="Times New Roman" panose="02020603050405020304" pitchFamily="18" charset="0"/>
              </a:rPr>
              <a:t>Các ví dụ:</a:t>
            </a:r>
          </a:p>
        </p:txBody>
      </p:sp>
      <p:sp>
        <p:nvSpPr>
          <p:cNvPr id="41" name="Rectangle 40"/>
          <p:cNvSpPr/>
          <p:nvPr/>
        </p:nvSpPr>
        <p:spPr>
          <a:xfrm>
            <a:off x="208238" y="4814601"/>
            <a:ext cx="3202829" cy="565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146175" algn="l"/>
              </a:tabLst>
            </a:pPr>
            <a:r>
              <a:rPr lang="en-US" sz="3000">
                <a:solidFill>
                  <a:srgbClr val="0070C0"/>
                </a:solidFill>
                <a:latin typeface="Times New Roman" panose="02020603050405020304" pitchFamily="18" charset="0"/>
                <a:cs typeface="Times New Roman" panose="02020603050405020304" pitchFamily="18" charset="0"/>
              </a:rPr>
              <a:t>Trước:	A B C D E</a:t>
            </a:r>
          </a:p>
        </p:txBody>
      </p:sp>
      <p:sp>
        <p:nvSpPr>
          <p:cNvPr id="43" name="Rectangle 42"/>
          <p:cNvSpPr/>
          <p:nvPr/>
        </p:nvSpPr>
        <p:spPr>
          <a:xfrm>
            <a:off x="208238" y="5968803"/>
            <a:ext cx="3202827" cy="565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146175" algn="l"/>
              </a:tabLst>
            </a:pPr>
            <a:r>
              <a:rPr lang="en-US" sz="3000">
                <a:solidFill>
                  <a:srgbClr val="0070C0"/>
                </a:solidFill>
                <a:latin typeface="Times New Roman" panose="02020603050405020304" pitchFamily="18" charset="0"/>
                <a:cs typeface="Times New Roman" panose="02020603050405020304" pitchFamily="18" charset="0"/>
              </a:rPr>
              <a:t>Sau:	B D E C A</a:t>
            </a:r>
          </a:p>
        </p:txBody>
      </p:sp>
    </p:spTree>
    <p:extLst>
      <p:ext uri="{BB962C8B-B14F-4D97-AF65-F5344CB8AC3E}">
        <p14:creationId xmlns:p14="http://schemas.microsoft.com/office/powerpoint/2010/main" val="3745034226"/>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ppt_x"/>
                                          </p:val>
                                        </p:tav>
                                        <p:tav tm="100000">
                                          <p:val>
                                            <p:strVal val="#ppt_x"/>
                                          </p:val>
                                        </p:tav>
                                      </p:tavLst>
                                    </p:anim>
                                    <p:anim calcmode="lin" valueType="num">
                                      <p:cBhvr additive="base">
                                        <p:cTn id="4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0"/>
                                        </p:tgtEl>
                                        <p:attrNameLst>
                                          <p:attrName>style.visibility</p:attrName>
                                        </p:attrNameLst>
                                      </p:cBhvr>
                                      <p:to>
                                        <p:strVal val="visible"/>
                                      </p:to>
                                    </p:set>
                                    <p:anim calcmode="lin" valueType="num">
                                      <p:cBhvr additive="base">
                                        <p:cTn id="53" dur="500" fill="hold"/>
                                        <p:tgtEl>
                                          <p:spTgt spid="40"/>
                                        </p:tgtEl>
                                        <p:attrNameLst>
                                          <p:attrName>ppt_x</p:attrName>
                                        </p:attrNameLst>
                                      </p:cBhvr>
                                      <p:tavLst>
                                        <p:tav tm="0">
                                          <p:val>
                                            <p:strVal val="#ppt_x"/>
                                          </p:val>
                                        </p:tav>
                                        <p:tav tm="100000">
                                          <p:val>
                                            <p:strVal val="#ppt_x"/>
                                          </p:val>
                                        </p:tav>
                                      </p:tavLst>
                                    </p:anim>
                                    <p:anim calcmode="lin" valueType="num">
                                      <p:cBhvr additive="base">
                                        <p:cTn id="5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500" fill="hold"/>
                                        <p:tgtEl>
                                          <p:spTgt spid="22"/>
                                        </p:tgtEl>
                                        <p:attrNameLst>
                                          <p:attrName>ppt_x</p:attrName>
                                        </p:attrNameLst>
                                      </p:cBhvr>
                                      <p:tavLst>
                                        <p:tav tm="0">
                                          <p:val>
                                            <p:strVal val="#ppt_x"/>
                                          </p:val>
                                        </p:tav>
                                        <p:tav tm="100000">
                                          <p:val>
                                            <p:strVal val="#ppt_x"/>
                                          </p:val>
                                        </p:tav>
                                      </p:tavLst>
                                    </p:anim>
                                    <p:anim calcmode="lin" valueType="num">
                                      <p:cBhvr additive="base">
                                        <p:cTn id="6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fill="hold"/>
                                        <p:tgtEl>
                                          <p:spTgt spid="23"/>
                                        </p:tgtEl>
                                        <p:attrNameLst>
                                          <p:attrName>ppt_x</p:attrName>
                                        </p:attrNameLst>
                                      </p:cBhvr>
                                      <p:tavLst>
                                        <p:tav tm="0">
                                          <p:val>
                                            <p:strVal val="#ppt_x"/>
                                          </p:val>
                                        </p:tav>
                                        <p:tav tm="100000">
                                          <p:val>
                                            <p:strVal val="#ppt_x"/>
                                          </p:val>
                                        </p:tav>
                                      </p:tavLst>
                                    </p:anim>
                                    <p:anim calcmode="lin" valueType="num">
                                      <p:cBhvr additive="base">
                                        <p:cTn id="7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500" fill="hold"/>
                                        <p:tgtEl>
                                          <p:spTgt spid="45"/>
                                        </p:tgtEl>
                                        <p:attrNameLst>
                                          <p:attrName>ppt_x</p:attrName>
                                        </p:attrNameLst>
                                      </p:cBhvr>
                                      <p:tavLst>
                                        <p:tav tm="0">
                                          <p:val>
                                            <p:strVal val="#ppt_x"/>
                                          </p:val>
                                        </p:tav>
                                        <p:tav tm="100000">
                                          <p:val>
                                            <p:strVal val="#ppt_x"/>
                                          </p:val>
                                        </p:tav>
                                      </p:tavLst>
                                    </p:anim>
                                    <p:anim calcmode="lin" valueType="num">
                                      <p:cBhvr additive="base">
                                        <p:cTn id="7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41"/>
                                        </p:tgtEl>
                                        <p:attrNameLst>
                                          <p:attrName>style.visibility</p:attrName>
                                        </p:attrNameLst>
                                      </p:cBhvr>
                                      <p:to>
                                        <p:strVal val="visible"/>
                                      </p:to>
                                    </p:set>
                                    <p:anim calcmode="lin" valueType="num">
                                      <p:cBhvr additive="base">
                                        <p:cTn id="83" dur="500" fill="hold"/>
                                        <p:tgtEl>
                                          <p:spTgt spid="41"/>
                                        </p:tgtEl>
                                        <p:attrNameLst>
                                          <p:attrName>ppt_x</p:attrName>
                                        </p:attrNameLst>
                                      </p:cBhvr>
                                      <p:tavLst>
                                        <p:tav tm="0">
                                          <p:val>
                                            <p:strVal val="#ppt_x"/>
                                          </p:val>
                                        </p:tav>
                                        <p:tav tm="100000">
                                          <p:val>
                                            <p:strVal val="#ppt_x"/>
                                          </p:val>
                                        </p:tav>
                                      </p:tavLst>
                                    </p:anim>
                                    <p:anim calcmode="lin" valueType="num">
                                      <p:cBhvr additive="base">
                                        <p:cTn id="8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42"/>
                                        </p:tgtEl>
                                        <p:attrNameLst>
                                          <p:attrName>style.visibility</p:attrName>
                                        </p:attrNameLst>
                                      </p:cBhvr>
                                      <p:to>
                                        <p:strVal val="visible"/>
                                      </p:to>
                                    </p:set>
                                    <p:anim calcmode="lin" valueType="num">
                                      <p:cBhvr additive="base">
                                        <p:cTn id="89" dur="500" fill="hold"/>
                                        <p:tgtEl>
                                          <p:spTgt spid="42"/>
                                        </p:tgtEl>
                                        <p:attrNameLst>
                                          <p:attrName>ppt_x</p:attrName>
                                        </p:attrNameLst>
                                      </p:cBhvr>
                                      <p:tavLst>
                                        <p:tav tm="0">
                                          <p:val>
                                            <p:strVal val="#ppt_x"/>
                                          </p:val>
                                        </p:tav>
                                        <p:tav tm="100000">
                                          <p:val>
                                            <p:strVal val="#ppt_x"/>
                                          </p:val>
                                        </p:tav>
                                      </p:tavLst>
                                    </p:anim>
                                    <p:anim calcmode="lin" valueType="num">
                                      <p:cBhvr additive="base">
                                        <p:cTn id="9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43"/>
                                        </p:tgtEl>
                                        <p:attrNameLst>
                                          <p:attrName>style.visibility</p:attrName>
                                        </p:attrNameLst>
                                      </p:cBhvr>
                                      <p:to>
                                        <p:strVal val="visible"/>
                                      </p:to>
                                    </p:set>
                                    <p:anim calcmode="lin" valueType="num">
                                      <p:cBhvr additive="base">
                                        <p:cTn id="95" dur="500" fill="hold"/>
                                        <p:tgtEl>
                                          <p:spTgt spid="43"/>
                                        </p:tgtEl>
                                        <p:attrNameLst>
                                          <p:attrName>ppt_x</p:attrName>
                                        </p:attrNameLst>
                                      </p:cBhvr>
                                      <p:tavLst>
                                        <p:tav tm="0">
                                          <p:val>
                                            <p:strVal val="#ppt_x"/>
                                          </p:val>
                                        </p:tav>
                                        <p:tav tm="100000">
                                          <p:val>
                                            <p:strVal val="#ppt_x"/>
                                          </p:val>
                                        </p:tav>
                                      </p:tavLst>
                                    </p:anim>
                                    <p:anim calcmode="lin" valueType="num">
                                      <p:cBhvr additive="base">
                                        <p:cTn id="9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 grpId="0"/>
      <p:bldP spid="3" grpId="1"/>
      <p:bldP spid="15" grpId="0" animBg="1"/>
      <p:bldP spid="19" grpId="0" animBg="1"/>
      <p:bldP spid="20" grpId="0" animBg="1"/>
      <p:bldP spid="22" grpId="0" animBg="1"/>
      <p:bldP spid="23" grpId="0" animBg="1"/>
      <p:bldP spid="39" grpId="0" animBg="1"/>
      <p:bldP spid="41" grpId="0" animBg="1"/>
      <p:bldP spid="4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98984" y="591780"/>
            <a:ext cx="5093646" cy="683264"/>
          </a:xfrm>
          <a:prstGeom prst="rect">
            <a:avLst/>
          </a:prstGeom>
        </p:spPr>
        <p:txBody>
          <a:bodyPr wrap="square">
            <a:spAutoFit/>
          </a:bodyPr>
          <a:lstStyle/>
          <a:p>
            <a:pPr algn="just">
              <a:lnSpc>
                <a:spcPct val="120000"/>
              </a:lnSpc>
              <a:spcBef>
                <a:spcPts val="600"/>
              </a:spcBef>
            </a:pPr>
            <a:r>
              <a:rPr lang="fr-FR" sz="3200" b="1">
                <a:solidFill>
                  <a:srgbClr val="0070C0"/>
                </a:solidFill>
                <a:latin typeface="Times New Roman" panose="02020603050405020304" pitchFamily="18" charset="0"/>
                <a:ea typeface="Times New Roman" panose="02020603050405020304" pitchFamily="18" charset="0"/>
              </a:rPr>
              <a:t>3. Phép duyệt cây nhị phân</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17"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CÂY NHỊ PHÂN (Binary tree)</a:t>
            </a:r>
          </a:p>
        </p:txBody>
      </p:sp>
      <p:grpSp>
        <p:nvGrpSpPr>
          <p:cNvPr id="7" name="Group 6"/>
          <p:cNvGrpSpPr/>
          <p:nvPr/>
        </p:nvGrpSpPr>
        <p:grpSpPr>
          <a:xfrm>
            <a:off x="201348" y="547883"/>
            <a:ext cx="5277011" cy="1632207"/>
            <a:chOff x="201348" y="547883"/>
            <a:chExt cx="5277011" cy="1632207"/>
          </a:xfrm>
        </p:grpSpPr>
        <p:grpSp>
          <p:nvGrpSpPr>
            <p:cNvPr id="40" name="Group 39"/>
            <p:cNvGrpSpPr/>
            <p:nvPr/>
          </p:nvGrpSpPr>
          <p:grpSpPr>
            <a:xfrm>
              <a:off x="3296168" y="621228"/>
              <a:ext cx="2182191" cy="1365989"/>
              <a:chOff x="3422478" y="2897492"/>
              <a:chExt cx="2182191" cy="1365989"/>
            </a:xfrm>
          </p:grpSpPr>
          <p:sp>
            <p:nvSpPr>
              <p:cNvPr id="2" name="Oval 1"/>
              <p:cNvSpPr/>
              <p:nvPr/>
            </p:nvSpPr>
            <p:spPr>
              <a:xfrm>
                <a:off x="4268639" y="2897492"/>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G</a:t>
                </a:r>
              </a:p>
            </p:txBody>
          </p:sp>
          <p:sp>
            <p:nvSpPr>
              <p:cNvPr id="12" name="Oval 11"/>
              <p:cNvSpPr/>
              <p:nvPr/>
            </p:nvSpPr>
            <p:spPr>
              <a:xfrm>
                <a:off x="3422478" y="3722507"/>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T</a:t>
                </a:r>
              </a:p>
            </p:txBody>
          </p:sp>
          <p:sp>
            <p:nvSpPr>
              <p:cNvPr id="13" name="Oval 12"/>
              <p:cNvSpPr/>
              <p:nvPr/>
            </p:nvSpPr>
            <p:spPr>
              <a:xfrm>
                <a:off x="5060211" y="3695211"/>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P</a:t>
                </a:r>
              </a:p>
            </p:txBody>
          </p:sp>
          <p:cxnSp>
            <p:nvCxnSpPr>
              <p:cNvPr id="5" name="Straight Connector 4"/>
              <p:cNvCxnSpPr>
                <a:stCxn id="2" idx="3"/>
                <a:endCxn id="12" idx="7"/>
              </p:cNvCxnSpPr>
              <p:nvPr/>
            </p:nvCxnSpPr>
            <p:spPr>
              <a:xfrm flipH="1">
                <a:off x="3887202" y="3359242"/>
                <a:ext cx="461171" cy="44248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 idx="5"/>
                <a:endCxn id="13" idx="1"/>
              </p:cNvCxnSpPr>
              <p:nvPr/>
            </p:nvCxnSpPr>
            <p:spPr>
              <a:xfrm>
                <a:off x="4733363" y="3359242"/>
                <a:ext cx="406582" cy="4151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201348" y="547883"/>
              <a:ext cx="3017115" cy="565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146175" algn="l"/>
                </a:tabLst>
              </a:pPr>
              <a:r>
                <a:rPr lang="en-US" sz="3000">
                  <a:solidFill>
                    <a:srgbClr val="0070C0"/>
                  </a:solidFill>
                  <a:latin typeface="Times New Roman" panose="02020603050405020304" pitchFamily="18" charset="0"/>
                  <a:cs typeface="Times New Roman" panose="02020603050405020304" pitchFamily="18" charset="0"/>
                </a:rPr>
                <a:t>Trước:	G T P </a:t>
              </a:r>
              <a:r>
                <a:rPr lang="fr-FR" sz="3000">
                  <a:solidFill>
                    <a:srgbClr val="0070C0"/>
                  </a:solidFill>
                  <a:latin typeface="Times New Roman" panose="02020603050405020304" pitchFamily="18" charset="0"/>
                  <a:cs typeface="Times New Roman" panose="02020603050405020304" pitchFamily="18" charset="0"/>
                </a:rPr>
                <a:t>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201348" y="1083827"/>
              <a:ext cx="3017114" cy="565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146175" algn="l"/>
                </a:tabLst>
              </a:pPr>
              <a:r>
                <a:rPr lang="en-US" sz="3000">
                  <a:solidFill>
                    <a:srgbClr val="0070C0"/>
                  </a:solidFill>
                  <a:latin typeface="Times New Roman" panose="02020603050405020304" pitchFamily="18" charset="0"/>
                  <a:cs typeface="Times New Roman" panose="02020603050405020304" pitchFamily="18" charset="0"/>
                </a:rPr>
                <a:t>Giữa:	T G P </a:t>
              </a:r>
              <a:r>
                <a:rPr lang="fr-FR" sz="3000">
                  <a:solidFill>
                    <a:srgbClr val="0070C0"/>
                  </a:solidFill>
                  <a:latin typeface="Times New Roman" panose="02020603050405020304" pitchFamily="18" charset="0"/>
                  <a:cs typeface="Times New Roman" panose="02020603050405020304" pitchFamily="18" charset="0"/>
                </a:rPr>
                <a:t>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201349" y="1614390"/>
              <a:ext cx="3017114" cy="565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146175" algn="l"/>
                </a:tabLst>
              </a:pPr>
              <a:r>
                <a:rPr lang="en-US" sz="3000">
                  <a:solidFill>
                    <a:srgbClr val="0070C0"/>
                  </a:solidFill>
                  <a:latin typeface="Times New Roman" panose="02020603050405020304" pitchFamily="18" charset="0"/>
                  <a:cs typeface="Times New Roman" panose="02020603050405020304" pitchFamily="18" charset="0"/>
                </a:rPr>
                <a:t>Sau:	T P</a:t>
              </a:r>
              <a:r>
                <a:rPr lang="fr-FR" sz="3000">
                  <a:solidFill>
                    <a:srgbClr val="0070C0"/>
                  </a:solidFill>
                  <a:latin typeface="Times New Roman" panose="02020603050405020304" pitchFamily="18" charset="0"/>
                  <a:cs typeface="Times New Roman" panose="02020603050405020304" pitchFamily="18" charset="0"/>
                </a:rPr>
                <a:t> </a:t>
              </a:r>
              <a:r>
                <a:rPr lang="en-US" sz="3000">
                  <a:solidFill>
                    <a:srgbClr val="0070C0"/>
                  </a:solidFill>
                  <a:latin typeface="Times New Roman" panose="02020603050405020304" pitchFamily="18" charset="0"/>
                  <a:cs typeface="Times New Roman" panose="02020603050405020304" pitchFamily="18" charset="0"/>
                </a:rPr>
                <a:t>G</a:t>
              </a:r>
            </a:p>
          </p:txBody>
        </p:sp>
      </p:grpSp>
      <p:sp>
        <p:nvSpPr>
          <p:cNvPr id="39" name="Rectangle 38"/>
          <p:cNvSpPr/>
          <p:nvPr/>
        </p:nvSpPr>
        <p:spPr>
          <a:xfrm>
            <a:off x="204155" y="74220"/>
            <a:ext cx="3022774" cy="565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3000" b="1">
                <a:solidFill>
                  <a:srgbClr val="0070C0"/>
                </a:solidFill>
                <a:latin typeface="Times New Roman" panose="02020603050405020304" pitchFamily="18" charset="0"/>
                <a:cs typeface="Times New Roman" panose="02020603050405020304" pitchFamily="18" charset="0"/>
              </a:rPr>
              <a:t>Các ví dụ:</a:t>
            </a:r>
          </a:p>
        </p:txBody>
      </p:sp>
      <p:grpSp>
        <p:nvGrpSpPr>
          <p:cNvPr id="14" name="Group 13"/>
          <p:cNvGrpSpPr/>
          <p:nvPr/>
        </p:nvGrpSpPr>
        <p:grpSpPr>
          <a:xfrm>
            <a:off x="5857470" y="129901"/>
            <a:ext cx="6190155" cy="2209584"/>
            <a:chOff x="5857470" y="129901"/>
            <a:chExt cx="6190155" cy="2209584"/>
          </a:xfrm>
        </p:grpSpPr>
        <p:sp>
          <p:nvSpPr>
            <p:cNvPr id="42" name="Rectangle 41"/>
            <p:cNvSpPr/>
            <p:nvPr/>
          </p:nvSpPr>
          <p:spPr>
            <a:xfrm>
              <a:off x="5857470" y="892705"/>
              <a:ext cx="3202829" cy="565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146175" algn="l"/>
                </a:tabLst>
              </a:pPr>
              <a:r>
                <a:rPr lang="en-US" sz="3000">
                  <a:solidFill>
                    <a:srgbClr val="0070C0"/>
                  </a:solidFill>
                  <a:latin typeface="Times New Roman" panose="02020603050405020304" pitchFamily="18" charset="0"/>
                  <a:cs typeface="Times New Roman" panose="02020603050405020304" pitchFamily="18" charset="0"/>
                </a:rPr>
                <a:t>Giữa:	B A D C E</a:t>
              </a:r>
            </a:p>
          </p:txBody>
        </p:sp>
        <p:grpSp>
          <p:nvGrpSpPr>
            <p:cNvPr id="45" name="Group 44"/>
            <p:cNvGrpSpPr/>
            <p:nvPr/>
          </p:nvGrpSpPr>
          <p:grpSpPr>
            <a:xfrm>
              <a:off x="9114892" y="129901"/>
              <a:ext cx="2932733" cy="2209584"/>
              <a:chOff x="3411067" y="4503819"/>
              <a:chExt cx="2932733" cy="2209584"/>
            </a:xfrm>
          </p:grpSpPr>
          <p:sp>
            <p:nvSpPr>
              <p:cNvPr id="24" name="Oval 23"/>
              <p:cNvSpPr/>
              <p:nvPr/>
            </p:nvSpPr>
            <p:spPr>
              <a:xfrm>
                <a:off x="4257228" y="4503819"/>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A</a:t>
                </a:r>
              </a:p>
            </p:txBody>
          </p:sp>
          <p:sp>
            <p:nvSpPr>
              <p:cNvPr id="25" name="Oval 24"/>
              <p:cNvSpPr/>
              <p:nvPr/>
            </p:nvSpPr>
            <p:spPr>
              <a:xfrm>
                <a:off x="3411067" y="5328834"/>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B</a:t>
                </a:r>
              </a:p>
            </p:txBody>
          </p:sp>
          <p:sp>
            <p:nvSpPr>
              <p:cNvPr id="26" name="Oval 25"/>
              <p:cNvSpPr/>
              <p:nvPr/>
            </p:nvSpPr>
            <p:spPr>
              <a:xfrm>
                <a:off x="5021504" y="5328834"/>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C</a:t>
                </a:r>
              </a:p>
            </p:txBody>
          </p:sp>
          <p:cxnSp>
            <p:nvCxnSpPr>
              <p:cNvPr id="27" name="Straight Connector 26"/>
              <p:cNvCxnSpPr>
                <a:stCxn id="24" idx="3"/>
                <a:endCxn id="25" idx="7"/>
              </p:cNvCxnSpPr>
              <p:nvPr/>
            </p:nvCxnSpPr>
            <p:spPr>
              <a:xfrm flipH="1">
                <a:off x="3875791" y="4965569"/>
                <a:ext cx="461171" cy="44248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5"/>
                <a:endCxn id="26" idx="1"/>
              </p:cNvCxnSpPr>
              <p:nvPr/>
            </p:nvCxnSpPr>
            <p:spPr>
              <a:xfrm>
                <a:off x="4721952" y="4965569"/>
                <a:ext cx="379286" cy="44248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188905" y="6172429"/>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D</a:t>
                </a:r>
              </a:p>
            </p:txBody>
          </p:sp>
          <p:sp>
            <p:nvSpPr>
              <p:cNvPr id="33" name="Oval 32"/>
              <p:cNvSpPr/>
              <p:nvPr/>
            </p:nvSpPr>
            <p:spPr>
              <a:xfrm>
                <a:off x="5799342" y="6172429"/>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E</a:t>
                </a:r>
              </a:p>
            </p:txBody>
          </p:sp>
          <p:cxnSp>
            <p:nvCxnSpPr>
              <p:cNvPr id="34" name="Straight Connector 33"/>
              <p:cNvCxnSpPr>
                <a:endCxn id="32" idx="7"/>
              </p:cNvCxnSpPr>
              <p:nvPr/>
            </p:nvCxnSpPr>
            <p:spPr>
              <a:xfrm flipH="1">
                <a:off x="4653629" y="5809164"/>
                <a:ext cx="461171" cy="44248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6" idx="5"/>
                <a:endCxn id="33" idx="1"/>
              </p:cNvCxnSpPr>
              <p:nvPr/>
            </p:nvCxnSpPr>
            <p:spPr>
              <a:xfrm>
                <a:off x="5486228" y="5790584"/>
                <a:ext cx="392848" cy="46106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5857471" y="317851"/>
              <a:ext cx="3202829" cy="565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146175" algn="l"/>
                </a:tabLst>
              </a:pPr>
              <a:r>
                <a:rPr lang="en-US" sz="3000">
                  <a:solidFill>
                    <a:srgbClr val="0070C0"/>
                  </a:solidFill>
                  <a:latin typeface="Times New Roman" panose="02020603050405020304" pitchFamily="18" charset="0"/>
                  <a:cs typeface="Times New Roman" panose="02020603050405020304" pitchFamily="18" charset="0"/>
                </a:rPr>
                <a:t>Trước:	A B C D E</a:t>
              </a:r>
            </a:p>
          </p:txBody>
        </p:sp>
        <p:sp>
          <p:nvSpPr>
            <p:cNvPr id="43" name="Rectangle 42"/>
            <p:cNvSpPr/>
            <p:nvPr/>
          </p:nvSpPr>
          <p:spPr>
            <a:xfrm>
              <a:off x="5857471" y="1472053"/>
              <a:ext cx="3202827" cy="565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146175" algn="l"/>
                </a:tabLst>
              </a:pPr>
              <a:r>
                <a:rPr lang="en-US" sz="3000">
                  <a:solidFill>
                    <a:srgbClr val="0070C0"/>
                  </a:solidFill>
                  <a:latin typeface="Times New Roman" panose="02020603050405020304" pitchFamily="18" charset="0"/>
                  <a:cs typeface="Times New Roman" panose="02020603050405020304" pitchFamily="18" charset="0"/>
                </a:rPr>
                <a:t>Sau:	B D E C A</a:t>
              </a:r>
            </a:p>
          </p:txBody>
        </p:sp>
      </p:grpSp>
      <p:pic>
        <p:nvPicPr>
          <p:cNvPr id="36" name="Picture 3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5393" y="2203300"/>
            <a:ext cx="6162294" cy="4584747"/>
          </a:xfrm>
          <a:prstGeom prst="rect">
            <a:avLst/>
          </a:prstGeom>
          <a:ln>
            <a:solidFill>
              <a:schemeClr val="accent1"/>
            </a:solidFill>
          </a:ln>
        </p:spPr>
      </p:pic>
    </p:spTree>
    <p:extLst>
      <p:ext uri="{BB962C8B-B14F-4D97-AF65-F5344CB8AC3E}">
        <p14:creationId xmlns:p14="http://schemas.microsoft.com/office/powerpoint/2010/main" val="305193278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ppt_x"/>
                                          </p:val>
                                        </p:tav>
                                        <p:tav tm="100000">
                                          <p:val>
                                            <p:strVal val="#ppt_x"/>
                                          </p:val>
                                        </p:tav>
                                      </p:tavLst>
                                    </p:anim>
                                    <p:anim calcmode="lin" valueType="num">
                                      <p:cBhvr additive="base">
                                        <p:cTn id="2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7" grpId="0"/>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98984" y="591780"/>
            <a:ext cx="5093646" cy="631711"/>
          </a:xfrm>
          <a:prstGeom prst="rect">
            <a:avLst/>
          </a:prstGeom>
        </p:spPr>
        <p:txBody>
          <a:bodyPr wrap="square">
            <a:spAutoFit/>
          </a:bodyPr>
          <a:lstStyle/>
          <a:p>
            <a:pPr algn="just">
              <a:lnSpc>
                <a:spcPct val="120000"/>
              </a:lnSpc>
              <a:spcBef>
                <a:spcPts val="600"/>
              </a:spcBef>
            </a:pPr>
            <a:r>
              <a:rPr lang="fr-FR" sz="3200" b="1">
                <a:solidFill>
                  <a:srgbClr val="0070C0"/>
                </a:solidFill>
                <a:latin typeface="Times New Roman" panose="02020603050405020304" pitchFamily="18" charset="0"/>
                <a:ea typeface="Times New Roman" panose="02020603050405020304" pitchFamily="18" charset="0"/>
              </a:rPr>
              <a:t>3. Phép duyệt cây nhị phân</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17"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CÂY NHỊ PHÂN (Binary tree)</a:t>
            </a:r>
          </a:p>
        </p:txBody>
      </p:sp>
      <p:sp>
        <p:nvSpPr>
          <p:cNvPr id="39" name="Rectangle 38"/>
          <p:cNvSpPr/>
          <p:nvPr/>
        </p:nvSpPr>
        <p:spPr>
          <a:xfrm>
            <a:off x="188769" y="1249650"/>
            <a:ext cx="7804350" cy="565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800" b="1">
                <a:solidFill>
                  <a:srgbClr val="0070C0"/>
                </a:solidFill>
                <a:latin typeface="Times New Roman" panose="02020603050405020304" pitchFamily="18" charset="0"/>
                <a:cs typeface="Times New Roman" panose="02020603050405020304" pitchFamily="18" charset="0"/>
              </a:rPr>
              <a:t>Cách trình bày các bước duyệt cây khi kiểm tra:</a:t>
            </a:r>
          </a:p>
        </p:txBody>
      </p:sp>
      <p:sp>
        <p:nvSpPr>
          <p:cNvPr id="59" name="Rectangle 58"/>
          <p:cNvSpPr/>
          <p:nvPr/>
        </p:nvSpPr>
        <p:spPr>
          <a:xfrm>
            <a:off x="195686" y="1800708"/>
            <a:ext cx="3216895" cy="4453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b="1">
                <a:solidFill>
                  <a:srgbClr val="0070C0"/>
                </a:solidFill>
                <a:latin typeface="Times New Roman" panose="02020603050405020304" pitchFamily="18" charset="0"/>
                <a:cs typeface="Times New Roman" panose="02020603050405020304" pitchFamily="18" charset="0"/>
              </a:rPr>
              <a:t>Thứ tự trước:</a:t>
            </a:r>
          </a:p>
        </p:txBody>
      </p:sp>
      <p:sp>
        <p:nvSpPr>
          <p:cNvPr id="61" name="Rectangle 60"/>
          <p:cNvSpPr/>
          <p:nvPr/>
        </p:nvSpPr>
        <p:spPr>
          <a:xfrm>
            <a:off x="204888" y="2226772"/>
            <a:ext cx="3216895"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D </a:t>
            </a:r>
            <a:r>
              <a:rPr lang="en-US" sz="2600" u="sng">
                <a:solidFill>
                  <a:srgbClr val="0070C0"/>
                </a:solidFill>
                <a:latin typeface="Times New Roman" panose="02020603050405020304" pitchFamily="18" charset="0"/>
                <a:cs typeface="Times New Roman" panose="02020603050405020304" pitchFamily="18" charset="0"/>
              </a:rPr>
              <a:t>T</a:t>
            </a:r>
            <a:r>
              <a:rPr lang="en-US" sz="2600">
                <a:solidFill>
                  <a:srgbClr val="0070C0"/>
                </a:solidFill>
                <a:latin typeface="Times New Roman" panose="02020603050405020304" pitchFamily="18" charset="0"/>
                <a:cs typeface="Times New Roman" panose="02020603050405020304" pitchFamily="18" charset="0"/>
              </a:rPr>
              <a:t> P</a:t>
            </a:r>
          </a:p>
        </p:txBody>
      </p:sp>
      <p:sp>
        <p:nvSpPr>
          <p:cNvPr id="63" name="Rectangle 62"/>
          <p:cNvSpPr/>
          <p:nvPr/>
        </p:nvSpPr>
        <p:spPr>
          <a:xfrm>
            <a:off x="195686" y="2669521"/>
            <a:ext cx="3216895"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D A </a:t>
            </a:r>
            <a:r>
              <a:rPr lang="en-US" sz="2600" u="sng">
                <a:solidFill>
                  <a:srgbClr val="0070C0"/>
                </a:solidFill>
                <a:latin typeface="Times New Roman" panose="02020603050405020304" pitchFamily="18" charset="0"/>
                <a:cs typeface="Times New Roman" panose="02020603050405020304" pitchFamily="18" charset="0"/>
              </a:rPr>
              <a:t>T</a:t>
            </a:r>
            <a:r>
              <a:rPr lang="en-US" sz="2600">
                <a:solidFill>
                  <a:srgbClr val="0070C0"/>
                </a:solidFill>
                <a:latin typeface="Times New Roman" panose="02020603050405020304" pitchFamily="18" charset="0"/>
                <a:cs typeface="Times New Roman" panose="02020603050405020304" pitchFamily="18" charset="0"/>
              </a:rPr>
              <a:t> P P</a:t>
            </a:r>
          </a:p>
        </p:txBody>
      </p:sp>
      <p:sp>
        <p:nvSpPr>
          <p:cNvPr id="64" name="Rectangle 63"/>
          <p:cNvSpPr/>
          <p:nvPr/>
        </p:nvSpPr>
        <p:spPr>
          <a:xfrm>
            <a:off x="195686" y="3113039"/>
            <a:ext cx="3216895"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D A E </a:t>
            </a:r>
            <a:r>
              <a:rPr lang="en-US" sz="2600" u="sng">
                <a:solidFill>
                  <a:srgbClr val="0070C0"/>
                </a:solidFill>
                <a:latin typeface="Times New Roman" panose="02020603050405020304" pitchFamily="18" charset="0"/>
                <a:cs typeface="Times New Roman" panose="02020603050405020304" pitchFamily="18" charset="0"/>
              </a:rPr>
              <a:t>P</a:t>
            </a:r>
            <a:r>
              <a:rPr lang="en-US" sz="2600">
                <a:solidFill>
                  <a:srgbClr val="0070C0"/>
                </a:solidFill>
                <a:latin typeface="Times New Roman" panose="02020603050405020304" pitchFamily="18" charset="0"/>
                <a:cs typeface="Times New Roman" panose="02020603050405020304" pitchFamily="18" charset="0"/>
              </a:rPr>
              <a:t> P</a:t>
            </a:r>
          </a:p>
        </p:txBody>
      </p:sp>
      <p:sp>
        <p:nvSpPr>
          <p:cNvPr id="65" name="Rectangle 64"/>
          <p:cNvSpPr/>
          <p:nvPr/>
        </p:nvSpPr>
        <p:spPr>
          <a:xfrm>
            <a:off x="204888" y="3559228"/>
            <a:ext cx="3216895"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D A E B </a:t>
            </a:r>
            <a:r>
              <a:rPr lang="en-US" sz="2600" u="sng">
                <a:solidFill>
                  <a:srgbClr val="0070C0"/>
                </a:solidFill>
                <a:latin typeface="Times New Roman" panose="02020603050405020304" pitchFamily="18" charset="0"/>
                <a:cs typeface="Times New Roman" panose="02020603050405020304" pitchFamily="18" charset="0"/>
              </a:rPr>
              <a:t>T</a:t>
            </a:r>
            <a:r>
              <a:rPr lang="en-US" sz="2600">
                <a:solidFill>
                  <a:srgbClr val="0070C0"/>
                </a:solidFill>
                <a:latin typeface="Times New Roman" panose="02020603050405020304" pitchFamily="18" charset="0"/>
                <a:cs typeface="Times New Roman" panose="02020603050405020304" pitchFamily="18" charset="0"/>
              </a:rPr>
              <a:t> P</a:t>
            </a:r>
          </a:p>
        </p:txBody>
      </p:sp>
      <p:sp>
        <p:nvSpPr>
          <p:cNvPr id="66" name="Rectangle 65"/>
          <p:cNvSpPr/>
          <p:nvPr/>
        </p:nvSpPr>
        <p:spPr>
          <a:xfrm>
            <a:off x="195686" y="4009192"/>
            <a:ext cx="3216895"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D A E B I </a:t>
            </a:r>
            <a:r>
              <a:rPr lang="en-US" sz="2600" u="sng">
                <a:solidFill>
                  <a:srgbClr val="0070C0"/>
                </a:solidFill>
                <a:latin typeface="Times New Roman" panose="02020603050405020304" pitchFamily="18" charset="0"/>
                <a:cs typeface="Times New Roman" panose="02020603050405020304" pitchFamily="18" charset="0"/>
              </a:rPr>
              <a:t>P</a:t>
            </a:r>
          </a:p>
        </p:txBody>
      </p:sp>
      <p:sp>
        <p:nvSpPr>
          <p:cNvPr id="67" name="Rectangle 66"/>
          <p:cNvSpPr/>
          <p:nvPr/>
        </p:nvSpPr>
        <p:spPr>
          <a:xfrm>
            <a:off x="204888" y="4461067"/>
            <a:ext cx="3216895"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D A E B I C </a:t>
            </a:r>
            <a:r>
              <a:rPr lang="en-US" sz="2600" u="sng">
                <a:solidFill>
                  <a:srgbClr val="0070C0"/>
                </a:solidFill>
                <a:latin typeface="Times New Roman" panose="02020603050405020304" pitchFamily="18" charset="0"/>
                <a:cs typeface="Times New Roman" panose="02020603050405020304" pitchFamily="18" charset="0"/>
              </a:rPr>
              <a:t>T</a:t>
            </a:r>
            <a:r>
              <a:rPr lang="en-US" sz="2600">
                <a:solidFill>
                  <a:srgbClr val="0070C0"/>
                </a:solidFill>
                <a:latin typeface="Times New Roman" panose="02020603050405020304" pitchFamily="18" charset="0"/>
                <a:cs typeface="Times New Roman" panose="02020603050405020304" pitchFamily="18" charset="0"/>
              </a:rPr>
              <a:t> P</a:t>
            </a:r>
          </a:p>
        </p:txBody>
      </p:sp>
      <p:sp>
        <p:nvSpPr>
          <p:cNvPr id="68" name="Rectangle 67"/>
          <p:cNvSpPr/>
          <p:nvPr/>
        </p:nvSpPr>
        <p:spPr>
          <a:xfrm>
            <a:off x="204888" y="4912946"/>
            <a:ext cx="3216895"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D A E B I C F </a:t>
            </a:r>
            <a:r>
              <a:rPr lang="en-US" sz="2600" u="sng">
                <a:solidFill>
                  <a:srgbClr val="0070C0"/>
                </a:solidFill>
                <a:latin typeface="Times New Roman" panose="02020603050405020304" pitchFamily="18" charset="0"/>
                <a:cs typeface="Times New Roman" panose="02020603050405020304" pitchFamily="18" charset="0"/>
              </a:rPr>
              <a:t>P</a:t>
            </a:r>
            <a:r>
              <a:rPr lang="en-US" sz="2600">
                <a:solidFill>
                  <a:srgbClr val="0070C0"/>
                </a:solidFill>
                <a:latin typeface="Times New Roman" panose="02020603050405020304" pitchFamily="18" charset="0"/>
                <a:cs typeface="Times New Roman" panose="02020603050405020304" pitchFamily="18" charset="0"/>
              </a:rPr>
              <a:t> P</a:t>
            </a:r>
          </a:p>
        </p:txBody>
      </p:sp>
      <p:sp>
        <p:nvSpPr>
          <p:cNvPr id="69" name="Rectangle 68"/>
          <p:cNvSpPr/>
          <p:nvPr/>
        </p:nvSpPr>
        <p:spPr>
          <a:xfrm>
            <a:off x="204888" y="5356656"/>
            <a:ext cx="3216895"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D A E B I C F H </a:t>
            </a:r>
            <a:r>
              <a:rPr lang="en-US" sz="2600" u="sng">
                <a:solidFill>
                  <a:srgbClr val="0070C0"/>
                </a:solidFill>
                <a:latin typeface="Times New Roman" panose="02020603050405020304" pitchFamily="18" charset="0"/>
                <a:cs typeface="Times New Roman" panose="02020603050405020304" pitchFamily="18" charset="0"/>
              </a:rPr>
              <a:t>P</a:t>
            </a:r>
          </a:p>
        </p:txBody>
      </p:sp>
      <p:sp>
        <p:nvSpPr>
          <p:cNvPr id="70" name="Rectangle 69"/>
          <p:cNvSpPr/>
          <p:nvPr/>
        </p:nvSpPr>
        <p:spPr>
          <a:xfrm>
            <a:off x="195686" y="5800364"/>
            <a:ext cx="3216895"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D A E B I C F H G</a:t>
            </a:r>
          </a:p>
        </p:txBody>
      </p:sp>
      <p:sp>
        <p:nvSpPr>
          <p:cNvPr id="76" name="Rectangle 75"/>
          <p:cNvSpPr/>
          <p:nvPr/>
        </p:nvSpPr>
        <p:spPr>
          <a:xfrm>
            <a:off x="3412582" y="1800708"/>
            <a:ext cx="3012390" cy="4453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b="1">
                <a:solidFill>
                  <a:srgbClr val="0070C0"/>
                </a:solidFill>
                <a:latin typeface="Times New Roman" panose="02020603050405020304" pitchFamily="18" charset="0"/>
                <a:cs typeface="Times New Roman" panose="02020603050405020304" pitchFamily="18" charset="0"/>
              </a:rPr>
              <a:t>Thứ tự giữ:</a:t>
            </a:r>
          </a:p>
        </p:txBody>
      </p:sp>
      <p:sp>
        <p:nvSpPr>
          <p:cNvPr id="77" name="Rectangle 76"/>
          <p:cNvSpPr/>
          <p:nvPr/>
        </p:nvSpPr>
        <p:spPr>
          <a:xfrm>
            <a:off x="3421784" y="2226772"/>
            <a:ext cx="3012390"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u="sng">
                <a:solidFill>
                  <a:srgbClr val="0070C0"/>
                </a:solidFill>
                <a:latin typeface="Times New Roman" panose="02020603050405020304" pitchFamily="18" charset="0"/>
                <a:cs typeface="Times New Roman" panose="02020603050405020304" pitchFamily="18" charset="0"/>
              </a:rPr>
              <a:t>T</a:t>
            </a:r>
            <a:r>
              <a:rPr lang="en-US" sz="2600">
                <a:solidFill>
                  <a:srgbClr val="0070C0"/>
                </a:solidFill>
                <a:latin typeface="Times New Roman" panose="02020603050405020304" pitchFamily="18" charset="0"/>
                <a:cs typeface="Times New Roman" panose="02020603050405020304" pitchFamily="18" charset="0"/>
              </a:rPr>
              <a:t> D P</a:t>
            </a:r>
          </a:p>
        </p:txBody>
      </p:sp>
      <p:sp>
        <p:nvSpPr>
          <p:cNvPr id="78" name="Rectangle 77"/>
          <p:cNvSpPr/>
          <p:nvPr/>
        </p:nvSpPr>
        <p:spPr>
          <a:xfrm>
            <a:off x="3412582" y="2669521"/>
            <a:ext cx="3012390"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u="sng">
                <a:solidFill>
                  <a:srgbClr val="0070C0"/>
                </a:solidFill>
                <a:latin typeface="Times New Roman" panose="02020603050405020304" pitchFamily="18" charset="0"/>
                <a:cs typeface="Times New Roman" panose="02020603050405020304" pitchFamily="18" charset="0"/>
              </a:rPr>
              <a:t>T</a:t>
            </a:r>
            <a:r>
              <a:rPr lang="en-US" sz="2600">
                <a:solidFill>
                  <a:srgbClr val="0070C0"/>
                </a:solidFill>
                <a:latin typeface="Times New Roman" panose="02020603050405020304" pitchFamily="18" charset="0"/>
                <a:cs typeface="Times New Roman" panose="02020603050405020304" pitchFamily="18" charset="0"/>
              </a:rPr>
              <a:t> A P D P</a:t>
            </a:r>
          </a:p>
        </p:txBody>
      </p:sp>
      <p:sp>
        <p:nvSpPr>
          <p:cNvPr id="79" name="Rectangle 78"/>
          <p:cNvSpPr/>
          <p:nvPr/>
        </p:nvSpPr>
        <p:spPr>
          <a:xfrm>
            <a:off x="3412582" y="3113039"/>
            <a:ext cx="3012390"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E A </a:t>
            </a:r>
            <a:r>
              <a:rPr lang="en-US" sz="2600" u="sng">
                <a:solidFill>
                  <a:srgbClr val="0070C0"/>
                </a:solidFill>
                <a:latin typeface="Times New Roman" panose="02020603050405020304" pitchFamily="18" charset="0"/>
                <a:cs typeface="Times New Roman" panose="02020603050405020304" pitchFamily="18" charset="0"/>
              </a:rPr>
              <a:t>P</a:t>
            </a:r>
            <a:r>
              <a:rPr lang="en-US" sz="2600">
                <a:solidFill>
                  <a:srgbClr val="0070C0"/>
                </a:solidFill>
                <a:latin typeface="Times New Roman" panose="02020603050405020304" pitchFamily="18" charset="0"/>
                <a:cs typeface="Times New Roman" panose="02020603050405020304" pitchFamily="18" charset="0"/>
              </a:rPr>
              <a:t> D P</a:t>
            </a:r>
          </a:p>
        </p:txBody>
      </p:sp>
      <p:sp>
        <p:nvSpPr>
          <p:cNvPr id="80" name="Rectangle 79"/>
          <p:cNvSpPr/>
          <p:nvPr/>
        </p:nvSpPr>
        <p:spPr>
          <a:xfrm>
            <a:off x="3421784" y="3559228"/>
            <a:ext cx="3012390"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E A </a:t>
            </a:r>
            <a:r>
              <a:rPr lang="en-US" sz="2600" u="sng">
                <a:solidFill>
                  <a:srgbClr val="0070C0"/>
                </a:solidFill>
                <a:latin typeface="Times New Roman" panose="02020603050405020304" pitchFamily="18" charset="0"/>
                <a:cs typeface="Times New Roman" panose="02020603050405020304" pitchFamily="18" charset="0"/>
              </a:rPr>
              <a:t>T</a:t>
            </a:r>
            <a:r>
              <a:rPr lang="en-US" sz="2600">
                <a:solidFill>
                  <a:srgbClr val="0070C0"/>
                </a:solidFill>
                <a:latin typeface="Times New Roman" panose="02020603050405020304" pitchFamily="18" charset="0"/>
                <a:cs typeface="Times New Roman" panose="02020603050405020304" pitchFamily="18" charset="0"/>
              </a:rPr>
              <a:t> B D P</a:t>
            </a:r>
          </a:p>
        </p:txBody>
      </p:sp>
      <p:sp>
        <p:nvSpPr>
          <p:cNvPr id="81" name="Rectangle 80"/>
          <p:cNvSpPr/>
          <p:nvPr/>
        </p:nvSpPr>
        <p:spPr>
          <a:xfrm>
            <a:off x="3412582" y="4009192"/>
            <a:ext cx="3012390"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E A I B D </a:t>
            </a:r>
            <a:r>
              <a:rPr lang="en-US" sz="2600" u="sng">
                <a:solidFill>
                  <a:srgbClr val="0070C0"/>
                </a:solidFill>
                <a:latin typeface="Times New Roman" panose="02020603050405020304" pitchFamily="18" charset="0"/>
                <a:cs typeface="Times New Roman" panose="02020603050405020304" pitchFamily="18" charset="0"/>
              </a:rPr>
              <a:t>P</a:t>
            </a:r>
          </a:p>
        </p:txBody>
      </p:sp>
      <p:sp>
        <p:nvSpPr>
          <p:cNvPr id="82" name="Rectangle 81"/>
          <p:cNvSpPr/>
          <p:nvPr/>
        </p:nvSpPr>
        <p:spPr>
          <a:xfrm>
            <a:off x="3421784" y="4474715"/>
            <a:ext cx="3012390"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E A I B D </a:t>
            </a:r>
            <a:r>
              <a:rPr lang="en-US" sz="2600" u="sng">
                <a:solidFill>
                  <a:srgbClr val="0070C0"/>
                </a:solidFill>
                <a:latin typeface="Times New Roman" panose="02020603050405020304" pitchFamily="18" charset="0"/>
                <a:cs typeface="Times New Roman" panose="02020603050405020304" pitchFamily="18" charset="0"/>
              </a:rPr>
              <a:t>T</a:t>
            </a:r>
            <a:r>
              <a:rPr lang="en-US" sz="2600">
                <a:solidFill>
                  <a:srgbClr val="0070C0"/>
                </a:solidFill>
                <a:latin typeface="Times New Roman" panose="02020603050405020304" pitchFamily="18" charset="0"/>
                <a:cs typeface="Times New Roman" panose="02020603050405020304" pitchFamily="18" charset="0"/>
              </a:rPr>
              <a:t> C P </a:t>
            </a:r>
          </a:p>
        </p:txBody>
      </p:sp>
      <p:sp>
        <p:nvSpPr>
          <p:cNvPr id="83" name="Rectangle 82"/>
          <p:cNvSpPr/>
          <p:nvPr/>
        </p:nvSpPr>
        <p:spPr>
          <a:xfrm>
            <a:off x="3421784" y="4926594"/>
            <a:ext cx="3012390"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E A I B D F </a:t>
            </a:r>
            <a:r>
              <a:rPr lang="en-US" sz="2600" u="sng">
                <a:solidFill>
                  <a:srgbClr val="0070C0"/>
                </a:solidFill>
                <a:latin typeface="Times New Roman" panose="02020603050405020304" pitchFamily="18" charset="0"/>
                <a:cs typeface="Times New Roman" panose="02020603050405020304" pitchFamily="18" charset="0"/>
              </a:rPr>
              <a:t>P</a:t>
            </a:r>
            <a:r>
              <a:rPr lang="en-US" sz="2600">
                <a:solidFill>
                  <a:srgbClr val="0070C0"/>
                </a:solidFill>
                <a:latin typeface="Times New Roman" panose="02020603050405020304" pitchFamily="18" charset="0"/>
                <a:cs typeface="Times New Roman" panose="02020603050405020304" pitchFamily="18" charset="0"/>
              </a:rPr>
              <a:t> C P </a:t>
            </a:r>
          </a:p>
        </p:txBody>
      </p:sp>
      <p:sp>
        <p:nvSpPr>
          <p:cNvPr id="84" name="Rectangle 83"/>
          <p:cNvSpPr/>
          <p:nvPr/>
        </p:nvSpPr>
        <p:spPr>
          <a:xfrm>
            <a:off x="3421784" y="5370304"/>
            <a:ext cx="3012390"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E A I B D F H C </a:t>
            </a:r>
            <a:r>
              <a:rPr lang="en-US" sz="2600" u="sng">
                <a:solidFill>
                  <a:srgbClr val="0070C0"/>
                </a:solidFill>
                <a:latin typeface="Times New Roman" panose="02020603050405020304" pitchFamily="18" charset="0"/>
                <a:cs typeface="Times New Roman" panose="02020603050405020304" pitchFamily="18" charset="0"/>
              </a:rPr>
              <a:t>P</a:t>
            </a:r>
            <a:r>
              <a:rPr lang="en-US" sz="2600">
                <a:solidFill>
                  <a:srgbClr val="0070C0"/>
                </a:solidFill>
                <a:latin typeface="Times New Roman" panose="02020603050405020304" pitchFamily="18" charset="0"/>
                <a:cs typeface="Times New Roman" panose="02020603050405020304" pitchFamily="18" charset="0"/>
              </a:rPr>
              <a:t> </a:t>
            </a:r>
          </a:p>
        </p:txBody>
      </p:sp>
      <p:sp>
        <p:nvSpPr>
          <p:cNvPr id="85" name="Rectangle 84"/>
          <p:cNvSpPr/>
          <p:nvPr/>
        </p:nvSpPr>
        <p:spPr>
          <a:xfrm>
            <a:off x="3412582" y="5814012"/>
            <a:ext cx="3012390"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E A I B D F H C G</a:t>
            </a:r>
          </a:p>
        </p:txBody>
      </p:sp>
      <p:sp>
        <p:nvSpPr>
          <p:cNvPr id="86" name="Rectangle 85"/>
          <p:cNvSpPr/>
          <p:nvPr/>
        </p:nvSpPr>
        <p:spPr>
          <a:xfrm>
            <a:off x="6692630" y="1800708"/>
            <a:ext cx="3161662" cy="4453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b="1">
                <a:solidFill>
                  <a:srgbClr val="0070C0"/>
                </a:solidFill>
                <a:latin typeface="Times New Roman" panose="02020603050405020304" pitchFamily="18" charset="0"/>
                <a:cs typeface="Times New Roman" panose="02020603050405020304" pitchFamily="18" charset="0"/>
              </a:rPr>
              <a:t>Thứ tự sau:</a:t>
            </a:r>
          </a:p>
        </p:txBody>
      </p:sp>
      <p:sp>
        <p:nvSpPr>
          <p:cNvPr id="87" name="Rectangle 86"/>
          <p:cNvSpPr/>
          <p:nvPr/>
        </p:nvSpPr>
        <p:spPr>
          <a:xfrm>
            <a:off x="6701832" y="2226772"/>
            <a:ext cx="3161662"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u="sng">
                <a:solidFill>
                  <a:srgbClr val="0070C0"/>
                </a:solidFill>
                <a:latin typeface="Times New Roman" panose="02020603050405020304" pitchFamily="18" charset="0"/>
                <a:cs typeface="Times New Roman" panose="02020603050405020304" pitchFamily="18" charset="0"/>
              </a:rPr>
              <a:t>T</a:t>
            </a:r>
            <a:r>
              <a:rPr lang="en-US" sz="2600">
                <a:solidFill>
                  <a:srgbClr val="0070C0"/>
                </a:solidFill>
                <a:latin typeface="Times New Roman" panose="02020603050405020304" pitchFamily="18" charset="0"/>
                <a:cs typeface="Times New Roman" panose="02020603050405020304" pitchFamily="18" charset="0"/>
              </a:rPr>
              <a:t> P D </a:t>
            </a:r>
          </a:p>
        </p:txBody>
      </p:sp>
      <p:sp>
        <p:nvSpPr>
          <p:cNvPr id="88" name="Rectangle 87"/>
          <p:cNvSpPr/>
          <p:nvPr/>
        </p:nvSpPr>
        <p:spPr>
          <a:xfrm>
            <a:off x="6692630" y="2669521"/>
            <a:ext cx="3161662"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u="sng">
                <a:solidFill>
                  <a:srgbClr val="0070C0"/>
                </a:solidFill>
                <a:latin typeface="Times New Roman" panose="02020603050405020304" pitchFamily="18" charset="0"/>
                <a:cs typeface="Times New Roman" panose="02020603050405020304" pitchFamily="18" charset="0"/>
              </a:rPr>
              <a:t>T</a:t>
            </a:r>
            <a:r>
              <a:rPr lang="en-US" sz="2600">
                <a:solidFill>
                  <a:srgbClr val="0070C0"/>
                </a:solidFill>
                <a:latin typeface="Times New Roman" panose="02020603050405020304" pitchFamily="18" charset="0"/>
                <a:cs typeface="Times New Roman" panose="02020603050405020304" pitchFamily="18" charset="0"/>
              </a:rPr>
              <a:t> P A P D</a:t>
            </a:r>
          </a:p>
        </p:txBody>
      </p:sp>
      <p:sp>
        <p:nvSpPr>
          <p:cNvPr id="89" name="Rectangle 88"/>
          <p:cNvSpPr/>
          <p:nvPr/>
        </p:nvSpPr>
        <p:spPr>
          <a:xfrm>
            <a:off x="6692630" y="3113039"/>
            <a:ext cx="3161662"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E </a:t>
            </a:r>
            <a:r>
              <a:rPr lang="en-US" sz="2600" u="sng">
                <a:solidFill>
                  <a:srgbClr val="0070C0"/>
                </a:solidFill>
                <a:latin typeface="Times New Roman" panose="02020603050405020304" pitchFamily="18" charset="0"/>
                <a:cs typeface="Times New Roman" panose="02020603050405020304" pitchFamily="18" charset="0"/>
              </a:rPr>
              <a:t>P</a:t>
            </a:r>
            <a:r>
              <a:rPr lang="en-US" sz="2600">
                <a:solidFill>
                  <a:srgbClr val="0070C0"/>
                </a:solidFill>
                <a:latin typeface="Times New Roman" panose="02020603050405020304" pitchFamily="18" charset="0"/>
                <a:cs typeface="Times New Roman" panose="02020603050405020304" pitchFamily="18" charset="0"/>
              </a:rPr>
              <a:t> A P D</a:t>
            </a:r>
          </a:p>
        </p:txBody>
      </p:sp>
      <p:sp>
        <p:nvSpPr>
          <p:cNvPr id="90" name="Rectangle 89"/>
          <p:cNvSpPr/>
          <p:nvPr/>
        </p:nvSpPr>
        <p:spPr>
          <a:xfrm>
            <a:off x="6701832" y="3559228"/>
            <a:ext cx="3161662"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E </a:t>
            </a:r>
            <a:r>
              <a:rPr lang="en-US" sz="2600" u="sng">
                <a:solidFill>
                  <a:srgbClr val="0070C0"/>
                </a:solidFill>
                <a:latin typeface="Times New Roman" panose="02020603050405020304" pitchFamily="18" charset="0"/>
                <a:cs typeface="Times New Roman" panose="02020603050405020304" pitchFamily="18" charset="0"/>
              </a:rPr>
              <a:t>T</a:t>
            </a:r>
            <a:r>
              <a:rPr lang="en-US" sz="2600">
                <a:solidFill>
                  <a:srgbClr val="0070C0"/>
                </a:solidFill>
                <a:latin typeface="Times New Roman" panose="02020603050405020304" pitchFamily="18" charset="0"/>
                <a:cs typeface="Times New Roman" panose="02020603050405020304" pitchFamily="18" charset="0"/>
              </a:rPr>
              <a:t> B A P D</a:t>
            </a:r>
          </a:p>
        </p:txBody>
      </p:sp>
      <p:sp>
        <p:nvSpPr>
          <p:cNvPr id="91" name="Rectangle 90"/>
          <p:cNvSpPr/>
          <p:nvPr/>
        </p:nvSpPr>
        <p:spPr>
          <a:xfrm>
            <a:off x="6692630" y="4009192"/>
            <a:ext cx="3161662"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E I B A </a:t>
            </a:r>
            <a:r>
              <a:rPr lang="en-US" sz="2600" u="sng">
                <a:solidFill>
                  <a:srgbClr val="0070C0"/>
                </a:solidFill>
                <a:latin typeface="Times New Roman" panose="02020603050405020304" pitchFamily="18" charset="0"/>
                <a:cs typeface="Times New Roman" panose="02020603050405020304" pitchFamily="18" charset="0"/>
              </a:rPr>
              <a:t>P</a:t>
            </a:r>
            <a:r>
              <a:rPr lang="en-US" sz="2600">
                <a:solidFill>
                  <a:srgbClr val="0070C0"/>
                </a:solidFill>
                <a:latin typeface="Times New Roman" panose="02020603050405020304" pitchFamily="18" charset="0"/>
                <a:cs typeface="Times New Roman" panose="02020603050405020304" pitchFamily="18" charset="0"/>
              </a:rPr>
              <a:t> D</a:t>
            </a:r>
          </a:p>
        </p:txBody>
      </p:sp>
      <p:sp>
        <p:nvSpPr>
          <p:cNvPr id="92" name="Rectangle 91"/>
          <p:cNvSpPr/>
          <p:nvPr/>
        </p:nvSpPr>
        <p:spPr>
          <a:xfrm>
            <a:off x="6701832" y="4474715"/>
            <a:ext cx="3161662"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E I B A </a:t>
            </a:r>
            <a:r>
              <a:rPr lang="en-US" sz="2600" u="sng">
                <a:solidFill>
                  <a:srgbClr val="0070C0"/>
                </a:solidFill>
                <a:latin typeface="Times New Roman" panose="02020603050405020304" pitchFamily="18" charset="0"/>
                <a:cs typeface="Times New Roman" panose="02020603050405020304" pitchFamily="18" charset="0"/>
              </a:rPr>
              <a:t>T</a:t>
            </a:r>
            <a:r>
              <a:rPr lang="en-US" sz="2600">
                <a:solidFill>
                  <a:srgbClr val="0070C0"/>
                </a:solidFill>
                <a:latin typeface="Times New Roman" panose="02020603050405020304" pitchFamily="18" charset="0"/>
                <a:cs typeface="Times New Roman" panose="02020603050405020304" pitchFamily="18" charset="0"/>
              </a:rPr>
              <a:t> P C D</a:t>
            </a:r>
          </a:p>
        </p:txBody>
      </p:sp>
      <p:sp>
        <p:nvSpPr>
          <p:cNvPr id="93" name="Rectangle 92"/>
          <p:cNvSpPr/>
          <p:nvPr/>
        </p:nvSpPr>
        <p:spPr>
          <a:xfrm>
            <a:off x="6701832" y="4926594"/>
            <a:ext cx="3161662"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E I B A </a:t>
            </a:r>
            <a:r>
              <a:rPr lang="en-US" sz="2600" u="sng">
                <a:solidFill>
                  <a:srgbClr val="0070C0"/>
                </a:solidFill>
                <a:latin typeface="Times New Roman" panose="02020603050405020304" pitchFamily="18" charset="0"/>
                <a:cs typeface="Times New Roman" panose="02020603050405020304" pitchFamily="18" charset="0"/>
              </a:rPr>
              <a:t>P</a:t>
            </a:r>
            <a:r>
              <a:rPr lang="en-US" sz="2600">
                <a:solidFill>
                  <a:srgbClr val="0070C0"/>
                </a:solidFill>
                <a:latin typeface="Times New Roman" panose="02020603050405020304" pitchFamily="18" charset="0"/>
                <a:cs typeface="Times New Roman" panose="02020603050405020304" pitchFamily="18" charset="0"/>
              </a:rPr>
              <a:t> F P C D</a:t>
            </a:r>
          </a:p>
        </p:txBody>
      </p:sp>
      <p:sp>
        <p:nvSpPr>
          <p:cNvPr id="94" name="Rectangle 93"/>
          <p:cNvSpPr/>
          <p:nvPr/>
        </p:nvSpPr>
        <p:spPr>
          <a:xfrm>
            <a:off x="6701832" y="5370304"/>
            <a:ext cx="3161662"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E I B A H F </a:t>
            </a:r>
            <a:r>
              <a:rPr lang="en-US" sz="2600" u="sng">
                <a:solidFill>
                  <a:srgbClr val="0070C0"/>
                </a:solidFill>
                <a:latin typeface="Times New Roman" panose="02020603050405020304" pitchFamily="18" charset="0"/>
                <a:cs typeface="Times New Roman" panose="02020603050405020304" pitchFamily="18" charset="0"/>
              </a:rPr>
              <a:t>P</a:t>
            </a:r>
            <a:r>
              <a:rPr lang="en-US" sz="2600">
                <a:solidFill>
                  <a:srgbClr val="0070C0"/>
                </a:solidFill>
                <a:latin typeface="Times New Roman" panose="02020603050405020304" pitchFamily="18" charset="0"/>
                <a:cs typeface="Times New Roman" panose="02020603050405020304" pitchFamily="18" charset="0"/>
              </a:rPr>
              <a:t> C D</a:t>
            </a:r>
          </a:p>
        </p:txBody>
      </p:sp>
      <p:sp>
        <p:nvSpPr>
          <p:cNvPr id="95" name="Rectangle 94"/>
          <p:cNvSpPr/>
          <p:nvPr/>
        </p:nvSpPr>
        <p:spPr>
          <a:xfrm>
            <a:off x="6692630" y="5814012"/>
            <a:ext cx="3161662"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E I B A H F G C D</a:t>
            </a:r>
          </a:p>
        </p:txBody>
      </p:sp>
      <p:grpSp>
        <p:nvGrpSpPr>
          <p:cNvPr id="60" name="Group 59"/>
          <p:cNvGrpSpPr/>
          <p:nvPr/>
        </p:nvGrpSpPr>
        <p:grpSpPr>
          <a:xfrm>
            <a:off x="8215952" y="67222"/>
            <a:ext cx="3859261" cy="2539500"/>
            <a:chOff x="7241167" y="1131753"/>
            <a:chExt cx="4670270" cy="3122772"/>
          </a:xfrm>
        </p:grpSpPr>
        <p:sp>
          <p:nvSpPr>
            <p:cNvPr id="24" name="Oval 23"/>
            <p:cNvSpPr/>
            <p:nvPr/>
          </p:nvSpPr>
          <p:spPr>
            <a:xfrm>
              <a:off x="9223956" y="1131753"/>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D</a:t>
              </a:r>
            </a:p>
          </p:txBody>
        </p:sp>
        <p:sp>
          <p:nvSpPr>
            <p:cNvPr id="26" name="Oval 25"/>
            <p:cNvSpPr/>
            <p:nvPr/>
          </p:nvSpPr>
          <p:spPr>
            <a:xfrm>
              <a:off x="10589141" y="1947137"/>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C</a:t>
              </a:r>
            </a:p>
          </p:txBody>
        </p:sp>
        <p:cxnSp>
          <p:nvCxnSpPr>
            <p:cNvPr id="28" name="Straight Connector 27"/>
            <p:cNvCxnSpPr>
              <a:stCxn id="24" idx="5"/>
              <a:endCxn id="26" idx="1"/>
            </p:cNvCxnSpPr>
            <p:nvPr/>
          </p:nvCxnSpPr>
          <p:spPr>
            <a:xfrm>
              <a:off x="9688680" y="1593503"/>
              <a:ext cx="980195" cy="43285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9834362" y="2790732"/>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F</a:t>
              </a:r>
            </a:p>
          </p:txBody>
        </p:sp>
        <p:sp>
          <p:nvSpPr>
            <p:cNvPr id="33" name="Oval 32"/>
            <p:cNvSpPr/>
            <p:nvPr/>
          </p:nvSpPr>
          <p:spPr>
            <a:xfrm>
              <a:off x="11366979" y="2790732"/>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G</a:t>
              </a:r>
            </a:p>
          </p:txBody>
        </p:sp>
        <p:cxnSp>
          <p:nvCxnSpPr>
            <p:cNvPr id="34" name="Straight Connector 33"/>
            <p:cNvCxnSpPr>
              <a:stCxn id="26" idx="3"/>
              <a:endCxn id="32" idx="7"/>
            </p:cNvCxnSpPr>
            <p:nvPr/>
          </p:nvCxnSpPr>
          <p:spPr>
            <a:xfrm flipH="1">
              <a:off x="10299086" y="2408887"/>
              <a:ext cx="369789" cy="46106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6" idx="5"/>
              <a:endCxn id="33" idx="1"/>
            </p:cNvCxnSpPr>
            <p:nvPr/>
          </p:nvCxnSpPr>
          <p:spPr>
            <a:xfrm>
              <a:off x="11053865" y="2408887"/>
              <a:ext cx="392848" cy="46106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995946" y="1947137"/>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A</a:t>
              </a:r>
            </a:p>
          </p:txBody>
        </p:sp>
        <p:sp>
          <p:nvSpPr>
            <p:cNvPr id="38" name="Oval 37"/>
            <p:cNvSpPr/>
            <p:nvPr/>
          </p:nvSpPr>
          <p:spPr>
            <a:xfrm>
              <a:off x="7241167" y="2790732"/>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E</a:t>
              </a:r>
            </a:p>
          </p:txBody>
        </p:sp>
        <p:sp>
          <p:nvSpPr>
            <p:cNvPr id="44" name="Oval 43"/>
            <p:cNvSpPr/>
            <p:nvPr/>
          </p:nvSpPr>
          <p:spPr>
            <a:xfrm>
              <a:off x="8773784" y="2790732"/>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B</a:t>
              </a:r>
            </a:p>
          </p:txBody>
        </p:sp>
        <p:cxnSp>
          <p:nvCxnSpPr>
            <p:cNvPr id="46" name="Straight Connector 45"/>
            <p:cNvCxnSpPr>
              <a:stCxn id="37" idx="3"/>
              <a:endCxn id="38" idx="7"/>
            </p:cNvCxnSpPr>
            <p:nvPr/>
          </p:nvCxnSpPr>
          <p:spPr>
            <a:xfrm flipH="1">
              <a:off x="7705891" y="2408887"/>
              <a:ext cx="369789" cy="46106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7" idx="5"/>
              <a:endCxn id="44" idx="1"/>
            </p:cNvCxnSpPr>
            <p:nvPr/>
          </p:nvCxnSpPr>
          <p:spPr>
            <a:xfrm>
              <a:off x="8460670" y="2408887"/>
              <a:ext cx="392848" cy="46106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4" idx="3"/>
              <a:endCxn id="37" idx="7"/>
            </p:cNvCxnSpPr>
            <p:nvPr/>
          </p:nvCxnSpPr>
          <p:spPr>
            <a:xfrm flipH="1">
              <a:off x="8460670" y="1593503"/>
              <a:ext cx="843020" cy="43285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8098468" y="3713551"/>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I</a:t>
              </a:r>
            </a:p>
          </p:txBody>
        </p:sp>
        <p:cxnSp>
          <p:nvCxnSpPr>
            <p:cNvPr id="56" name="Straight Connector 55"/>
            <p:cNvCxnSpPr>
              <a:endCxn id="55" idx="7"/>
            </p:cNvCxnSpPr>
            <p:nvPr/>
          </p:nvCxnSpPr>
          <p:spPr>
            <a:xfrm flipH="1">
              <a:off x="8563192" y="3331706"/>
              <a:ext cx="369789" cy="46106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10568746" y="3667692"/>
              <a:ext cx="544458" cy="540974"/>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H</a:t>
              </a:r>
            </a:p>
          </p:txBody>
        </p:sp>
        <p:cxnSp>
          <p:nvCxnSpPr>
            <p:cNvPr id="58" name="Straight Connector 57"/>
            <p:cNvCxnSpPr>
              <a:endCxn id="57" idx="1"/>
            </p:cNvCxnSpPr>
            <p:nvPr/>
          </p:nvCxnSpPr>
          <p:spPr>
            <a:xfrm>
              <a:off x="10255632" y="3285847"/>
              <a:ext cx="392848" cy="46106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9968233" y="3335342"/>
            <a:ext cx="2137189" cy="2685100"/>
            <a:chOff x="9968233" y="2912258"/>
            <a:chExt cx="2137189" cy="2685100"/>
          </a:xfrm>
        </p:grpSpPr>
        <p:grpSp>
          <p:nvGrpSpPr>
            <p:cNvPr id="96" name="Group 95"/>
            <p:cNvGrpSpPr/>
            <p:nvPr/>
          </p:nvGrpSpPr>
          <p:grpSpPr>
            <a:xfrm>
              <a:off x="10167581" y="2912258"/>
              <a:ext cx="1787014" cy="1086540"/>
              <a:chOff x="3422478" y="2897492"/>
              <a:chExt cx="2182191" cy="1365989"/>
            </a:xfrm>
          </p:grpSpPr>
          <p:sp>
            <p:nvSpPr>
              <p:cNvPr id="97" name="Oval 96"/>
              <p:cNvSpPr/>
              <p:nvPr/>
            </p:nvSpPr>
            <p:spPr>
              <a:xfrm>
                <a:off x="4268639" y="2897492"/>
                <a:ext cx="544458" cy="540974"/>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G</a:t>
                </a:r>
              </a:p>
            </p:txBody>
          </p:sp>
          <p:sp>
            <p:nvSpPr>
              <p:cNvPr id="98" name="Oval 97"/>
              <p:cNvSpPr/>
              <p:nvPr/>
            </p:nvSpPr>
            <p:spPr>
              <a:xfrm>
                <a:off x="3422478" y="3722507"/>
                <a:ext cx="544458" cy="540974"/>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T</a:t>
                </a:r>
              </a:p>
            </p:txBody>
          </p:sp>
          <p:sp>
            <p:nvSpPr>
              <p:cNvPr id="99" name="Oval 98"/>
              <p:cNvSpPr/>
              <p:nvPr/>
            </p:nvSpPr>
            <p:spPr>
              <a:xfrm>
                <a:off x="5060211" y="3695211"/>
                <a:ext cx="544458" cy="540974"/>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P</a:t>
                </a:r>
              </a:p>
            </p:txBody>
          </p:sp>
          <p:cxnSp>
            <p:nvCxnSpPr>
              <p:cNvPr id="100" name="Straight Connector 99"/>
              <p:cNvCxnSpPr>
                <a:stCxn id="97" idx="3"/>
                <a:endCxn id="98" idx="7"/>
              </p:cNvCxnSpPr>
              <p:nvPr/>
            </p:nvCxnSpPr>
            <p:spPr>
              <a:xfrm flipH="1">
                <a:off x="3887202" y="3359242"/>
                <a:ext cx="461171" cy="4424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7" idx="5"/>
                <a:endCxn id="99" idx="1"/>
              </p:cNvCxnSpPr>
              <p:nvPr/>
            </p:nvCxnSpPr>
            <p:spPr>
              <a:xfrm>
                <a:off x="4733363" y="3359242"/>
                <a:ext cx="406582" cy="41519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2" name="Rectangle 101"/>
            <p:cNvSpPr/>
            <p:nvPr/>
          </p:nvSpPr>
          <p:spPr>
            <a:xfrm>
              <a:off x="9968233" y="4179904"/>
              <a:ext cx="2137189" cy="46797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146175" algn="l"/>
                </a:tabLst>
              </a:pPr>
              <a:r>
                <a:rPr lang="en-US" sz="2600">
                  <a:solidFill>
                    <a:srgbClr val="0070C0"/>
                  </a:solidFill>
                  <a:latin typeface="Times New Roman" panose="02020603050405020304" pitchFamily="18" charset="0"/>
                  <a:cs typeface="Times New Roman" panose="02020603050405020304" pitchFamily="18" charset="0"/>
                </a:rPr>
                <a:t>Trước:	G T P </a:t>
              </a:r>
              <a:r>
                <a:rPr lang="fr-FR" sz="2600">
                  <a:solidFill>
                    <a:srgbClr val="0070C0"/>
                  </a:solidFill>
                  <a:latin typeface="Times New Roman" panose="02020603050405020304" pitchFamily="18" charset="0"/>
                  <a:cs typeface="Times New Roman" panose="02020603050405020304" pitchFamily="18" charset="0"/>
                </a:rPr>
                <a:t> </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103" name="Rectangle 102"/>
            <p:cNvSpPr/>
            <p:nvPr/>
          </p:nvSpPr>
          <p:spPr>
            <a:xfrm>
              <a:off x="9968233" y="4659222"/>
              <a:ext cx="2137188" cy="46797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146175" algn="l"/>
                </a:tabLst>
              </a:pPr>
              <a:r>
                <a:rPr lang="en-US" sz="2600">
                  <a:solidFill>
                    <a:srgbClr val="0070C0"/>
                  </a:solidFill>
                  <a:latin typeface="Times New Roman" panose="02020603050405020304" pitchFamily="18" charset="0"/>
                  <a:cs typeface="Times New Roman" panose="02020603050405020304" pitchFamily="18" charset="0"/>
                </a:rPr>
                <a:t>Giữa:	T G P </a:t>
              </a:r>
              <a:r>
                <a:rPr lang="fr-FR" sz="2600">
                  <a:solidFill>
                    <a:srgbClr val="0070C0"/>
                  </a:solidFill>
                  <a:latin typeface="Times New Roman" panose="02020603050405020304" pitchFamily="18" charset="0"/>
                  <a:cs typeface="Times New Roman" panose="02020603050405020304" pitchFamily="18" charset="0"/>
                </a:rPr>
                <a:t> </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104" name="Rectangle 103"/>
            <p:cNvSpPr/>
            <p:nvPr/>
          </p:nvSpPr>
          <p:spPr>
            <a:xfrm>
              <a:off x="9968234" y="5129386"/>
              <a:ext cx="2137188" cy="46797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146175" algn="l"/>
                </a:tabLst>
              </a:pPr>
              <a:r>
                <a:rPr lang="en-US" sz="2600">
                  <a:solidFill>
                    <a:srgbClr val="0070C0"/>
                  </a:solidFill>
                  <a:latin typeface="Times New Roman" panose="02020603050405020304" pitchFamily="18" charset="0"/>
                  <a:cs typeface="Times New Roman" panose="02020603050405020304" pitchFamily="18" charset="0"/>
                </a:rPr>
                <a:t>Sau:	T P</a:t>
              </a:r>
              <a:r>
                <a:rPr lang="fr-FR" sz="2600">
                  <a:solidFill>
                    <a:srgbClr val="0070C0"/>
                  </a:solidFill>
                  <a:latin typeface="Times New Roman" panose="02020603050405020304" pitchFamily="18" charset="0"/>
                  <a:cs typeface="Times New Roman" panose="02020603050405020304" pitchFamily="18" charset="0"/>
                </a:rPr>
                <a:t> </a:t>
              </a:r>
              <a:r>
                <a:rPr lang="en-US" sz="2600">
                  <a:solidFill>
                    <a:srgbClr val="0070C0"/>
                  </a:solidFill>
                  <a:latin typeface="Times New Roman" panose="02020603050405020304" pitchFamily="18" charset="0"/>
                  <a:cs typeface="Times New Roman" panose="02020603050405020304" pitchFamily="18" charset="0"/>
                </a:rPr>
                <a:t>G</a:t>
              </a:r>
            </a:p>
          </p:txBody>
        </p:sp>
      </p:grpSp>
      <p:cxnSp>
        <p:nvCxnSpPr>
          <p:cNvPr id="4" name="Straight Connector 3"/>
          <p:cNvCxnSpPr/>
          <p:nvPr/>
        </p:nvCxnSpPr>
        <p:spPr>
          <a:xfrm>
            <a:off x="3357351" y="1856267"/>
            <a:ext cx="0" cy="436826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625246" y="1856267"/>
            <a:ext cx="0" cy="436826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5910" y="6210883"/>
            <a:ext cx="242930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766782" y="6210019"/>
            <a:ext cx="242930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00049" y="6287706"/>
            <a:ext cx="9463446" cy="50653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1711325" indent="-1246188" algn="just"/>
            <a:r>
              <a:rPr lang="en-US" sz="2600" b="1" i="1">
                <a:solidFill>
                  <a:srgbClr val="0070C0"/>
                </a:solidFill>
                <a:latin typeface="Times New Roman" panose="02020603050405020304" pitchFamily="18" charset="0"/>
                <a:cs typeface="Times New Roman" panose="02020603050405020304" pitchFamily="18" charset="0"/>
              </a:rPr>
              <a:t>Chú ý: </a:t>
            </a:r>
            <a:r>
              <a:rPr lang="en-US" sz="2600">
                <a:solidFill>
                  <a:srgbClr val="0070C0"/>
                </a:solidFill>
                <a:latin typeface="Times New Roman" panose="02020603050405020304" pitchFamily="18" charset="0"/>
                <a:cs typeface="Times New Roman" panose="02020603050405020304" pitchFamily="18" charset="0"/>
              </a:rPr>
              <a:t>Khi thi cuối kỳ thì chỉ cần viết ra dòng kết quả cuối cùng.</a:t>
            </a:r>
          </a:p>
        </p:txBody>
      </p:sp>
    </p:spTree>
    <p:extLst>
      <p:ext uri="{BB962C8B-B14F-4D97-AF65-F5344CB8AC3E}">
        <p14:creationId xmlns:p14="http://schemas.microsoft.com/office/powerpoint/2010/main" val="400758817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500" fill="hold"/>
                                        <p:tgtEl>
                                          <p:spTgt spid="39"/>
                                        </p:tgtEl>
                                        <p:attrNameLst>
                                          <p:attrName>ppt_x</p:attrName>
                                        </p:attrNameLst>
                                      </p:cBhvr>
                                      <p:tavLst>
                                        <p:tav tm="0">
                                          <p:val>
                                            <p:strVal val="#ppt_x"/>
                                          </p:val>
                                        </p:tav>
                                        <p:tav tm="100000">
                                          <p:val>
                                            <p:strVal val="#ppt_x"/>
                                          </p:val>
                                        </p:tav>
                                      </p:tavLst>
                                    </p:anim>
                                    <p:anim calcmode="lin" valueType="num">
                                      <p:cBhvr additive="base">
                                        <p:cTn id="1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ppt_x"/>
                                          </p:val>
                                        </p:tav>
                                        <p:tav tm="100000">
                                          <p:val>
                                            <p:strVal val="#ppt_x"/>
                                          </p:val>
                                        </p:tav>
                                      </p:tavLst>
                                    </p:anim>
                                    <p:anim calcmode="lin" valueType="num">
                                      <p:cBhvr additive="base">
                                        <p:cTn id="20"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5"/>
                                        </p:tgtEl>
                                        <p:attrNameLst>
                                          <p:attrName>style.visibility</p:attrName>
                                        </p:attrNameLst>
                                      </p:cBhvr>
                                      <p:to>
                                        <p:strVal val="visible"/>
                                      </p:to>
                                    </p:set>
                                    <p:anim calcmode="lin" valueType="num">
                                      <p:cBhvr additive="base">
                                        <p:cTn id="25" dur="500" fill="hold"/>
                                        <p:tgtEl>
                                          <p:spTgt spid="105"/>
                                        </p:tgtEl>
                                        <p:attrNameLst>
                                          <p:attrName>ppt_x</p:attrName>
                                        </p:attrNameLst>
                                      </p:cBhvr>
                                      <p:tavLst>
                                        <p:tav tm="0">
                                          <p:val>
                                            <p:strVal val="#ppt_x"/>
                                          </p:val>
                                        </p:tav>
                                        <p:tav tm="100000">
                                          <p:val>
                                            <p:strVal val="#ppt_x"/>
                                          </p:val>
                                        </p:tav>
                                      </p:tavLst>
                                    </p:anim>
                                    <p:anim calcmode="lin" valueType="num">
                                      <p:cBhvr additive="base">
                                        <p:cTn id="26"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anim calcmode="lin" valueType="num">
                                      <p:cBhvr additive="base">
                                        <p:cTn id="31" dur="500" fill="hold"/>
                                        <p:tgtEl>
                                          <p:spTgt spid="59"/>
                                        </p:tgtEl>
                                        <p:attrNameLst>
                                          <p:attrName>ppt_x</p:attrName>
                                        </p:attrNameLst>
                                      </p:cBhvr>
                                      <p:tavLst>
                                        <p:tav tm="0">
                                          <p:val>
                                            <p:strVal val="#ppt_x"/>
                                          </p:val>
                                        </p:tav>
                                        <p:tav tm="100000">
                                          <p:val>
                                            <p:strVal val="#ppt_x"/>
                                          </p:val>
                                        </p:tav>
                                      </p:tavLst>
                                    </p:anim>
                                    <p:anim calcmode="lin" valueType="num">
                                      <p:cBhvr additive="base">
                                        <p:cTn id="3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additive="base">
                                        <p:cTn id="37" dur="500" fill="hold"/>
                                        <p:tgtEl>
                                          <p:spTgt spid="61"/>
                                        </p:tgtEl>
                                        <p:attrNameLst>
                                          <p:attrName>ppt_x</p:attrName>
                                        </p:attrNameLst>
                                      </p:cBhvr>
                                      <p:tavLst>
                                        <p:tav tm="0">
                                          <p:val>
                                            <p:strVal val="#ppt_x"/>
                                          </p:val>
                                        </p:tav>
                                        <p:tav tm="100000">
                                          <p:val>
                                            <p:strVal val="#ppt_x"/>
                                          </p:val>
                                        </p:tav>
                                      </p:tavLst>
                                    </p:anim>
                                    <p:anim calcmode="lin" valueType="num">
                                      <p:cBhvr additive="base">
                                        <p:cTn id="3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ppt_x"/>
                                          </p:val>
                                        </p:tav>
                                        <p:tav tm="100000">
                                          <p:val>
                                            <p:strVal val="#ppt_x"/>
                                          </p:val>
                                        </p:tav>
                                      </p:tavLst>
                                    </p:anim>
                                    <p:anim calcmode="lin" valueType="num">
                                      <p:cBhvr additive="base">
                                        <p:cTn id="4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4"/>
                                        </p:tgtEl>
                                        <p:attrNameLst>
                                          <p:attrName>style.visibility</p:attrName>
                                        </p:attrNameLst>
                                      </p:cBhvr>
                                      <p:to>
                                        <p:strVal val="visible"/>
                                      </p:to>
                                    </p:set>
                                    <p:anim calcmode="lin" valueType="num">
                                      <p:cBhvr additive="base">
                                        <p:cTn id="49" dur="500" fill="hold"/>
                                        <p:tgtEl>
                                          <p:spTgt spid="64"/>
                                        </p:tgtEl>
                                        <p:attrNameLst>
                                          <p:attrName>ppt_x</p:attrName>
                                        </p:attrNameLst>
                                      </p:cBhvr>
                                      <p:tavLst>
                                        <p:tav tm="0">
                                          <p:val>
                                            <p:strVal val="#ppt_x"/>
                                          </p:val>
                                        </p:tav>
                                        <p:tav tm="100000">
                                          <p:val>
                                            <p:strVal val="#ppt_x"/>
                                          </p:val>
                                        </p:tav>
                                      </p:tavLst>
                                    </p:anim>
                                    <p:anim calcmode="lin" valueType="num">
                                      <p:cBhvr additive="base">
                                        <p:cTn id="5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6"/>
                                        </p:tgtEl>
                                        <p:attrNameLst>
                                          <p:attrName>style.visibility</p:attrName>
                                        </p:attrNameLst>
                                      </p:cBhvr>
                                      <p:to>
                                        <p:strVal val="visible"/>
                                      </p:to>
                                    </p:set>
                                    <p:anim calcmode="lin" valueType="num">
                                      <p:cBhvr additive="base">
                                        <p:cTn id="61" dur="500" fill="hold"/>
                                        <p:tgtEl>
                                          <p:spTgt spid="66"/>
                                        </p:tgtEl>
                                        <p:attrNameLst>
                                          <p:attrName>ppt_x</p:attrName>
                                        </p:attrNameLst>
                                      </p:cBhvr>
                                      <p:tavLst>
                                        <p:tav tm="0">
                                          <p:val>
                                            <p:strVal val="#ppt_x"/>
                                          </p:val>
                                        </p:tav>
                                        <p:tav tm="100000">
                                          <p:val>
                                            <p:strVal val="#ppt_x"/>
                                          </p:val>
                                        </p:tav>
                                      </p:tavLst>
                                    </p:anim>
                                    <p:anim calcmode="lin" valueType="num">
                                      <p:cBhvr additive="base">
                                        <p:cTn id="6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7"/>
                                        </p:tgtEl>
                                        <p:attrNameLst>
                                          <p:attrName>style.visibility</p:attrName>
                                        </p:attrNameLst>
                                      </p:cBhvr>
                                      <p:to>
                                        <p:strVal val="visible"/>
                                      </p:to>
                                    </p:set>
                                    <p:anim calcmode="lin" valueType="num">
                                      <p:cBhvr additive="base">
                                        <p:cTn id="67" dur="500" fill="hold"/>
                                        <p:tgtEl>
                                          <p:spTgt spid="67"/>
                                        </p:tgtEl>
                                        <p:attrNameLst>
                                          <p:attrName>ppt_x</p:attrName>
                                        </p:attrNameLst>
                                      </p:cBhvr>
                                      <p:tavLst>
                                        <p:tav tm="0">
                                          <p:val>
                                            <p:strVal val="#ppt_x"/>
                                          </p:val>
                                        </p:tav>
                                        <p:tav tm="100000">
                                          <p:val>
                                            <p:strVal val="#ppt_x"/>
                                          </p:val>
                                        </p:tav>
                                      </p:tavLst>
                                    </p:anim>
                                    <p:anim calcmode="lin" valueType="num">
                                      <p:cBhvr additive="base">
                                        <p:cTn id="6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8"/>
                                        </p:tgtEl>
                                        <p:attrNameLst>
                                          <p:attrName>style.visibility</p:attrName>
                                        </p:attrNameLst>
                                      </p:cBhvr>
                                      <p:to>
                                        <p:strVal val="visible"/>
                                      </p:to>
                                    </p:set>
                                    <p:anim calcmode="lin" valueType="num">
                                      <p:cBhvr additive="base">
                                        <p:cTn id="73" dur="500" fill="hold"/>
                                        <p:tgtEl>
                                          <p:spTgt spid="68"/>
                                        </p:tgtEl>
                                        <p:attrNameLst>
                                          <p:attrName>ppt_x</p:attrName>
                                        </p:attrNameLst>
                                      </p:cBhvr>
                                      <p:tavLst>
                                        <p:tav tm="0">
                                          <p:val>
                                            <p:strVal val="#ppt_x"/>
                                          </p:val>
                                        </p:tav>
                                        <p:tav tm="100000">
                                          <p:val>
                                            <p:strVal val="#ppt_x"/>
                                          </p:val>
                                        </p:tav>
                                      </p:tavLst>
                                    </p:anim>
                                    <p:anim calcmode="lin" valueType="num">
                                      <p:cBhvr additive="base">
                                        <p:cTn id="74"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9"/>
                                        </p:tgtEl>
                                        <p:attrNameLst>
                                          <p:attrName>style.visibility</p:attrName>
                                        </p:attrNameLst>
                                      </p:cBhvr>
                                      <p:to>
                                        <p:strVal val="visible"/>
                                      </p:to>
                                    </p:set>
                                    <p:anim calcmode="lin" valueType="num">
                                      <p:cBhvr additive="base">
                                        <p:cTn id="79" dur="500" fill="hold"/>
                                        <p:tgtEl>
                                          <p:spTgt spid="69"/>
                                        </p:tgtEl>
                                        <p:attrNameLst>
                                          <p:attrName>ppt_x</p:attrName>
                                        </p:attrNameLst>
                                      </p:cBhvr>
                                      <p:tavLst>
                                        <p:tav tm="0">
                                          <p:val>
                                            <p:strVal val="#ppt_x"/>
                                          </p:val>
                                        </p:tav>
                                        <p:tav tm="100000">
                                          <p:val>
                                            <p:strVal val="#ppt_x"/>
                                          </p:val>
                                        </p:tav>
                                      </p:tavLst>
                                    </p:anim>
                                    <p:anim calcmode="lin" valueType="num">
                                      <p:cBhvr additive="base">
                                        <p:cTn id="80"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70"/>
                                        </p:tgtEl>
                                        <p:attrNameLst>
                                          <p:attrName>style.visibility</p:attrName>
                                        </p:attrNameLst>
                                      </p:cBhvr>
                                      <p:to>
                                        <p:strVal val="visible"/>
                                      </p:to>
                                    </p:set>
                                    <p:anim calcmode="lin" valueType="num">
                                      <p:cBhvr additive="base">
                                        <p:cTn id="85" dur="500" fill="hold"/>
                                        <p:tgtEl>
                                          <p:spTgt spid="70"/>
                                        </p:tgtEl>
                                        <p:attrNameLst>
                                          <p:attrName>ppt_x</p:attrName>
                                        </p:attrNameLst>
                                      </p:cBhvr>
                                      <p:tavLst>
                                        <p:tav tm="0">
                                          <p:val>
                                            <p:strVal val="#ppt_x"/>
                                          </p:val>
                                        </p:tav>
                                        <p:tav tm="100000">
                                          <p:val>
                                            <p:strVal val="#ppt_x"/>
                                          </p:val>
                                        </p:tav>
                                      </p:tavLst>
                                    </p:anim>
                                    <p:anim calcmode="lin" valueType="num">
                                      <p:cBhvr additive="base">
                                        <p:cTn id="86"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31" presetClass="entr" presetSubtype="0" fill="hold" nodeType="clickEffect">
                                  <p:stCondLst>
                                    <p:cond delay="0"/>
                                  </p:stCondLst>
                                  <p:childTnLst>
                                    <p:set>
                                      <p:cBhvr>
                                        <p:cTn id="90" dur="1" fill="hold">
                                          <p:stCondLst>
                                            <p:cond delay="0"/>
                                          </p:stCondLst>
                                        </p:cTn>
                                        <p:tgtEl>
                                          <p:spTgt spid="4"/>
                                        </p:tgtEl>
                                        <p:attrNameLst>
                                          <p:attrName>style.visibility</p:attrName>
                                        </p:attrNameLst>
                                      </p:cBhvr>
                                      <p:to>
                                        <p:strVal val="visible"/>
                                      </p:to>
                                    </p:set>
                                    <p:anim calcmode="lin" valueType="num">
                                      <p:cBhvr>
                                        <p:cTn id="91" dur="1000" fill="hold"/>
                                        <p:tgtEl>
                                          <p:spTgt spid="4"/>
                                        </p:tgtEl>
                                        <p:attrNameLst>
                                          <p:attrName>ppt_w</p:attrName>
                                        </p:attrNameLst>
                                      </p:cBhvr>
                                      <p:tavLst>
                                        <p:tav tm="0">
                                          <p:val>
                                            <p:fltVal val="0"/>
                                          </p:val>
                                        </p:tav>
                                        <p:tav tm="100000">
                                          <p:val>
                                            <p:strVal val="#ppt_w"/>
                                          </p:val>
                                        </p:tav>
                                      </p:tavLst>
                                    </p:anim>
                                    <p:anim calcmode="lin" valueType="num">
                                      <p:cBhvr>
                                        <p:cTn id="92" dur="1000" fill="hold"/>
                                        <p:tgtEl>
                                          <p:spTgt spid="4"/>
                                        </p:tgtEl>
                                        <p:attrNameLst>
                                          <p:attrName>ppt_h</p:attrName>
                                        </p:attrNameLst>
                                      </p:cBhvr>
                                      <p:tavLst>
                                        <p:tav tm="0">
                                          <p:val>
                                            <p:fltVal val="0"/>
                                          </p:val>
                                        </p:tav>
                                        <p:tav tm="100000">
                                          <p:val>
                                            <p:strVal val="#ppt_h"/>
                                          </p:val>
                                        </p:tav>
                                      </p:tavLst>
                                    </p:anim>
                                    <p:anim calcmode="lin" valueType="num">
                                      <p:cBhvr>
                                        <p:cTn id="93" dur="1000" fill="hold"/>
                                        <p:tgtEl>
                                          <p:spTgt spid="4"/>
                                        </p:tgtEl>
                                        <p:attrNameLst>
                                          <p:attrName>style.rotation</p:attrName>
                                        </p:attrNameLst>
                                      </p:cBhvr>
                                      <p:tavLst>
                                        <p:tav tm="0">
                                          <p:val>
                                            <p:fltVal val="90"/>
                                          </p:val>
                                        </p:tav>
                                        <p:tav tm="100000">
                                          <p:val>
                                            <p:fltVal val="0"/>
                                          </p:val>
                                        </p:tav>
                                      </p:tavLst>
                                    </p:anim>
                                    <p:animEffect transition="in" filter="fade">
                                      <p:cBhvr>
                                        <p:cTn id="94" dur="1000"/>
                                        <p:tgtEl>
                                          <p:spTgt spid="4"/>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76"/>
                                        </p:tgtEl>
                                        <p:attrNameLst>
                                          <p:attrName>style.visibility</p:attrName>
                                        </p:attrNameLst>
                                      </p:cBhvr>
                                      <p:to>
                                        <p:strVal val="visible"/>
                                      </p:to>
                                    </p:set>
                                    <p:anim calcmode="lin" valueType="num">
                                      <p:cBhvr additive="base">
                                        <p:cTn id="99" dur="500" fill="hold"/>
                                        <p:tgtEl>
                                          <p:spTgt spid="76"/>
                                        </p:tgtEl>
                                        <p:attrNameLst>
                                          <p:attrName>ppt_x</p:attrName>
                                        </p:attrNameLst>
                                      </p:cBhvr>
                                      <p:tavLst>
                                        <p:tav tm="0">
                                          <p:val>
                                            <p:strVal val="#ppt_x"/>
                                          </p:val>
                                        </p:tav>
                                        <p:tav tm="100000">
                                          <p:val>
                                            <p:strVal val="#ppt_x"/>
                                          </p:val>
                                        </p:tav>
                                      </p:tavLst>
                                    </p:anim>
                                    <p:anim calcmode="lin" valueType="num">
                                      <p:cBhvr additive="base">
                                        <p:cTn id="10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77"/>
                                        </p:tgtEl>
                                        <p:attrNameLst>
                                          <p:attrName>style.visibility</p:attrName>
                                        </p:attrNameLst>
                                      </p:cBhvr>
                                      <p:to>
                                        <p:strVal val="visible"/>
                                      </p:to>
                                    </p:set>
                                    <p:anim calcmode="lin" valueType="num">
                                      <p:cBhvr additive="base">
                                        <p:cTn id="105" dur="500" fill="hold"/>
                                        <p:tgtEl>
                                          <p:spTgt spid="77"/>
                                        </p:tgtEl>
                                        <p:attrNameLst>
                                          <p:attrName>ppt_x</p:attrName>
                                        </p:attrNameLst>
                                      </p:cBhvr>
                                      <p:tavLst>
                                        <p:tav tm="0">
                                          <p:val>
                                            <p:strVal val="#ppt_x"/>
                                          </p:val>
                                        </p:tav>
                                        <p:tav tm="100000">
                                          <p:val>
                                            <p:strVal val="#ppt_x"/>
                                          </p:val>
                                        </p:tav>
                                      </p:tavLst>
                                    </p:anim>
                                    <p:anim calcmode="lin" valueType="num">
                                      <p:cBhvr additive="base">
                                        <p:cTn id="106"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78"/>
                                        </p:tgtEl>
                                        <p:attrNameLst>
                                          <p:attrName>style.visibility</p:attrName>
                                        </p:attrNameLst>
                                      </p:cBhvr>
                                      <p:to>
                                        <p:strVal val="visible"/>
                                      </p:to>
                                    </p:set>
                                    <p:anim calcmode="lin" valueType="num">
                                      <p:cBhvr additive="base">
                                        <p:cTn id="111" dur="500" fill="hold"/>
                                        <p:tgtEl>
                                          <p:spTgt spid="78"/>
                                        </p:tgtEl>
                                        <p:attrNameLst>
                                          <p:attrName>ppt_x</p:attrName>
                                        </p:attrNameLst>
                                      </p:cBhvr>
                                      <p:tavLst>
                                        <p:tav tm="0">
                                          <p:val>
                                            <p:strVal val="#ppt_x"/>
                                          </p:val>
                                        </p:tav>
                                        <p:tav tm="100000">
                                          <p:val>
                                            <p:strVal val="#ppt_x"/>
                                          </p:val>
                                        </p:tav>
                                      </p:tavLst>
                                    </p:anim>
                                    <p:anim calcmode="lin" valueType="num">
                                      <p:cBhvr additive="base">
                                        <p:cTn id="11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79"/>
                                        </p:tgtEl>
                                        <p:attrNameLst>
                                          <p:attrName>style.visibility</p:attrName>
                                        </p:attrNameLst>
                                      </p:cBhvr>
                                      <p:to>
                                        <p:strVal val="visible"/>
                                      </p:to>
                                    </p:set>
                                    <p:anim calcmode="lin" valueType="num">
                                      <p:cBhvr additive="base">
                                        <p:cTn id="117" dur="500" fill="hold"/>
                                        <p:tgtEl>
                                          <p:spTgt spid="79"/>
                                        </p:tgtEl>
                                        <p:attrNameLst>
                                          <p:attrName>ppt_x</p:attrName>
                                        </p:attrNameLst>
                                      </p:cBhvr>
                                      <p:tavLst>
                                        <p:tav tm="0">
                                          <p:val>
                                            <p:strVal val="#ppt_x"/>
                                          </p:val>
                                        </p:tav>
                                        <p:tav tm="100000">
                                          <p:val>
                                            <p:strVal val="#ppt_x"/>
                                          </p:val>
                                        </p:tav>
                                      </p:tavLst>
                                    </p:anim>
                                    <p:anim calcmode="lin" valueType="num">
                                      <p:cBhvr additive="base">
                                        <p:cTn id="11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80"/>
                                        </p:tgtEl>
                                        <p:attrNameLst>
                                          <p:attrName>style.visibility</p:attrName>
                                        </p:attrNameLst>
                                      </p:cBhvr>
                                      <p:to>
                                        <p:strVal val="visible"/>
                                      </p:to>
                                    </p:set>
                                    <p:anim calcmode="lin" valueType="num">
                                      <p:cBhvr additive="base">
                                        <p:cTn id="123" dur="500" fill="hold"/>
                                        <p:tgtEl>
                                          <p:spTgt spid="80"/>
                                        </p:tgtEl>
                                        <p:attrNameLst>
                                          <p:attrName>ppt_x</p:attrName>
                                        </p:attrNameLst>
                                      </p:cBhvr>
                                      <p:tavLst>
                                        <p:tav tm="0">
                                          <p:val>
                                            <p:strVal val="#ppt_x"/>
                                          </p:val>
                                        </p:tav>
                                        <p:tav tm="100000">
                                          <p:val>
                                            <p:strVal val="#ppt_x"/>
                                          </p:val>
                                        </p:tav>
                                      </p:tavLst>
                                    </p:anim>
                                    <p:anim calcmode="lin" valueType="num">
                                      <p:cBhvr additive="base">
                                        <p:cTn id="124"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81"/>
                                        </p:tgtEl>
                                        <p:attrNameLst>
                                          <p:attrName>style.visibility</p:attrName>
                                        </p:attrNameLst>
                                      </p:cBhvr>
                                      <p:to>
                                        <p:strVal val="visible"/>
                                      </p:to>
                                    </p:set>
                                    <p:anim calcmode="lin" valueType="num">
                                      <p:cBhvr additive="base">
                                        <p:cTn id="129" dur="500" fill="hold"/>
                                        <p:tgtEl>
                                          <p:spTgt spid="81"/>
                                        </p:tgtEl>
                                        <p:attrNameLst>
                                          <p:attrName>ppt_x</p:attrName>
                                        </p:attrNameLst>
                                      </p:cBhvr>
                                      <p:tavLst>
                                        <p:tav tm="0">
                                          <p:val>
                                            <p:strVal val="#ppt_x"/>
                                          </p:val>
                                        </p:tav>
                                        <p:tav tm="100000">
                                          <p:val>
                                            <p:strVal val="#ppt_x"/>
                                          </p:val>
                                        </p:tav>
                                      </p:tavLst>
                                    </p:anim>
                                    <p:anim calcmode="lin" valueType="num">
                                      <p:cBhvr additive="base">
                                        <p:cTn id="130"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82"/>
                                        </p:tgtEl>
                                        <p:attrNameLst>
                                          <p:attrName>style.visibility</p:attrName>
                                        </p:attrNameLst>
                                      </p:cBhvr>
                                      <p:to>
                                        <p:strVal val="visible"/>
                                      </p:to>
                                    </p:set>
                                    <p:anim calcmode="lin" valueType="num">
                                      <p:cBhvr additive="base">
                                        <p:cTn id="135" dur="500" fill="hold"/>
                                        <p:tgtEl>
                                          <p:spTgt spid="82"/>
                                        </p:tgtEl>
                                        <p:attrNameLst>
                                          <p:attrName>ppt_x</p:attrName>
                                        </p:attrNameLst>
                                      </p:cBhvr>
                                      <p:tavLst>
                                        <p:tav tm="0">
                                          <p:val>
                                            <p:strVal val="#ppt_x"/>
                                          </p:val>
                                        </p:tav>
                                        <p:tav tm="100000">
                                          <p:val>
                                            <p:strVal val="#ppt_x"/>
                                          </p:val>
                                        </p:tav>
                                      </p:tavLst>
                                    </p:anim>
                                    <p:anim calcmode="lin" valueType="num">
                                      <p:cBhvr additive="base">
                                        <p:cTn id="136"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83"/>
                                        </p:tgtEl>
                                        <p:attrNameLst>
                                          <p:attrName>style.visibility</p:attrName>
                                        </p:attrNameLst>
                                      </p:cBhvr>
                                      <p:to>
                                        <p:strVal val="visible"/>
                                      </p:to>
                                    </p:set>
                                    <p:anim calcmode="lin" valueType="num">
                                      <p:cBhvr additive="base">
                                        <p:cTn id="141" dur="500" fill="hold"/>
                                        <p:tgtEl>
                                          <p:spTgt spid="83"/>
                                        </p:tgtEl>
                                        <p:attrNameLst>
                                          <p:attrName>ppt_x</p:attrName>
                                        </p:attrNameLst>
                                      </p:cBhvr>
                                      <p:tavLst>
                                        <p:tav tm="0">
                                          <p:val>
                                            <p:strVal val="#ppt_x"/>
                                          </p:val>
                                        </p:tav>
                                        <p:tav tm="100000">
                                          <p:val>
                                            <p:strVal val="#ppt_x"/>
                                          </p:val>
                                        </p:tav>
                                      </p:tavLst>
                                    </p:anim>
                                    <p:anim calcmode="lin" valueType="num">
                                      <p:cBhvr additive="base">
                                        <p:cTn id="142"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84"/>
                                        </p:tgtEl>
                                        <p:attrNameLst>
                                          <p:attrName>style.visibility</p:attrName>
                                        </p:attrNameLst>
                                      </p:cBhvr>
                                      <p:to>
                                        <p:strVal val="visible"/>
                                      </p:to>
                                    </p:set>
                                    <p:anim calcmode="lin" valueType="num">
                                      <p:cBhvr additive="base">
                                        <p:cTn id="147" dur="500" fill="hold"/>
                                        <p:tgtEl>
                                          <p:spTgt spid="84"/>
                                        </p:tgtEl>
                                        <p:attrNameLst>
                                          <p:attrName>ppt_x</p:attrName>
                                        </p:attrNameLst>
                                      </p:cBhvr>
                                      <p:tavLst>
                                        <p:tav tm="0">
                                          <p:val>
                                            <p:strVal val="#ppt_x"/>
                                          </p:val>
                                        </p:tav>
                                        <p:tav tm="100000">
                                          <p:val>
                                            <p:strVal val="#ppt_x"/>
                                          </p:val>
                                        </p:tav>
                                      </p:tavLst>
                                    </p:anim>
                                    <p:anim calcmode="lin" valueType="num">
                                      <p:cBhvr additive="base">
                                        <p:cTn id="148"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85"/>
                                        </p:tgtEl>
                                        <p:attrNameLst>
                                          <p:attrName>style.visibility</p:attrName>
                                        </p:attrNameLst>
                                      </p:cBhvr>
                                      <p:to>
                                        <p:strVal val="visible"/>
                                      </p:to>
                                    </p:set>
                                    <p:anim calcmode="lin" valueType="num">
                                      <p:cBhvr additive="base">
                                        <p:cTn id="153" dur="500" fill="hold"/>
                                        <p:tgtEl>
                                          <p:spTgt spid="85"/>
                                        </p:tgtEl>
                                        <p:attrNameLst>
                                          <p:attrName>ppt_x</p:attrName>
                                        </p:attrNameLst>
                                      </p:cBhvr>
                                      <p:tavLst>
                                        <p:tav tm="0">
                                          <p:val>
                                            <p:strVal val="#ppt_x"/>
                                          </p:val>
                                        </p:tav>
                                        <p:tav tm="100000">
                                          <p:val>
                                            <p:strVal val="#ppt_x"/>
                                          </p:val>
                                        </p:tav>
                                      </p:tavLst>
                                    </p:anim>
                                    <p:anim calcmode="lin" valueType="num">
                                      <p:cBhvr additive="base">
                                        <p:cTn id="154"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31" presetClass="entr" presetSubtype="0" fill="hold" nodeType="clickEffect">
                                  <p:stCondLst>
                                    <p:cond delay="0"/>
                                  </p:stCondLst>
                                  <p:childTnLst>
                                    <p:set>
                                      <p:cBhvr>
                                        <p:cTn id="158" dur="1" fill="hold">
                                          <p:stCondLst>
                                            <p:cond delay="0"/>
                                          </p:stCondLst>
                                        </p:cTn>
                                        <p:tgtEl>
                                          <p:spTgt spid="71"/>
                                        </p:tgtEl>
                                        <p:attrNameLst>
                                          <p:attrName>style.visibility</p:attrName>
                                        </p:attrNameLst>
                                      </p:cBhvr>
                                      <p:to>
                                        <p:strVal val="visible"/>
                                      </p:to>
                                    </p:set>
                                    <p:anim calcmode="lin" valueType="num">
                                      <p:cBhvr>
                                        <p:cTn id="159" dur="1000" fill="hold"/>
                                        <p:tgtEl>
                                          <p:spTgt spid="71"/>
                                        </p:tgtEl>
                                        <p:attrNameLst>
                                          <p:attrName>ppt_w</p:attrName>
                                        </p:attrNameLst>
                                      </p:cBhvr>
                                      <p:tavLst>
                                        <p:tav tm="0">
                                          <p:val>
                                            <p:fltVal val="0"/>
                                          </p:val>
                                        </p:tav>
                                        <p:tav tm="100000">
                                          <p:val>
                                            <p:strVal val="#ppt_w"/>
                                          </p:val>
                                        </p:tav>
                                      </p:tavLst>
                                    </p:anim>
                                    <p:anim calcmode="lin" valueType="num">
                                      <p:cBhvr>
                                        <p:cTn id="160" dur="1000" fill="hold"/>
                                        <p:tgtEl>
                                          <p:spTgt spid="71"/>
                                        </p:tgtEl>
                                        <p:attrNameLst>
                                          <p:attrName>ppt_h</p:attrName>
                                        </p:attrNameLst>
                                      </p:cBhvr>
                                      <p:tavLst>
                                        <p:tav tm="0">
                                          <p:val>
                                            <p:fltVal val="0"/>
                                          </p:val>
                                        </p:tav>
                                        <p:tav tm="100000">
                                          <p:val>
                                            <p:strVal val="#ppt_h"/>
                                          </p:val>
                                        </p:tav>
                                      </p:tavLst>
                                    </p:anim>
                                    <p:anim calcmode="lin" valueType="num">
                                      <p:cBhvr>
                                        <p:cTn id="161" dur="1000" fill="hold"/>
                                        <p:tgtEl>
                                          <p:spTgt spid="71"/>
                                        </p:tgtEl>
                                        <p:attrNameLst>
                                          <p:attrName>style.rotation</p:attrName>
                                        </p:attrNameLst>
                                      </p:cBhvr>
                                      <p:tavLst>
                                        <p:tav tm="0">
                                          <p:val>
                                            <p:fltVal val="90"/>
                                          </p:val>
                                        </p:tav>
                                        <p:tav tm="100000">
                                          <p:val>
                                            <p:fltVal val="0"/>
                                          </p:val>
                                        </p:tav>
                                      </p:tavLst>
                                    </p:anim>
                                    <p:animEffect transition="in" filter="fade">
                                      <p:cBhvr>
                                        <p:cTn id="162" dur="1000"/>
                                        <p:tgtEl>
                                          <p:spTgt spid="71"/>
                                        </p:tgtEl>
                                      </p:cBhvr>
                                    </p:animEffect>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grpId="0" nodeType="clickEffect">
                                  <p:stCondLst>
                                    <p:cond delay="0"/>
                                  </p:stCondLst>
                                  <p:childTnLst>
                                    <p:set>
                                      <p:cBhvr>
                                        <p:cTn id="166" dur="1" fill="hold">
                                          <p:stCondLst>
                                            <p:cond delay="0"/>
                                          </p:stCondLst>
                                        </p:cTn>
                                        <p:tgtEl>
                                          <p:spTgt spid="86"/>
                                        </p:tgtEl>
                                        <p:attrNameLst>
                                          <p:attrName>style.visibility</p:attrName>
                                        </p:attrNameLst>
                                      </p:cBhvr>
                                      <p:to>
                                        <p:strVal val="visible"/>
                                      </p:to>
                                    </p:set>
                                    <p:anim calcmode="lin" valueType="num">
                                      <p:cBhvr additive="base">
                                        <p:cTn id="167" dur="500" fill="hold"/>
                                        <p:tgtEl>
                                          <p:spTgt spid="86"/>
                                        </p:tgtEl>
                                        <p:attrNameLst>
                                          <p:attrName>ppt_x</p:attrName>
                                        </p:attrNameLst>
                                      </p:cBhvr>
                                      <p:tavLst>
                                        <p:tav tm="0">
                                          <p:val>
                                            <p:strVal val="#ppt_x"/>
                                          </p:val>
                                        </p:tav>
                                        <p:tav tm="100000">
                                          <p:val>
                                            <p:strVal val="#ppt_x"/>
                                          </p:val>
                                        </p:tav>
                                      </p:tavLst>
                                    </p:anim>
                                    <p:anim calcmode="lin" valueType="num">
                                      <p:cBhvr additive="base">
                                        <p:cTn id="16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4" fill="hold" grpId="0" nodeType="clickEffect">
                                  <p:stCondLst>
                                    <p:cond delay="0"/>
                                  </p:stCondLst>
                                  <p:childTnLst>
                                    <p:set>
                                      <p:cBhvr>
                                        <p:cTn id="172" dur="1" fill="hold">
                                          <p:stCondLst>
                                            <p:cond delay="0"/>
                                          </p:stCondLst>
                                        </p:cTn>
                                        <p:tgtEl>
                                          <p:spTgt spid="87"/>
                                        </p:tgtEl>
                                        <p:attrNameLst>
                                          <p:attrName>style.visibility</p:attrName>
                                        </p:attrNameLst>
                                      </p:cBhvr>
                                      <p:to>
                                        <p:strVal val="visible"/>
                                      </p:to>
                                    </p:set>
                                    <p:anim calcmode="lin" valueType="num">
                                      <p:cBhvr additive="base">
                                        <p:cTn id="173" dur="500" fill="hold"/>
                                        <p:tgtEl>
                                          <p:spTgt spid="87"/>
                                        </p:tgtEl>
                                        <p:attrNameLst>
                                          <p:attrName>ppt_x</p:attrName>
                                        </p:attrNameLst>
                                      </p:cBhvr>
                                      <p:tavLst>
                                        <p:tav tm="0">
                                          <p:val>
                                            <p:strVal val="#ppt_x"/>
                                          </p:val>
                                        </p:tav>
                                        <p:tav tm="100000">
                                          <p:val>
                                            <p:strVal val="#ppt_x"/>
                                          </p:val>
                                        </p:tav>
                                      </p:tavLst>
                                    </p:anim>
                                    <p:anim calcmode="lin" valueType="num">
                                      <p:cBhvr additive="base">
                                        <p:cTn id="174"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grpId="0" nodeType="clickEffect">
                                  <p:stCondLst>
                                    <p:cond delay="0"/>
                                  </p:stCondLst>
                                  <p:childTnLst>
                                    <p:set>
                                      <p:cBhvr>
                                        <p:cTn id="178" dur="1" fill="hold">
                                          <p:stCondLst>
                                            <p:cond delay="0"/>
                                          </p:stCondLst>
                                        </p:cTn>
                                        <p:tgtEl>
                                          <p:spTgt spid="88"/>
                                        </p:tgtEl>
                                        <p:attrNameLst>
                                          <p:attrName>style.visibility</p:attrName>
                                        </p:attrNameLst>
                                      </p:cBhvr>
                                      <p:to>
                                        <p:strVal val="visible"/>
                                      </p:to>
                                    </p:set>
                                    <p:anim calcmode="lin" valueType="num">
                                      <p:cBhvr additive="base">
                                        <p:cTn id="179" dur="500" fill="hold"/>
                                        <p:tgtEl>
                                          <p:spTgt spid="88"/>
                                        </p:tgtEl>
                                        <p:attrNameLst>
                                          <p:attrName>ppt_x</p:attrName>
                                        </p:attrNameLst>
                                      </p:cBhvr>
                                      <p:tavLst>
                                        <p:tav tm="0">
                                          <p:val>
                                            <p:strVal val="#ppt_x"/>
                                          </p:val>
                                        </p:tav>
                                        <p:tav tm="100000">
                                          <p:val>
                                            <p:strVal val="#ppt_x"/>
                                          </p:val>
                                        </p:tav>
                                      </p:tavLst>
                                    </p:anim>
                                    <p:anim calcmode="lin" valueType="num">
                                      <p:cBhvr additive="base">
                                        <p:cTn id="180"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89"/>
                                        </p:tgtEl>
                                        <p:attrNameLst>
                                          <p:attrName>style.visibility</p:attrName>
                                        </p:attrNameLst>
                                      </p:cBhvr>
                                      <p:to>
                                        <p:strVal val="visible"/>
                                      </p:to>
                                    </p:set>
                                    <p:anim calcmode="lin" valueType="num">
                                      <p:cBhvr additive="base">
                                        <p:cTn id="185" dur="500" fill="hold"/>
                                        <p:tgtEl>
                                          <p:spTgt spid="89"/>
                                        </p:tgtEl>
                                        <p:attrNameLst>
                                          <p:attrName>ppt_x</p:attrName>
                                        </p:attrNameLst>
                                      </p:cBhvr>
                                      <p:tavLst>
                                        <p:tav tm="0">
                                          <p:val>
                                            <p:strVal val="#ppt_x"/>
                                          </p:val>
                                        </p:tav>
                                        <p:tav tm="100000">
                                          <p:val>
                                            <p:strVal val="#ppt_x"/>
                                          </p:val>
                                        </p:tav>
                                      </p:tavLst>
                                    </p:anim>
                                    <p:anim calcmode="lin" valueType="num">
                                      <p:cBhvr additive="base">
                                        <p:cTn id="186"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ntr" presetSubtype="4" fill="hold" grpId="0" nodeType="clickEffect">
                                  <p:stCondLst>
                                    <p:cond delay="0"/>
                                  </p:stCondLst>
                                  <p:childTnLst>
                                    <p:set>
                                      <p:cBhvr>
                                        <p:cTn id="190" dur="1" fill="hold">
                                          <p:stCondLst>
                                            <p:cond delay="0"/>
                                          </p:stCondLst>
                                        </p:cTn>
                                        <p:tgtEl>
                                          <p:spTgt spid="90"/>
                                        </p:tgtEl>
                                        <p:attrNameLst>
                                          <p:attrName>style.visibility</p:attrName>
                                        </p:attrNameLst>
                                      </p:cBhvr>
                                      <p:to>
                                        <p:strVal val="visible"/>
                                      </p:to>
                                    </p:set>
                                    <p:anim calcmode="lin" valueType="num">
                                      <p:cBhvr additive="base">
                                        <p:cTn id="191" dur="500" fill="hold"/>
                                        <p:tgtEl>
                                          <p:spTgt spid="90"/>
                                        </p:tgtEl>
                                        <p:attrNameLst>
                                          <p:attrName>ppt_x</p:attrName>
                                        </p:attrNameLst>
                                      </p:cBhvr>
                                      <p:tavLst>
                                        <p:tav tm="0">
                                          <p:val>
                                            <p:strVal val="#ppt_x"/>
                                          </p:val>
                                        </p:tav>
                                        <p:tav tm="100000">
                                          <p:val>
                                            <p:strVal val="#ppt_x"/>
                                          </p:val>
                                        </p:tav>
                                      </p:tavLst>
                                    </p:anim>
                                    <p:anim calcmode="lin" valueType="num">
                                      <p:cBhvr additive="base">
                                        <p:cTn id="192"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grpId="0" nodeType="clickEffect">
                                  <p:stCondLst>
                                    <p:cond delay="0"/>
                                  </p:stCondLst>
                                  <p:childTnLst>
                                    <p:set>
                                      <p:cBhvr>
                                        <p:cTn id="196" dur="1" fill="hold">
                                          <p:stCondLst>
                                            <p:cond delay="0"/>
                                          </p:stCondLst>
                                        </p:cTn>
                                        <p:tgtEl>
                                          <p:spTgt spid="91"/>
                                        </p:tgtEl>
                                        <p:attrNameLst>
                                          <p:attrName>style.visibility</p:attrName>
                                        </p:attrNameLst>
                                      </p:cBhvr>
                                      <p:to>
                                        <p:strVal val="visible"/>
                                      </p:to>
                                    </p:set>
                                    <p:anim calcmode="lin" valueType="num">
                                      <p:cBhvr additive="base">
                                        <p:cTn id="197" dur="500" fill="hold"/>
                                        <p:tgtEl>
                                          <p:spTgt spid="91"/>
                                        </p:tgtEl>
                                        <p:attrNameLst>
                                          <p:attrName>ppt_x</p:attrName>
                                        </p:attrNameLst>
                                      </p:cBhvr>
                                      <p:tavLst>
                                        <p:tav tm="0">
                                          <p:val>
                                            <p:strVal val="#ppt_x"/>
                                          </p:val>
                                        </p:tav>
                                        <p:tav tm="100000">
                                          <p:val>
                                            <p:strVal val="#ppt_x"/>
                                          </p:val>
                                        </p:tav>
                                      </p:tavLst>
                                    </p:anim>
                                    <p:anim calcmode="lin" valueType="num">
                                      <p:cBhvr additive="base">
                                        <p:cTn id="19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2" presetClass="entr" presetSubtype="4" fill="hold" grpId="0" nodeType="clickEffect">
                                  <p:stCondLst>
                                    <p:cond delay="0"/>
                                  </p:stCondLst>
                                  <p:childTnLst>
                                    <p:set>
                                      <p:cBhvr>
                                        <p:cTn id="202" dur="1" fill="hold">
                                          <p:stCondLst>
                                            <p:cond delay="0"/>
                                          </p:stCondLst>
                                        </p:cTn>
                                        <p:tgtEl>
                                          <p:spTgt spid="92"/>
                                        </p:tgtEl>
                                        <p:attrNameLst>
                                          <p:attrName>style.visibility</p:attrName>
                                        </p:attrNameLst>
                                      </p:cBhvr>
                                      <p:to>
                                        <p:strVal val="visible"/>
                                      </p:to>
                                    </p:set>
                                    <p:anim calcmode="lin" valueType="num">
                                      <p:cBhvr additive="base">
                                        <p:cTn id="203" dur="500" fill="hold"/>
                                        <p:tgtEl>
                                          <p:spTgt spid="92"/>
                                        </p:tgtEl>
                                        <p:attrNameLst>
                                          <p:attrName>ppt_x</p:attrName>
                                        </p:attrNameLst>
                                      </p:cBhvr>
                                      <p:tavLst>
                                        <p:tav tm="0">
                                          <p:val>
                                            <p:strVal val="#ppt_x"/>
                                          </p:val>
                                        </p:tav>
                                        <p:tav tm="100000">
                                          <p:val>
                                            <p:strVal val="#ppt_x"/>
                                          </p:val>
                                        </p:tav>
                                      </p:tavLst>
                                    </p:anim>
                                    <p:anim calcmode="lin" valueType="num">
                                      <p:cBhvr additive="base">
                                        <p:cTn id="204"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2" presetClass="entr" presetSubtype="4" fill="hold" grpId="0" nodeType="clickEffect">
                                  <p:stCondLst>
                                    <p:cond delay="0"/>
                                  </p:stCondLst>
                                  <p:childTnLst>
                                    <p:set>
                                      <p:cBhvr>
                                        <p:cTn id="208" dur="1" fill="hold">
                                          <p:stCondLst>
                                            <p:cond delay="0"/>
                                          </p:stCondLst>
                                        </p:cTn>
                                        <p:tgtEl>
                                          <p:spTgt spid="93"/>
                                        </p:tgtEl>
                                        <p:attrNameLst>
                                          <p:attrName>style.visibility</p:attrName>
                                        </p:attrNameLst>
                                      </p:cBhvr>
                                      <p:to>
                                        <p:strVal val="visible"/>
                                      </p:to>
                                    </p:set>
                                    <p:anim calcmode="lin" valueType="num">
                                      <p:cBhvr additive="base">
                                        <p:cTn id="209" dur="500" fill="hold"/>
                                        <p:tgtEl>
                                          <p:spTgt spid="93"/>
                                        </p:tgtEl>
                                        <p:attrNameLst>
                                          <p:attrName>ppt_x</p:attrName>
                                        </p:attrNameLst>
                                      </p:cBhvr>
                                      <p:tavLst>
                                        <p:tav tm="0">
                                          <p:val>
                                            <p:strVal val="#ppt_x"/>
                                          </p:val>
                                        </p:tav>
                                        <p:tav tm="100000">
                                          <p:val>
                                            <p:strVal val="#ppt_x"/>
                                          </p:val>
                                        </p:tav>
                                      </p:tavLst>
                                    </p:anim>
                                    <p:anim calcmode="lin" valueType="num">
                                      <p:cBhvr additive="base">
                                        <p:cTn id="210"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2" presetClass="entr" presetSubtype="4" fill="hold" grpId="0" nodeType="clickEffect">
                                  <p:stCondLst>
                                    <p:cond delay="0"/>
                                  </p:stCondLst>
                                  <p:childTnLst>
                                    <p:set>
                                      <p:cBhvr>
                                        <p:cTn id="214" dur="1" fill="hold">
                                          <p:stCondLst>
                                            <p:cond delay="0"/>
                                          </p:stCondLst>
                                        </p:cTn>
                                        <p:tgtEl>
                                          <p:spTgt spid="94"/>
                                        </p:tgtEl>
                                        <p:attrNameLst>
                                          <p:attrName>style.visibility</p:attrName>
                                        </p:attrNameLst>
                                      </p:cBhvr>
                                      <p:to>
                                        <p:strVal val="visible"/>
                                      </p:to>
                                    </p:set>
                                    <p:anim calcmode="lin" valueType="num">
                                      <p:cBhvr additive="base">
                                        <p:cTn id="215" dur="500" fill="hold"/>
                                        <p:tgtEl>
                                          <p:spTgt spid="94"/>
                                        </p:tgtEl>
                                        <p:attrNameLst>
                                          <p:attrName>ppt_x</p:attrName>
                                        </p:attrNameLst>
                                      </p:cBhvr>
                                      <p:tavLst>
                                        <p:tav tm="0">
                                          <p:val>
                                            <p:strVal val="#ppt_x"/>
                                          </p:val>
                                        </p:tav>
                                        <p:tav tm="100000">
                                          <p:val>
                                            <p:strVal val="#ppt_x"/>
                                          </p:val>
                                        </p:tav>
                                      </p:tavLst>
                                    </p:anim>
                                    <p:anim calcmode="lin" valueType="num">
                                      <p:cBhvr additive="base">
                                        <p:cTn id="216"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 presetClass="entr" presetSubtype="4" fill="hold" grpId="0" nodeType="clickEffect">
                                  <p:stCondLst>
                                    <p:cond delay="0"/>
                                  </p:stCondLst>
                                  <p:childTnLst>
                                    <p:set>
                                      <p:cBhvr>
                                        <p:cTn id="220" dur="1" fill="hold">
                                          <p:stCondLst>
                                            <p:cond delay="0"/>
                                          </p:stCondLst>
                                        </p:cTn>
                                        <p:tgtEl>
                                          <p:spTgt spid="95"/>
                                        </p:tgtEl>
                                        <p:attrNameLst>
                                          <p:attrName>style.visibility</p:attrName>
                                        </p:attrNameLst>
                                      </p:cBhvr>
                                      <p:to>
                                        <p:strVal val="visible"/>
                                      </p:to>
                                    </p:set>
                                    <p:anim calcmode="lin" valueType="num">
                                      <p:cBhvr additive="base">
                                        <p:cTn id="221" dur="500" fill="hold"/>
                                        <p:tgtEl>
                                          <p:spTgt spid="95"/>
                                        </p:tgtEl>
                                        <p:attrNameLst>
                                          <p:attrName>ppt_x</p:attrName>
                                        </p:attrNameLst>
                                      </p:cBhvr>
                                      <p:tavLst>
                                        <p:tav tm="0">
                                          <p:val>
                                            <p:strVal val="#ppt_x"/>
                                          </p:val>
                                        </p:tav>
                                        <p:tav tm="100000">
                                          <p:val>
                                            <p:strVal val="#ppt_x"/>
                                          </p:val>
                                        </p:tav>
                                      </p:tavLst>
                                    </p:anim>
                                    <p:anim calcmode="lin" valueType="num">
                                      <p:cBhvr additive="base">
                                        <p:cTn id="222"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2" presetClass="entr" presetSubtype="4" fill="hold" grpId="0" nodeType="clickEffect">
                                  <p:stCondLst>
                                    <p:cond delay="0"/>
                                  </p:stCondLst>
                                  <p:childTnLst>
                                    <p:set>
                                      <p:cBhvr>
                                        <p:cTn id="226" dur="1" fill="hold">
                                          <p:stCondLst>
                                            <p:cond delay="0"/>
                                          </p:stCondLst>
                                        </p:cTn>
                                        <p:tgtEl>
                                          <p:spTgt spid="73"/>
                                        </p:tgtEl>
                                        <p:attrNameLst>
                                          <p:attrName>style.visibility</p:attrName>
                                        </p:attrNameLst>
                                      </p:cBhvr>
                                      <p:to>
                                        <p:strVal val="visible"/>
                                      </p:to>
                                    </p:set>
                                    <p:anim calcmode="lin" valueType="num">
                                      <p:cBhvr additive="base">
                                        <p:cTn id="227" dur="500" fill="hold"/>
                                        <p:tgtEl>
                                          <p:spTgt spid="73"/>
                                        </p:tgtEl>
                                        <p:attrNameLst>
                                          <p:attrName>ppt_x</p:attrName>
                                        </p:attrNameLst>
                                      </p:cBhvr>
                                      <p:tavLst>
                                        <p:tav tm="0">
                                          <p:val>
                                            <p:strVal val="#ppt_x"/>
                                          </p:val>
                                        </p:tav>
                                        <p:tav tm="100000">
                                          <p:val>
                                            <p:strVal val="#ppt_x"/>
                                          </p:val>
                                        </p:tav>
                                      </p:tavLst>
                                    </p:anim>
                                    <p:anim calcmode="lin" valueType="num">
                                      <p:cBhvr additive="base">
                                        <p:cTn id="22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31" presetClass="entr" presetSubtype="0" fill="hold" nodeType="clickEffect">
                                  <p:stCondLst>
                                    <p:cond delay="0"/>
                                  </p:stCondLst>
                                  <p:childTnLst>
                                    <p:set>
                                      <p:cBhvr>
                                        <p:cTn id="232" dur="1" fill="hold">
                                          <p:stCondLst>
                                            <p:cond delay="0"/>
                                          </p:stCondLst>
                                        </p:cTn>
                                        <p:tgtEl>
                                          <p:spTgt spid="6"/>
                                        </p:tgtEl>
                                        <p:attrNameLst>
                                          <p:attrName>style.visibility</p:attrName>
                                        </p:attrNameLst>
                                      </p:cBhvr>
                                      <p:to>
                                        <p:strVal val="visible"/>
                                      </p:to>
                                    </p:set>
                                    <p:anim calcmode="lin" valueType="num">
                                      <p:cBhvr>
                                        <p:cTn id="233" dur="1000" fill="hold"/>
                                        <p:tgtEl>
                                          <p:spTgt spid="6"/>
                                        </p:tgtEl>
                                        <p:attrNameLst>
                                          <p:attrName>ppt_w</p:attrName>
                                        </p:attrNameLst>
                                      </p:cBhvr>
                                      <p:tavLst>
                                        <p:tav tm="0">
                                          <p:val>
                                            <p:fltVal val="0"/>
                                          </p:val>
                                        </p:tav>
                                        <p:tav tm="100000">
                                          <p:val>
                                            <p:strVal val="#ppt_w"/>
                                          </p:val>
                                        </p:tav>
                                      </p:tavLst>
                                    </p:anim>
                                    <p:anim calcmode="lin" valueType="num">
                                      <p:cBhvr>
                                        <p:cTn id="234" dur="1000" fill="hold"/>
                                        <p:tgtEl>
                                          <p:spTgt spid="6"/>
                                        </p:tgtEl>
                                        <p:attrNameLst>
                                          <p:attrName>ppt_h</p:attrName>
                                        </p:attrNameLst>
                                      </p:cBhvr>
                                      <p:tavLst>
                                        <p:tav tm="0">
                                          <p:val>
                                            <p:fltVal val="0"/>
                                          </p:val>
                                        </p:tav>
                                        <p:tav tm="100000">
                                          <p:val>
                                            <p:strVal val="#ppt_h"/>
                                          </p:val>
                                        </p:tav>
                                      </p:tavLst>
                                    </p:anim>
                                    <p:anim calcmode="lin" valueType="num">
                                      <p:cBhvr>
                                        <p:cTn id="235" dur="1000" fill="hold"/>
                                        <p:tgtEl>
                                          <p:spTgt spid="6"/>
                                        </p:tgtEl>
                                        <p:attrNameLst>
                                          <p:attrName>style.rotation</p:attrName>
                                        </p:attrNameLst>
                                      </p:cBhvr>
                                      <p:tavLst>
                                        <p:tav tm="0">
                                          <p:val>
                                            <p:fltVal val="90"/>
                                          </p:val>
                                        </p:tav>
                                        <p:tav tm="100000">
                                          <p:val>
                                            <p:fltVal val="0"/>
                                          </p:val>
                                        </p:tav>
                                      </p:tavLst>
                                    </p:anim>
                                    <p:animEffect transition="in" filter="fade">
                                      <p:cBhvr>
                                        <p:cTn id="236" dur="1000"/>
                                        <p:tgtEl>
                                          <p:spTgt spid="6"/>
                                        </p:tgtEl>
                                      </p:cBhvr>
                                    </p:animEffect>
                                  </p:childTnLst>
                                </p:cTn>
                              </p:par>
                            </p:childTnLst>
                          </p:cTn>
                        </p:par>
                      </p:childTnLst>
                    </p:cTn>
                  </p:par>
                  <p:par>
                    <p:cTn id="237" fill="hold">
                      <p:stCondLst>
                        <p:cond delay="indefinite"/>
                      </p:stCondLst>
                      <p:childTnLst>
                        <p:par>
                          <p:cTn id="238" fill="hold">
                            <p:stCondLst>
                              <p:cond delay="0"/>
                            </p:stCondLst>
                            <p:childTnLst>
                              <p:par>
                                <p:cTn id="239" presetID="31" presetClass="entr" presetSubtype="0" fill="hold" nodeType="clickEffect">
                                  <p:stCondLst>
                                    <p:cond delay="0"/>
                                  </p:stCondLst>
                                  <p:childTnLst>
                                    <p:set>
                                      <p:cBhvr>
                                        <p:cTn id="240" dur="1" fill="hold">
                                          <p:stCondLst>
                                            <p:cond delay="0"/>
                                          </p:stCondLst>
                                        </p:cTn>
                                        <p:tgtEl>
                                          <p:spTgt spid="72"/>
                                        </p:tgtEl>
                                        <p:attrNameLst>
                                          <p:attrName>style.visibility</p:attrName>
                                        </p:attrNameLst>
                                      </p:cBhvr>
                                      <p:to>
                                        <p:strVal val="visible"/>
                                      </p:to>
                                    </p:set>
                                    <p:anim calcmode="lin" valueType="num">
                                      <p:cBhvr>
                                        <p:cTn id="241" dur="1000" fill="hold"/>
                                        <p:tgtEl>
                                          <p:spTgt spid="72"/>
                                        </p:tgtEl>
                                        <p:attrNameLst>
                                          <p:attrName>ppt_w</p:attrName>
                                        </p:attrNameLst>
                                      </p:cBhvr>
                                      <p:tavLst>
                                        <p:tav tm="0">
                                          <p:val>
                                            <p:fltVal val="0"/>
                                          </p:val>
                                        </p:tav>
                                        <p:tav tm="100000">
                                          <p:val>
                                            <p:strVal val="#ppt_w"/>
                                          </p:val>
                                        </p:tav>
                                      </p:tavLst>
                                    </p:anim>
                                    <p:anim calcmode="lin" valueType="num">
                                      <p:cBhvr>
                                        <p:cTn id="242" dur="1000" fill="hold"/>
                                        <p:tgtEl>
                                          <p:spTgt spid="72"/>
                                        </p:tgtEl>
                                        <p:attrNameLst>
                                          <p:attrName>ppt_h</p:attrName>
                                        </p:attrNameLst>
                                      </p:cBhvr>
                                      <p:tavLst>
                                        <p:tav tm="0">
                                          <p:val>
                                            <p:fltVal val="0"/>
                                          </p:val>
                                        </p:tav>
                                        <p:tav tm="100000">
                                          <p:val>
                                            <p:strVal val="#ppt_h"/>
                                          </p:val>
                                        </p:tav>
                                      </p:tavLst>
                                    </p:anim>
                                    <p:anim calcmode="lin" valueType="num">
                                      <p:cBhvr>
                                        <p:cTn id="243" dur="1000" fill="hold"/>
                                        <p:tgtEl>
                                          <p:spTgt spid="72"/>
                                        </p:tgtEl>
                                        <p:attrNameLst>
                                          <p:attrName>style.rotation</p:attrName>
                                        </p:attrNameLst>
                                      </p:cBhvr>
                                      <p:tavLst>
                                        <p:tav tm="0">
                                          <p:val>
                                            <p:fltVal val="90"/>
                                          </p:val>
                                        </p:tav>
                                        <p:tav tm="100000">
                                          <p:val>
                                            <p:fltVal val="0"/>
                                          </p:val>
                                        </p:tav>
                                      </p:tavLst>
                                    </p:anim>
                                    <p:animEffect transition="in" filter="fade">
                                      <p:cBhvr>
                                        <p:cTn id="244" dur="1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9" grpId="0" animBg="1"/>
      <p:bldP spid="59" grpId="0" animBg="1"/>
      <p:bldP spid="61" grpId="0" animBg="1"/>
      <p:bldP spid="63" grpId="0" animBg="1"/>
      <p:bldP spid="64" grpId="0" animBg="1"/>
      <p:bldP spid="65" grpId="0" animBg="1"/>
      <p:bldP spid="66" grpId="0" animBg="1"/>
      <p:bldP spid="67" grpId="0" animBg="1"/>
      <p:bldP spid="68" grpId="0" animBg="1"/>
      <p:bldP spid="69" grpId="0" animBg="1"/>
      <p:bldP spid="70"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7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98984" y="591780"/>
            <a:ext cx="7588801" cy="609398"/>
          </a:xfrm>
          <a:prstGeom prst="rect">
            <a:avLst/>
          </a:prstGeom>
        </p:spPr>
        <p:txBody>
          <a:bodyPr wrap="square">
            <a:spAutoFit/>
          </a:bodyPr>
          <a:lstStyle/>
          <a:p>
            <a:pPr algn="just">
              <a:lnSpc>
                <a:spcPct val="120000"/>
              </a:lnSpc>
              <a:spcBef>
                <a:spcPts val="600"/>
              </a:spcBef>
            </a:pPr>
            <a:r>
              <a:rPr lang="fr-FR" sz="2800" b="1">
                <a:solidFill>
                  <a:srgbClr val="0070C0"/>
                </a:solidFill>
                <a:latin typeface="Times New Roman" panose="02020603050405020304" pitchFamily="18" charset="0"/>
                <a:ea typeface="Times New Roman" panose="02020603050405020304" pitchFamily="18" charset="0"/>
              </a:rPr>
              <a:t>Dựng lại cây khi biết thứ tự duyệt trước và giữa</a:t>
            </a:r>
            <a:endParaRPr lang="en-US" sz="2800" b="1">
              <a:solidFill>
                <a:srgbClr val="0070C0"/>
              </a:solidFill>
              <a:latin typeface="Times New Roman" panose="02020603050405020304" pitchFamily="18" charset="0"/>
              <a:ea typeface="Times New Roman" panose="02020603050405020304" pitchFamily="18" charset="0"/>
            </a:endParaRPr>
          </a:p>
        </p:txBody>
      </p:sp>
      <p:sp>
        <p:nvSpPr>
          <p:cNvPr id="17"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CÂY NHỊ PHÂN (Binary tree)</a:t>
            </a:r>
          </a:p>
        </p:txBody>
      </p:sp>
      <p:sp>
        <p:nvSpPr>
          <p:cNvPr id="85" name="Rectangle 84"/>
          <p:cNvSpPr/>
          <p:nvPr/>
        </p:nvSpPr>
        <p:spPr>
          <a:xfrm>
            <a:off x="3304006" y="1644675"/>
            <a:ext cx="3012390"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800">
                <a:solidFill>
                  <a:srgbClr val="0070C0"/>
                </a:solidFill>
                <a:latin typeface="Times New Roman" panose="02020603050405020304" pitchFamily="18" charset="0"/>
                <a:cs typeface="Times New Roman" panose="02020603050405020304" pitchFamily="18" charset="0"/>
              </a:rPr>
              <a:t>E A I B D F H C G</a:t>
            </a:r>
          </a:p>
        </p:txBody>
      </p:sp>
      <p:grpSp>
        <p:nvGrpSpPr>
          <p:cNvPr id="4" name="Group 3"/>
          <p:cNvGrpSpPr/>
          <p:nvPr/>
        </p:nvGrpSpPr>
        <p:grpSpPr>
          <a:xfrm>
            <a:off x="7770085" y="4005668"/>
            <a:ext cx="3831965" cy="2539500"/>
            <a:chOff x="8095334" y="80898"/>
            <a:chExt cx="3831965" cy="2539500"/>
          </a:xfrm>
        </p:grpSpPr>
        <p:sp>
          <p:nvSpPr>
            <p:cNvPr id="24" name="Oval 23"/>
            <p:cNvSpPr/>
            <p:nvPr/>
          </p:nvSpPr>
          <p:spPr>
            <a:xfrm>
              <a:off x="9733805" y="80898"/>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D</a:t>
              </a:r>
            </a:p>
          </p:txBody>
        </p:sp>
        <p:sp>
          <p:nvSpPr>
            <p:cNvPr id="26" name="Oval 25"/>
            <p:cNvSpPr/>
            <p:nvPr/>
          </p:nvSpPr>
          <p:spPr>
            <a:xfrm>
              <a:off x="10780032" y="743984"/>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C</a:t>
              </a:r>
            </a:p>
          </p:txBody>
        </p:sp>
        <p:cxnSp>
          <p:nvCxnSpPr>
            <p:cNvPr id="28" name="Straight Connector 27"/>
            <p:cNvCxnSpPr>
              <a:stCxn id="24" idx="5"/>
              <a:endCxn id="26" idx="1"/>
            </p:cNvCxnSpPr>
            <p:nvPr/>
          </p:nvCxnSpPr>
          <p:spPr>
            <a:xfrm>
              <a:off x="10117828" y="456403"/>
              <a:ext cx="728092" cy="35200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0156323" y="1430013"/>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F</a:t>
              </a:r>
            </a:p>
          </p:txBody>
        </p:sp>
        <p:sp>
          <p:nvSpPr>
            <p:cNvPr id="33" name="Oval 32"/>
            <p:cNvSpPr/>
            <p:nvPr/>
          </p:nvSpPr>
          <p:spPr>
            <a:xfrm>
              <a:off x="11477388" y="1430013"/>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G</a:t>
              </a:r>
            </a:p>
          </p:txBody>
        </p:sp>
        <p:cxnSp>
          <p:nvCxnSpPr>
            <p:cNvPr id="34" name="Straight Connector 33"/>
            <p:cNvCxnSpPr>
              <a:stCxn id="26" idx="3"/>
              <a:endCxn id="32" idx="7"/>
            </p:cNvCxnSpPr>
            <p:nvPr/>
          </p:nvCxnSpPr>
          <p:spPr>
            <a:xfrm flipH="1">
              <a:off x="10540346" y="1119489"/>
              <a:ext cx="305574" cy="3749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6" idx="5"/>
              <a:endCxn id="33" idx="1"/>
            </p:cNvCxnSpPr>
            <p:nvPr/>
          </p:nvCxnSpPr>
          <p:spPr>
            <a:xfrm>
              <a:off x="11164055" y="1119489"/>
              <a:ext cx="379221" cy="3749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719043" y="743984"/>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A</a:t>
              </a:r>
            </a:p>
          </p:txBody>
        </p:sp>
        <p:sp>
          <p:nvSpPr>
            <p:cNvPr id="38" name="Oval 37"/>
            <p:cNvSpPr/>
            <p:nvPr/>
          </p:nvSpPr>
          <p:spPr>
            <a:xfrm>
              <a:off x="8095334" y="1430013"/>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E</a:t>
              </a:r>
            </a:p>
          </p:txBody>
        </p:sp>
        <p:sp>
          <p:nvSpPr>
            <p:cNvPr id="44" name="Oval 43"/>
            <p:cNvSpPr/>
            <p:nvPr/>
          </p:nvSpPr>
          <p:spPr>
            <a:xfrm>
              <a:off x="9361807" y="1430013"/>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B</a:t>
              </a:r>
            </a:p>
          </p:txBody>
        </p:sp>
        <p:cxnSp>
          <p:nvCxnSpPr>
            <p:cNvPr id="46" name="Straight Connector 45"/>
            <p:cNvCxnSpPr>
              <a:stCxn id="37" idx="3"/>
              <a:endCxn id="38" idx="7"/>
            </p:cNvCxnSpPr>
            <p:nvPr/>
          </p:nvCxnSpPr>
          <p:spPr>
            <a:xfrm flipH="1">
              <a:off x="8479357" y="1119489"/>
              <a:ext cx="305574" cy="3749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7" idx="5"/>
              <a:endCxn id="44" idx="1"/>
            </p:cNvCxnSpPr>
            <p:nvPr/>
          </p:nvCxnSpPr>
          <p:spPr>
            <a:xfrm>
              <a:off x="9103066" y="1119489"/>
              <a:ext cx="324629" cy="3749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4" idx="3"/>
              <a:endCxn id="37" idx="7"/>
            </p:cNvCxnSpPr>
            <p:nvPr/>
          </p:nvCxnSpPr>
          <p:spPr>
            <a:xfrm flipH="1">
              <a:off x="9103066" y="456402"/>
              <a:ext cx="696627" cy="35200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8803762" y="2180467"/>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I</a:t>
              </a:r>
            </a:p>
          </p:txBody>
        </p:sp>
        <p:cxnSp>
          <p:nvCxnSpPr>
            <p:cNvPr id="56" name="Straight Connector 55"/>
            <p:cNvCxnSpPr>
              <a:endCxn id="55" idx="7"/>
            </p:cNvCxnSpPr>
            <p:nvPr/>
          </p:nvCxnSpPr>
          <p:spPr>
            <a:xfrm flipH="1">
              <a:off x="9187785" y="1869943"/>
              <a:ext cx="305574" cy="3749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10763179" y="2143174"/>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H</a:t>
              </a:r>
            </a:p>
          </p:txBody>
        </p:sp>
        <p:cxnSp>
          <p:nvCxnSpPr>
            <p:cNvPr id="58" name="Straight Connector 57"/>
            <p:cNvCxnSpPr>
              <a:endCxn id="57" idx="1"/>
            </p:cNvCxnSpPr>
            <p:nvPr/>
          </p:nvCxnSpPr>
          <p:spPr>
            <a:xfrm>
              <a:off x="10504438" y="1832650"/>
              <a:ext cx="324629" cy="3749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9812658" y="746091"/>
            <a:ext cx="2137189" cy="2685100"/>
            <a:chOff x="9968233" y="2912258"/>
            <a:chExt cx="2137189" cy="2685100"/>
          </a:xfrm>
        </p:grpSpPr>
        <p:grpSp>
          <p:nvGrpSpPr>
            <p:cNvPr id="96" name="Group 95"/>
            <p:cNvGrpSpPr/>
            <p:nvPr/>
          </p:nvGrpSpPr>
          <p:grpSpPr>
            <a:xfrm>
              <a:off x="10167581" y="2912258"/>
              <a:ext cx="1787014" cy="1086540"/>
              <a:chOff x="3422478" y="2897492"/>
              <a:chExt cx="2182191" cy="1365989"/>
            </a:xfrm>
          </p:grpSpPr>
          <p:sp>
            <p:nvSpPr>
              <p:cNvPr id="97" name="Oval 96"/>
              <p:cNvSpPr/>
              <p:nvPr/>
            </p:nvSpPr>
            <p:spPr>
              <a:xfrm>
                <a:off x="4268639" y="2897492"/>
                <a:ext cx="544458" cy="540974"/>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G</a:t>
                </a:r>
              </a:p>
            </p:txBody>
          </p:sp>
          <p:sp>
            <p:nvSpPr>
              <p:cNvPr id="98" name="Oval 97"/>
              <p:cNvSpPr/>
              <p:nvPr/>
            </p:nvSpPr>
            <p:spPr>
              <a:xfrm>
                <a:off x="3422478" y="3722507"/>
                <a:ext cx="544458" cy="540974"/>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T</a:t>
                </a:r>
              </a:p>
            </p:txBody>
          </p:sp>
          <p:sp>
            <p:nvSpPr>
              <p:cNvPr id="99" name="Oval 98"/>
              <p:cNvSpPr/>
              <p:nvPr/>
            </p:nvSpPr>
            <p:spPr>
              <a:xfrm>
                <a:off x="5060211" y="3695211"/>
                <a:ext cx="544458" cy="540974"/>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P</a:t>
                </a:r>
              </a:p>
            </p:txBody>
          </p:sp>
          <p:cxnSp>
            <p:nvCxnSpPr>
              <p:cNvPr id="100" name="Straight Connector 99"/>
              <p:cNvCxnSpPr>
                <a:stCxn id="97" idx="3"/>
                <a:endCxn id="98" idx="7"/>
              </p:cNvCxnSpPr>
              <p:nvPr/>
            </p:nvCxnSpPr>
            <p:spPr>
              <a:xfrm flipH="1">
                <a:off x="3887202" y="3359242"/>
                <a:ext cx="461171" cy="4424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7" idx="5"/>
                <a:endCxn id="99" idx="1"/>
              </p:cNvCxnSpPr>
              <p:nvPr/>
            </p:nvCxnSpPr>
            <p:spPr>
              <a:xfrm>
                <a:off x="4733363" y="3359242"/>
                <a:ext cx="406582" cy="41519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2" name="Rectangle 101"/>
            <p:cNvSpPr/>
            <p:nvPr/>
          </p:nvSpPr>
          <p:spPr>
            <a:xfrm>
              <a:off x="9968233" y="4179904"/>
              <a:ext cx="2137189" cy="46797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146175" algn="l"/>
                </a:tabLst>
              </a:pPr>
              <a:r>
                <a:rPr lang="en-US" sz="2600">
                  <a:solidFill>
                    <a:srgbClr val="0070C0"/>
                  </a:solidFill>
                  <a:latin typeface="Times New Roman" panose="02020603050405020304" pitchFamily="18" charset="0"/>
                  <a:cs typeface="Times New Roman" panose="02020603050405020304" pitchFamily="18" charset="0"/>
                </a:rPr>
                <a:t>Trước:	G T P </a:t>
              </a:r>
              <a:r>
                <a:rPr lang="fr-FR" sz="2600">
                  <a:solidFill>
                    <a:srgbClr val="0070C0"/>
                  </a:solidFill>
                  <a:latin typeface="Times New Roman" panose="02020603050405020304" pitchFamily="18" charset="0"/>
                  <a:cs typeface="Times New Roman" panose="02020603050405020304" pitchFamily="18" charset="0"/>
                </a:rPr>
                <a:t> </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103" name="Rectangle 102"/>
            <p:cNvSpPr/>
            <p:nvPr/>
          </p:nvSpPr>
          <p:spPr>
            <a:xfrm>
              <a:off x="9968233" y="4659222"/>
              <a:ext cx="2137188" cy="46797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146175" algn="l"/>
                </a:tabLst>
              </a:pPr>
              <a:r>
                <a:rPr lang="en-US" sz="2600">
                  <a:solidFill>
                    <a:srgbClr val="0070C0"/>
                  </a:solidFill>
                  <a:latin typeface="Times New Roman" panose="02020603050405020304" pitchFamily="18" charset="0"/>
                  <a:cs typeface="Times New Roman" panose="02020603050405020304" pitchFamily="18" charset="0"/>
                </a:rPr>
                <a:t>Giữa:	T G P </a:t>
              </a:r>
              <a:r>
                <a:rPr lang="fr-FR" sz="2600">
                  <a:solidFill>
                    <a:srgbClr val="0070C0"/>
                  </a:solidFill>
                  <a:latin typeface="Times New Roman" panose="02020603050405020304" pitchFamily="18" charset="0"/>
                  <a:cs typeface="Times New Roman" panose="02020603050405020304" pitchFamily="18" charset="0"/>
                </a:rPr>
                <a:t> </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104" name="Rectangle 103"/>
            <p:cNvSpPr/>
            <p:nvPr/>
          </p:nvSpPr>
          <p:spPr>
            <a:xfrm>
              <a:off x="9968234" y="5129386"/>
              <a:ext cx="2137188" cy="46797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146175" algn="l"/>
                </a:tabLst>
              </a:pPr>
              <a:r>
                <a:rPr lang="en-US" sz="2600">
                  <a:solidFill>
                    <a:srgbClr val="0070C0"/>
                  </a:solidFill>
                  <a:latin typeface="Times New Roman" panose="02020603050405020304" pitchFamily="18" charset="0"/>
                  <a:cs typeface="Times New Roman" panose="02020603050405020304" pitchFamily="18" charset="0"/>
                </a:rPr>
                <a:t>Sau:	T P</a:t>
              </a:r>
              <a:r>
                <a:rPr lang="fr-FR" sz="2600">
                  <a:solidFill>
                    <a:srgbClr val="0070C0"/>
                  </a:solidFill>
                  <a:latin typeface="Times New Roman" panose="02020603050405020304" pitchFamily="18" charset="0"/>
                  <a:cs typeface="Times New Roman" panose="02020603050405020304" pitchFamily="18" charset="0"/>
                </a:rPr>
                <a:t> </a:t>
              </a:r>
              <a:r>
                <a:rPr lang="en-US" sz="2600">
                  <a:solidFill>
                    <a:srgbClr val="0070C0"/>
                  </a:solidFill>
                  <a:latin typeface="Times New Roman" panose="02020603050405020304" pitchFamily="18" charset="0"/>
                  <a:cs typeface="Times New Roman" panose="02020603050405020304" pitchFamily="18" charset="0"/>
                </a:rPr>
                <a:t>G</a:t>
              </a:r>
            </a:p>
          </p:txBody>
        </p:sp>
      </p:grpSp>
      <p:grpSp>
        <p:nvGrpSpPr>
          <p:cNvPr id="2" name="Group 1"/>
          <p:cNvGrpSpPr/>
          <p:nvPr/>
        </p:nvGrpSpPr>
        <p:grpSpPr>
          <a:xfrm>
            <a:off x="3240333" y="1133352"/>
            <a:ext cx="3256456" cy="465111"/>
            <a:chOff x="2038878" y="1664966"/>
            <a:chExt cx="3256456" cy="465111"/>
          </a:xfrm>
        </p:grpSpPr>
        <p:sp>
          <p:nvSpPr>
            <p:cNvPr id="70" name="Rectangle 69"/>
            <p:cNvSpPr/>
            <p:nvPr/>
          </p:nvSpPr>
          <p:spPr>
            <a:xfrm>
              <a:off x="2422076" y="1664966"/>
              <a:ext cx="2873258"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800">
                  <a:solidFill>
                    <a:srgbClr val="0070C0"/>
                  </a:solidFill>
                  <a:latin typeface="Times New Roman" panose="02020603050405020304" pitchFamily="18" charset="0"/>
                  <a:cs typeface="Times New Roman" panose="02020603050405020304" pitchFamily="18" charset="0"/>
                </a:rPr>
                <a:t>A E B I C F H G</a:t>
              </a:r>
            </a:p>
          </p:txBody>
        </p:sp>
        <p:sp>
          <p:nvSpPr>
            <p:cNvPr id="73" name="Oval 72"/>
            <p:cNvSpPr/>
            <p:nvPr/>
          </p:nvSpPr>
          <p:spPr>
            <a:xfrm>
              <a:off x="2038878" y="1678198"/>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D</a:t>
              </a:r>
            </a:p>
          </p:txBody>
        </p:sp>
      </p:grpSp>
      <p:cxnSp>
        <p:nvCxnSpPr>
          <p:cNvPr id="122" name="Straight Connector 121"/>
          <p:cNvCxnSpPr/>
          <p:nvPr/>
        </p:nvCxnSpPr>
        <p:spPr>
          <a:xfrm>
            <a:off x="3744836" y="1559219"/>
            <a:ext cx="99628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4899997" y="1552966"/>
            <a:ext cx="118735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3239975" y="2301581"/>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D</a:t>
            </a:r>
          </a:p>
        </p:txBody>
      </p:sp>
      <p:grpSp>
        <p:nvGrpSpPr>
          <p:cNvPr id="7" name="Group 6"/>
          <p:cNvGrpSpPr/>
          <p:nvPr/>
        </p:nvGrpSpPr>
        <p:grpSpPr>
          <a:xfrm>
            <a:off x="2225213" y="2677086"/>
            <a:ext cx="1431941" cy="1210518"/>
            <a:chOff x="1023758" y="3208700"/>
            <a:chExt cx="1431941" cy="1210518"/>
          </a:xfrm>
        </p:grpSpPr>
        <p:sp>
          <p:nvSpPr>
            <p:cNvPr id="147" name="Rectangle 146"/>
            <p:cNvSpPr/>
            <p:nvPr/>
          </p:nvSpPr>
          <p:spPr>
            <a:xfrm>
              <a:off x="1430269" y="3509929"/>
              <a:ext cx="1025430"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800">
                  <a:solidFill>
                    <a:srgbClr val="0070C0"/>
                  </a:solidFill>
                  <a:latin typeface="Times New Roman" panose="02020603050405020304" pitchFamily="18" charset="0"/>
                  <a:cs typeface="Times New Roman" panose="02020603050405020304" pitchFamily="18" charset="0"/>
                </a:rPr>
                <a:t>E B I</a:t>
              </a:r>
            </a:p>
          </p:txBody>
        </p:sp>
        <p:cxnSp>
          <p:nvCxnSpPr>
            <p:cNvPr id="142" name="Straight Connector 141"/>
            <p:cNvCxnSpPr>
              <a:stCxn id="130" idx="3"/>
              <a:endCxn id="137" idx="7"/>
            </p:cNvCxnSpPr>
            <p:nvPr/>
          </p:nvCxnSpPr>
          <p:spPr>
            <a:xfrm flipH="1">
              <a:off x="1407781" y="3208700"/>
              <a:ext cx="696627" cy="35200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1023758" y="3496281"/>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A</a:t>
              </a:r>
            </a:p>
          </p:txBody>
        </p:sp>
        <p:sp>
          <p:nvSpPr>
            <p:cNvPr id="150" name="Rectangle 149"/>
            <p:cNvSpPr/>
            <p:nvPr/>
          </p:nvSpPr>
          <p:spPr>
            <a:xfrm>
              <a:off x="1128595" y="3954107"/>
              <a:ext cx="1273079"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800">
                  <a:solidFill>
                    <a:srgbClr val="0070C0"/>
                  </a:solidFill>
                  <a:latin typeface="Times New Roman" panose="02020603050405020304" pitchFamily="18" charset="0"/>
                  <a:cs typeface="Times New Roman" panose="02020603050405020304" pitchFamily="18" charset="0"/>
                </a:rPr>
                <a:t>E A I B</a:t>
              </a:r>
            </a:p>
          </p:txBody>
        </p:sp>
      </p:grpSp>
      <p:grpSp>
        <p:nvGrpSpPr>
          <p:cNvPr id="8" name="Group 7"/>
          <p:cNvGrpSpPr/>
          <p:nvPr/>
        </p:nvGrpSpPr>
        <p:grpSpPr>
          <a:xfrm>
            <a:off x="3623998" y="2677086"/>
            <a:ext cx="2672966" cy="1216937"/>
            <a:chOff x="2422543" y="3208700"/>
            <a:chExt cx="2672966" cy="1216937"/>
          </a:xfrm>
        </p:grpSpPr>
        <p:cxnSp>
          <p:nvCxnSpPr>
            <p:cNvPr id="132" name="Straight Connector 131"/>
            <p:cNvCxnSpPr>
              <a:stCxn id="130" idx="5"/>
              <a:endCxn id="131" idx="1"/>
            </p:cNvCxnSpPr>
            <p:nvPr/>
          </p:nvCxnSpPr>
          <p:spPr>
            <a:xfrm>
              <a:off x="2422543" y="3208700"/>
              <a:ext cx="728092" cy="35200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3485076" y="3482633"/>
              <a:ext cx="1610433"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800">
                  <a:solidFill>
                    <a:srgbClr val="0070C0"/>
                  </a:solidFill>
                  <a:latin typeface="Times New Roman" panose="02020603050405020304" pitchFamily="18" charset="0"/>
                  <a:cs typeface="Times New Roman" panose="02020603050405020304" pitchFamily="18" charset="0"/>
                </a:rPr>
                <a:t>F H G</a:t>
              </a:r>
            </a:p>
          </p:txBody>
        </p:sp>
        <p:sp>
          <p:nvSpPr>
            <p:cNvPr id="149" name="Rectangle 148"/>
            <p:cNvSpPr/>
            <p:nvPr/>
          </p:nvSpPr>
          <p:spPr>
            <a:xfrm>
              <a:off x="3150635" y="3960526"/>
              <a:ext cx="1469218"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800">
                  <a:solidFill>
                    <a:srgbClr val="0070C0"/>
                  </a:solidFill>
                  <a:latin typeface="Times New Roman" panose="02020603050405020304" pitchFamily="18" charset="0"/>
                  <a:cs typeface="Times New Roman" panose="02020603050405020304" pitchFamily="18" charset="0"/>
                </a:rPr>
                <a:t>F H C G</a:t>
              </a:r>
            </a:p>
          </p:txBody>
        </p:sp>
        <p:sp>
          <p:nvSpPr>
            <p:cNvPr id="131" name="Oval 130"/>
            <p:cNvSpPr/>
            <p:nvPr/>
          </p:nvSpPr>
          <p:spPr>
            <a:xfrm>
              <a:off x="3084747" y="3496281"/>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C</a:t>
              </a:r>
            </a:p>
          </p:txBody>
        </p:sp>
      </p:grpSp>
      <p:cxnSp>
        <p:nvCxnSpPr>
          <p:cNvPr id="159" name="Straight Connector 158"/>
          <p:cNvCxnSpPr/>
          <p:nvPr/>
        </p:nvCxnSpPr>
        <p:spPr>
          <a:xfrm>
            <a:off x="2718552" y="3391724"/>
            <a:ext cx="2292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3050395" y="3390950"/>
            <a:ext cx="38929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4790705" y="3364436"/>
            <a:ext cx="47993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418613" y="3363662"/>
            <a:ext cx="2292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738465" y="5237310"/>
            <a:ext cx="763244" cy="750455"/>
            <a:chOff x="3537010" y="5455020"/>
            <a:chExt cx="763244" cy="750455"/>
          </a:xfrm>
        </p:grpSpPr>
        <p:sp>
          <p:nvSpPr>
            <p:cNvPr id="175" name="Oval 174"/>
            <p:cNvSpPr/>
            <p:nvPr/>
          </p:nvSpPr>
          <p:spPr>
            <a:xfrm>
              <a:off x="3850343" y="5765544"/>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G</a:t>
              </a:r>
            </a:p>
          </p:txBody>
        </p:sp>
        <p:cxnSp>
          <p:nvCxnSpPr>
            <p:cNvPr id="177" name="Straight Connector 176"/>
            <p:cNvCxnSpPr>
              <a:stCxn id="172" idx="5"/>
              <a:endCxn id="175" idx="1"/>
            </p:cNvCxnSpPr>
            <p:nvPr/>
          </p:nvCxnSpPr>
          <p:spPr>
            <a:xfrm>
              <a:off x="3537010" y="5455020"/>
              <a:ext cx="379221" cy="3749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1533264" y="5237310"/>
            <a:ext cx="689597" cy="750455"/>
            <a:chOff x="331809" y="5455020"/>
            <a:chExt cx="689597" cy="750455"/>
          </a:xfrm>
        </p:grpSpPr>
        <p:sp>
          <p:nvSpPr>
            <p:cNvPr id="179" name="Oval 178"/>
            <p:cNvSpPr/>
            <p:nvPr/>
          </p:nvSpPr>
          <p:spPr>
            <a:xfrm>
              <a:off x="331809" y="5765544"/>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E</a:t>
              </a:r>
            </a:p>
          </p:txBody>
        </p:sp>
        <p:cxnSp>
          <p:nvCxnSpPr>
            <p:cNvPr id="181" name="Straight Connector 180"/>
            <p:cNvCxnSpPr>
              <a:stCxn id="178" idx="3"/>
              <a:endCxn id="179" idx="7"/>
            </p:cNvCxnSpPr>
            <p:nvPr/>
          </p:nvCxnSpPr>
          <p:spPr>
            <a:xfrm flipH="1">
              <a:off x="715832" y="5455020"/>
              <a:ext cx="305574" cy="3749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2156973" y="4198719"/>
            <a:ext cx="2647380" cy="1103017"/>
            <a:chOff x="955518" y="4416429"/>
            <a:chExt cx="2647380" cy="1103017"/>
          </a:xfrm>
        </p:grpSpPr>
        <p:sp>
          <p:nvSpPr>
            <p:cNvPr id="171" name="Oval 170"/>
            <p:cNvSpPr/>
            <p:nvPr/>
          </p:nvSpPr>
          <p:spPr>
            <a:xfrm>
              <a:off x="2038520" y="4416429"/>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D</a:t>
              </a:r>
            </a:p>
          </p:txBody>
        </p:sp>
        <p:sp>
          <p:nvSpPr>
            <p:cNvPr id="172" name="Oval 171"/>
            <p:cNvSpPr/>
            <p:nvPr/>
          </p:nvSpPr>
          <p:spPr>
            <a:xfrm>
              <a:off x="3152987" y="5079515"/>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C</a:t>
              </a:r>
            </a:p>
          </p:txBody>
        </p:sp>
        <p:cxnSp>
          <p:nvCxnSpPr>
            <p:cNvPr id="173" name="Straight Connector 172"/>
            <p:cNvCxnSpPr>
              <a:stCxn id="171" idx="5"/>
              <a:endCxn id="172" idx="1"/>
            </p:cNvCxnSpPr>
            <p:nvPr/>
          </p:nvCxnSpPr>
          <p:spPr>
            <a:xfrm>
              <a:off x="2422543" y="4791934"/>
              <a:ext cx="796332" cy="35200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78" name="Oval 177"/>
            <p:cNvSpPr/>
            <p:nvPr/>
          </p:nvSpPr>
          <p:spPr>
            <a:xfrm>
              <a:off x="955518" y="5079515"/>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A</a:t>
              </a:r>
            </a:p>
          </p:txBody>
        </p:sp>
        <p:cxnSp>
          <p:nvCxnSpPr>
            <p:cNvPr id="183" name="Straight Connector 182"/>
            <p:cNvCxnSpPr>
              <a:stCxn id="171" idx="3"/>
              <a:endCxn id="178" idx="7"/>
            </p:cNvCxnSpPr>
            <p:nvPr/>
          </p:nvCxnSpPr>
          <p:spPr>
            <a:xfrm flipH="1">
              <a:off x="1339541" y="4791934"/>
              <a:ext cx="764867" cy="35200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2540996" y="5237310"/>
            <a:ext cx="1176089" cy="1247700"/>
            <a:chOff x="1339541" y="5455020"/>
            <a:chExt cx="1176089" cy="1247700"/>
          </a:xfrm>
        </p:grpSpPr>
        <p:sp>
          <p:nvSpPr>
            <p:cNvPr id="180" name="Oval 179"/>
            <p:cNvSpPr/>
            <p:nvPr/>
          </p:nvSpPr>
          <p:spPr>
            <a:xfrm>
              <a:off x="1598282" y="5765544"/>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B</a:t>
              </a:r>
            </a:p>
          </p:txBody>
        </p:sp>
        <p:cxnSp>
          <p:nvCxnSpPr>
            <p:cNvPr id="182" name="Straight Connector 181"/>
            <p:cNvCxnSpPr>
              <a:stCxn id="178" idx="5"/>
              <a:endCxn id="180" idx="1"/>
            </p:cNvCxnSpPr>
            <p:nvPr/>
          </p:nvCxnSpPr>
          <p:spPr>
            <a:xfrm>
              <a:off x="1339541" y="5455020"/>
              <a:ext cx="324629" cy="3749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1811458" y="6237609"/>
              <a:ext cx="704172"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800">
                  <a:solidFill>
                    <a:srgbClr val="0070C0"/>
                  </a:solidFill>
                  <a:latin typeface="Times New Roman" panose="02020603050405020304" pitchFamily="18" charset="0"/>
                  <a:cs typeface="Times New Roman" panose="02020603050405020304" pitchFamily="18" charset="0"/>
                </a:rPr>
                <a:t>I B</a:t>
              </a:r>
            </a:p>
          </p:txBody>
        </p:sp>
        <p:sp>
          <p:nvSpPr>
            <p:cNvPr id="74" name="Rectangle 73"/>
            <p:cNvSpPr/>
            <p:nvPr/>
          </p:nvSpPr>
          <p:spPr>
            <a:xfrm>
              <a:off x="2075489" y="5767660"/>
              <a:ext cx="262807"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800">
                  <a:solidFill>
                    <a:srgbClr val="0070C0"/>
                  </a:solidFill>
                  <a:latin typeface="Times New Roman" panose="02020603050405020304" pitchFamily="18" charset="0"/>
                  <a:cs typeface="Times New Roman" panose="02020603050405020304" pitchFamily="18" charset="0"/>
                </a:rPr>
                <a:t>I</a:t>
              </a:r>
            </a:p>
          </p:txBody>
        </p:sp>
      </p:grpSp>
      <p:grpSp>
        <p:nvGrpSpPr>
          <p:cNvPr id="10" name="Group 9"/>
          <p:cNvGrpSpPr/>
          <p:nvPr/>
        </p:nvGrpSpPr>
        <p:grpSpPr>
          <a:xfrm>
            <a:off x="3730733" y="5237310"/>
            <a:ext cx="936241" cy="1242862"/>
            <a:chOff x="2529278" y="5455020"/>
            <a:chExt cx="936241" cy="1242862"/>
          </a:xfrm>
        </p:grpSpPr>
        <p:cxnSp>
          <p:nvCxnSpPr>
            <p:cNvPr id="176" name="Straight Connector 175"/>
            <p:cNvCxnSpPr>
              <a:stCxn id="172" idx="3"/>
              <a:endCxn id="174" idx="7"/>
            </p:cNvCxnSpPr>
            <p:nvPr/>
          </p:nvCxnSpPr>
          <p:spPr>
            <a:xfrm flipH="1">
              <a:off x="2913301" y="5455020"/>
              <a:ext cx="305574" cy="3749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2987124" y="5774434"/>
              <a:ext cx="437617"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800">
                  <a:solidFill>
                    <a:srgbClr val="0070C0"/>
                  </a:solidFill>
                  <a:latin typeface="Times New Roman" panose="02020603050405020304" pitchFamily="18" charset="0"/>
                  <a:cs typeface="Times New Roman" panose="02020603050405020304" pitchFamily="18" charset="0"/>
                </a:rPr>
                <a:t>H</a:t>
              </a:r>
            </a:p>
          </p:txBody>
        </p:sp>
        <p:sp>
          <p:nvSpPr>
            <p:cNvPr id="75" name="Rectangle 74"/>
            <p:cNvSpPr/>
            <p:nvPr/>
          </p:nvSpPr>
          <p:spPr>
            <a:xfrm>
              <a:off x="2673060" y="6232771"/>
              <a:ext cx="792459"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800">
                  <a:solidFill>
                    <a:srgbClr val="0070C0"/>
                  </a:solidFill>
                  <a:latin typeface="Times New Roman" panose="02020603050405020304" pitchFamily="18" charset="0"/>
                  <a:cs typeface="Times New Roman" panose="02020603050405020304" pitchFamily="18" charset="0"/>
                </a:rPr>
                <a:t>F H</a:t>
              </a:r>
            </a:p>
          </p:txBody>
        </p:sp>
        <p:sp>
          <p:nvSpPr>
            <p:cNvPr id="174" name="Oval 173"/>
            <p:cNvSpPr/>
            <p:nvPr/>
          </p:nvSpPr>
          <p:spPr>
            <a:xfrm>
              <a:off x="2529278" y="5765544"/>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F</a:t>
              </a:r>
            </a:p>
          </p:txBody>
        </p:sp>
      </p:grpSp>
      <p:grpSp>
        <p:nvGrpSpPr>
          <p:cNvPr id="13" name="Group 12"/>
          <p:cNvGrpSpPr/>
          <p:nvPr/>
        </p:nvGrpSpPr>
        <p:grpSpPr>
          <a:xfrm>
            <a:off x="3413258" y="1967431"/>
            <a:ext cx="996287" cy="523220"/>
            <a:chOff x="3413258" y="1967431"/>
            <a:chExt cx="996287" cy="523220"/>
          </a:xfrm>
        </p:grpSpPr>
        <p:cxnSp>
          <p:nvCxnSpPr>
            <p:cNvPr id="120" name="Straight Connector 119"/>
            <p:cNvCxnSpPr/>
            <p:nvPr/>
          </p:nvCxnSpPr>
          <p:spPr>
            <a:xfrm>
              <a:off x="3413258" y="2061489"/>
              <a:ext cx="99628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745509" y="1967431"/>
              <a:ext cx="404278" cy="523220"/>
            </a:xfrm>
            <a:prstGeom prst="rect">
              <a:avLst/>
            </a:prstGeom>
          </p:spPr>
          <p:txBody>
            <a:bodyPr wrap="none">
              <a:spAutoFit/>
            </a:bodyPr>
            <a:lstStyle/>
            <a:p>
              <a:r>
                <a:rPr lang="en-US" sz="2800">
                  <a:solidFill>
                    <a:srgbClr val="0070C0"/>
                  </a:solidFill>
                  <a:latin typeface="Times New Roman" panose="02020603050405020304" pitchFamily="18" charset="0"/>
                  <a:cs typeface="Times New Roman" panose="02020603050405020304" pitchFamily="18" charset="0"/>
                </a:rPr>
                <a:t>T</a:t>
              </a:r>
            </a:p>
          </p:txBody>
        </p:sp>
      </p:grpSp>
      <p:grpSp>
        <p:nvGrpSpPr>
          <p:cNvPr id="14" name="Group 13"/>
          <p:cNvGrpSpPr/>
          <p:nvPr/>
        </p:nvGrpSpPr>
        <p:grpSpPr>
          <a:xfrm>
            <a:off x="4887217" y="1978339"/>
            <a:ext cx="1187355" cy="523220"/>
            <a:chOff x="4887217" y="1978339"/>
            <a:chExt cx="1187355" cy="523220"/>
          </a:xfrm>
        </p:grpSpPr>
        <p:cxnSp>
          <p:nvCxnSpPr>
            <p:cNvPr id="121" name="Straight Connector 120"/>
            <p:cNvCxnSpPr/>
            <p:nvPr/>
          </p:nvCxnSpPr>
          <p:spPr>
            <a:xfrm>
              <a:off x="4887217" y="2055215"/>
              <a:ext cx="118735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5311523" y="1978339"/>
              <a:ext cx="385042" cy="523220"/>
            </a:xfrm>
            <a:prstGeom prst="rect">
              <a:avLst/>
            </a:prstGeom>
          </p:spPr>
          <p:txBody>
            <a:bodyPr wrap="none">
              <a:spAutoFit/>
            </a:bodyPr>
            <a:lstStyle/>
            <a:p>
              <a:r>
                <a:rPr lang="en-US" sz="2800">
                  <a:solidFill>
                    <a:srgbClr val="0070C0"/>
                  </a:solidFill>
                  <a:latin typeface="Times New Roman" panose="02020603050405020304" pitchFamily="18" charset="0"/>
                  <a:cs typeface="Times New Roman" panose="02020603050405020304" pitchFamily="18" charset="0"/>
                </a:rPr>
                <a:t>P</a:t>
              </a:r>
            </a:p>
          </p:txBody>
        </p:sp>
      </p:grpSp>
      <p:grpSp>
        <p:nvGrpSpPr>
          <p:cNvPr id="15" name="Group 14"/>
          <p:cNvGrpSpPr/>
          <p:nvPr/>
        </p:nvGrpSpPr>
        <p:grpSpPr>
          <a:xfrm>
            <a:off x="2333666" y="3735040"/>
            <a:ext cx="404278" cy="523220"/>
            <a:chOff x="2333666" y="3735040"/>
            <a:chExt cx="404278" cy="523220"/>
          </a:xfrm>
        </p:grpSpPr>
        <p:cxnSp>
          <p:nvCxnSpPr>
            <p:cNvPr id="151" name="Straight Connector 150"/>
            <p:cNvCxnSpPr/>
            <p:nvPr/>
          </p:nvCxnSpPr>
          <p:spPr>
            <a:xfrm>
              <a:off x="2416105" y="3824754"/>
              <a:ext cx="2292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2333666" y="3735040"/>
              <a:ext cx="404278" cy="523220"/>
            </a:xfrm>
            <a:prstGeom prst="rect">
              <a:avLst/>
            </a:prstGeom>
          </p:spPr>
          <p:txBody>
            <a:bodyPr wrap="none">
              <a:spAutoFit/>
            </a:bodyPr>
            <a:lstStyle/>
            <a:p>
              <a:r>
                <a:rPr lang="en-US" sz="2800">
                  <a:solidFill>
                    <a:srgbClr val="0070C0"/>
                  </a:solidFill>
                  <a:latin typeface="Times New Roman" panose="02020603050405020304" pitchFamily="18" charset="0"/>
                  <a:cs typeface="Times New Roman" panose="02020603050405020304" pitchFamily="18" charset="0"/>
                </a:rPr>
                <a:t>T</a:t>
              </a:r>
            </a:p>
          </p:txBody>
        </p:sp>
      </p:grpSp>
      <p:grpSp>
        <p:nvGrpSpPr>
          <p:cNvPr id="18" name="Group 17"/>
          <p:cNvGrpSpPr/>
          <p:nvPr/>
        </p:nvGrpSpPr>
        <p:grpSpPr>
          <a:xfrm>
            <a:off x="4461011" y="3746074"/>
            <a:ext cx="479930" cy="523220"/>
            <a:chOff x="4461011" y="3746074"/>
            <a:chExt cx="479930" cy="523220"/>
          </a:xfrm>
        </p:grpSpPr>
        <p:cxnSp>
          <p:nvCxnSpPr>
            <p:cNvPr id="161" name="Straight Connector 160"/>
            <p:cNvCxnSpPr/>
            <p:nvPr/>
          </p:nvCxnSpPr>
          <p:spPr>
            <a:xfrm>
              <a:off x="4461011" y="3835676"/>
              <a:ext cx="47993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4499358" y="3746074"/>
              <a:ext cx="404278" cy="523220"/>
            </a:xfrm>
            <a:prstGeom prst="rect">
              <a:avLst/>
            </a:prstGeom>
          </p:spPr>
          <p:txBody>
            <a:bodyPr wrap="none">
              <a:spAutoFit/>
            </a:bodyPr>
            <a:lstStyle/>
            <a:p>
              <a:r>
                <a:rPr lang="en-US" sz="2800">
                  <a:solidFill>
                    <a:srgbClr val="0070C0"/>
                  </a:solidFill>
                  <a:latin typeface="Times New Roman" panose="02020603050405020304" pitchFamily="18" charset="0"/>
                  <a:cs typeface="Times New Roman" panose="02020603050405020304" pitchFamily="18" charset="0"/>
                </a:rPr>
                <a:t>T</a:t>
              </a:r>
            </a:p>
          </p:txBody>
        </p:sp>
      </p:grpSp>
      <p:grpSp>
        <p:nvGrpSpPr>
          <p:cNvPr id="20" name="Group 19"/>
          <p:cNvGrpSpPr/>
          <p:nvPr/>
        </p:nvGrpSpPr>
        <p:grpSpPr>
          <a:xfrm>
            <a:off x="2977582" y="6320691"/>
            <a:ext cx="404278" cy="523220"/>
            <a:chOff x="2977582" y="6320691"/>
            <a:chExt cx="404278" cy="523220"/>
          </a:xfrm>
        </p:grpSpPr>
        <p:cxnSp>
          <p:nvCxnSpPr>
            <p:cNvPr id="81" name="Straight Connector 80"/>
            <p:cNvCxnSpPr/>
            <p:nvPr/>
          </p:nvCxnSpPr>
          <p:spPr>
            <a:xfrm>
              <a:off x="3060225" y="6425580"/>
              <a:ext cx="2292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2977582" y="6320691"/>
              <a:ext cx="404278" cy="523220"/>
            </a:xfrm>
            <a:prstGeom prst="rect">
              <a:avLst/>
            </a:prstGeom>
          </p:spPr>
          <p:txBody>
            <a:bodyPr wrap="none">
              <a:spAutoFit/>
            </a:bodyPr>
            <a:lstStyle/>
            <a:p>
              <a:r>
                <a:rPr lang="en-US" sz="2800">
                  <a:solidFill>
                    <a:srgbClr val="0070C0"/>
                  </a:solidFill>
                  <a:latin typeface="Times New Roman" panose="02020603050405020304" pitchFamily="18" charset="0"/>
                  <a:cs typeface="Times New Roman" panose="02020603050405020304" pitchFamily="18" charset="0"/>
                </a:rPr>
                <a:t>T</a:t>
              </a:r>
            </a:p>
          </p:txBody>
        </p:sp>
      </p:grpSp>
      <p:grpSp>
        <p:nvGrpSpPr>
          <p:cNvPr id="16" name="Group 15"/>
          <p:cNvGrpSpPr/>
          <p:nvPr/>
        </p:nvGrpSpPr>
        <p:grpSpPr>
          <a:xfrm>
            <a:off x="3050395" y="3738294"/>
            <a:ext cx="392784" cy="523220"/>
            <a:chOff x="3050395" y="3738294"/>
            <a:chExt cx="392784" cy="523220"/>
          </a:xfrm>
        </p:grpSpPr>
        <p:cxnSp>
          <p:nvCxnSpPr>
            <p:cNvPr id="152" name="Straight Connector 151"/>
            <p:cNvCxnSpPr/>
            <p:nvPr/>
          </p:nvCxnSpPr>
          <p:spPr>
            <a:xfrm>
              <a:off x="3050395" y="3824754"/>
              <a:ext cx="38929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3058137" y="3738294"/>
              <a:ext cx="385042" cy="523220"/>
            </a:xfrm>
            <a:prstGeom prst="rect">
              <a:avLst/>
            </a:prstGeom>
          </p:spPr>
          <p:txBody>
            <a:bodyPr wrap="none">
              <a:spAutoFit/>
            </a:bodyPr>
            <a:lstStyle/>
            <a:p>
              <a:r>
                <a:rPr lang="en-US" sz="2800">
                  <a:solidFill>
                    <a:srgbClr val="0070C0"/>
                  </a:solidFill>
                  <a:latin typeface="Times New Roman" panose="02020603050405020304" pitchFamily="18" charset="0"/>
                  <a:cs typeface="Times New Roman" panose="02020603050405020304" pitchFamily="18" charset="0"/>
                </a:rPr>
                <a:t>P</a:t>
              </a:r>
            </a:p>
          </p:txBody>
        </p:sp>
      </p:grpSp>
      <p:grpSp>
        <p:nvGrpSpPr>
          <p:cNvPr id="21" name="Group 20"/>
          <p:cNvGrpSpPr/>
          <p:nvPr/>
        </p:nvGrpSpPr>
        <p:grpSpPr>
          <a:xfrm>
            <a:off x="4177190" y="6314856"/>
            <a:ext cx="385042" cy="523220"/>
            <a:chOff x="4177190" y="6314856"/>
            <a:chExt cx="385042" cy="523220"/>
          </a:xfrm>
        </p:grpSpPr>
        <p:cxnSp>
          <p:nvCxnSpPr>
            <p:cNvPr id="82" name="Straight Connector 81"/>
            <p:cNvCxnSpPr/>
            <p:nvPr/>
          </p:nvCxnSpPr>
          <p:spPr>
            <a:xfrm>
              <a:off x="4259230" y="6408763"/>
              <a:ext cx="2292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4177190" y="6314856"/>
              <a:ext cx="385042" cy="523220"/>
            </a:xfrm>
            <a:prstGeom prst="rect">
              <a:avLst/>
            </a:prstGeom>
          </p:spPr>
          <p:txBody>
            <a:bodyPr wrap="none">
              <a:spAutoFit/>
            </a:bodyPr>
            <a:lstStyle/>
            <a:p>
              <a:r>
                <a:rPr lang="en-US" sz="2800">
                  <a:solidFill>
                    <a:srgbClr val="0070C0"/>
                  </a:solidFill>
                  <a:latin typeface="Times New Roman" panose="02020603050405020304" pitchFamily="18" charset="0"/>
                  <a:cs typeface="Times New Roman" panose="02020603050405020304" pitchFamily="18" charset="0"/>
                </a:rPr>
                <a:t>P</a:t>
              </a:r>
            </a:p>
          </p:txBody>
        </p:sp>
      </p:grpSp>
      <p:grpSp>
        <p:nvGrpSpPr>
          <p:cNvPr id="19" name="Group 18"/>
          <p:cNvGrpSpPr/>
          <p:nvPr/>
        </p:nvGrpSpPr>
        <p:grpSpPr>
          <a:xfrm>
            <a:off x="5332607" y="3744668"/>
            <a:ext cx="385042" cy="523220"/>
            <a:chOff x="5332607" y="3744668"/>
            <a:chExt cx="385042" cy="523220"/>
          </a:xfrm>
        </p:grpSpPr>
        <p:cxnSp>
          <p:nvCxnSpPr>
            <p:cNvPr id="168" name="Straight Connector 167"/>
            <p:cNvCxnSpPr/>
            <p:nvPr/>
          </p:nvCxnSpPr>
          <p:spPr>
            <a:xfrm>
              <a:off x="5404965" y="3835676"/>
              <a:ext cx="2292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5332607" y="3744668"/>
              <a:ext cx="385042" cy="523220"/>
            </a:xfrm>
            <a:prstGeom prst="rect">
              <a:avLst/>
            </a:prstGeom>
          </p:spPr>
          <p:txBody>
            <a:bodyPr wrap="none">
              <a:spAutoFit/>
            </a:bodyPr>
            <a:lstStyle/>
            <a:p>
              <a:r>
                <a:rPr lang="en-US" sz="2800">
                  <a:solidFill>
                    <a:srgbClr val="0070C0"/>
                  </a:solidFill>
                  <a:latin typeface="Times New Roman" panose="02020603050405020304" pitchFamily="18" charset="0"/>
                  <a:cs typeface="Times New Roman" panose="02020603050405020304" pitchFamily="18" charset="0"/>
                </a:rPr>
                <a:t>P</a:t>
              </a:r>
            </a:p>
          </p:txBody>
        </p:sp>
      </p:grpSp>
    </p:spTree>
    <p:extLst>
      <p:ext uri="{BB962C8B-B14F-4D97-AF65-F5344CB8AC3E}">
        <p14:creationId xmlns:p14="http://schemas.microsoft.com/office/powerpoint/2010/main" val="213079650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5"/>
                                        </p:tgtEl>
                                        <p:attrNameLst>
                                          <p:attrName>style.visibility</p:attrName>
                                        </p:attrNameLst>
                                      </p:cBhvr>
                                      <p:to>
                                        <p:strVal val="visible"/>
                                      </p:to>
                                    </p:set>
                                    <p:anim calcmode="lin" valueType="num">
                                      <p:cBhvr additive="base">
                                        <p:cTn id="13" dur="500" fill="hold"/>
                                        <p:tgtEl>
                                          <p:spTgt spid="105"/>
                                        </p:tgtEl>
                                        <p:attrNameLst>
                                          <p:attrName>ppt_x</p:attrName>
                                        </p:attrNameLst>
                                      </p:cBhvr>
                                      <p:tavLst>
                                        <p:tav tm="0">
                                          <p:val>
                                            <p:strVal val="#ppt_x"/>
                                          </p:val>
                                        </p:tav>
                                        <p:tav tm="100000">
                                          <p:val>
                                            <p:strVal val="#ppt_x"/>
                                          </p:val>
                                        </p:tav>
                                      </p:tavLst>
                                    </p:anim>
                                    <p:anim calcmode="lin" valueType="num">
                                      <p:cBhvr additive="base">
                                        <p:cTn id="14"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fltVal val="0"/>
                                          </p:val>
                                        </p:tav>
                                        <p:tav tm="100000">
                                          <p:val>
                                            <p:strVal val="#ppt_w"/>
                                          </p:val>
                                        </p:tav>
                                      </p:tavLst>
                                    </p:anim>
                                    <p:anim calcmode="lin" valueType="num">
                                      <p:cBhvr>
                                        <p:cTn id="20" dur="1000" fill="hold"/>
                                        <p:tgtEl>
                                          <p:spTgt spid="2"/>
                                        </p:tgtEl>
                                        <p:attrNameLst>
                                          <p:attrName>ppt_h</p:attrName>
                                        </p:attrNameLst>
                                      </p:cBhvr>
                                      <p:tavLst>
                                        <p:tav tm="0">
                                          <p:val>
                                            <p:fltVal val="0"/>
                                          </p:val>
                                        </p:tav>
                                        <p:tav tm="100000">
                                          <p:val>
                                            <p:strVal val="#ppt_h"/>
                                          </p:val>
                                        </p:tav>
                                      </p:tavLst>
                                    </p:anim>
                                    <p:anim calcmode="lin" valueType="num">
                                      <p:cBhvr>
                                        <p:cTn id="21" dur="1000" fill="hold"/>
                                        <p:tgtEl>
                                          <p:spTgt spid="2"/>
                                        </p:tgtEl>
                                        <p:attrNameLst>
                                          <p:attrName>style.rotation</p:attrName>
                                        </p:attrNameLst>
                                      </p:cBhvr>
                                      <p:tavLst>
                                        <p:tav tm="0">
                                          <p:val>
                                            <p:fltVal val="90"/>
                                          </p:val>
                                        </p:tav>
                                        <p:tav tm="100000">
                                          <p:val>
                                            <p:fltVal val="0"/>
                                          </p:val>
                                        </p:tav>
                                      </p:tavLst>
                                    </p:anim>
                                    <p:animEffect transition="in" filter="fade">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85"/>
                                        </p:tgtEl>
                                        <p:attrNameLst>
                                          <p:attrName>style.visibility</p:attrName>
                                        </p:attrNameLst>
                                      </p:cBhvr>
                                      <p:to>
                                        <p:strVal val="visible"/>
                                      </p:to>
                                    </p:set>
                                    <p:anim calcmode="lin" valueType="num">
                                      <p:cBhvr>
                                        <p:cTn id="27" dur="1000" fill="hold"/>
                                        <p:tgtEl>
                                          <p:spTgt spid="85"/>
                                        </p:tgtEl>
                                        <p:attrNameLst>
                                          <p:attrName>ppt_w</p:attrName>
                                        </p:attrNameLst>
                                      </p:cBhvr>
                                      <p:tavLst>
                                        <p:tav tm="0">
                                          <p:val>
                                            <p:fltVal val="0"/>
                                          </p:val>
                                        </p:tav>
                                        <p:tav tm="100000">
                                          <p:val>
                                            <p:strVal val="#ppt_w"/>
                                          </p:val>
                                        </p:tav>
                                      </p:tavLst>
                                    </p:anim>
                                    <p:anim calcmode="lin" valueType="num">
                                      <p:cBhvr>
                                        <p:cTn id="28" dur="1000" fill="hold"/>
                                        <p:tgtEl>
                                          <p:spTgt spid="85"/>
                                        </p:tgtEl>
                                        <p:attrNameLst>
                                          <p:attrName>ppt_h</p:attrName>
                                        </p:attrNameLst>
                                      </p:cBhvr>
                                      <p:tavLst>
                                        <p:tav tm="0">
                                          <p:val>
                                            <p:fltVal val="0"/>
                                          </p:val>
                                        </p:tav>
                                        <p:tav tm="100000">
                                          <p:val>
                                            <p:strVal val="#ppt_h"/>
                                          </p:val>
                                        </p:tav>
                                      </p:tavLst>
                                    </p:anim>
                                    <p:anim calcmode="lin" valueType="num">
                                      <p:cBhvr>
                                        <p:cTn id="29" dur="1000" fill="hold"/>
                                        <p:tgtEl>
                                          <p:spTgt spid="85"/>
                                        </p:tgtEl>
                                        <p:attrNameLst>
                                          <p:attrName>style.rotation</p:attrName>
                                        </p:attrNameLst>
                                      </p:cBhvr>
                                      <p:tavLst>
                                        <p:tav tm="0">
                                          <p:val>
                                            <p:fltVal val="90"/>
                                          </p:val>
                                        </p:tav>
                                        <p:tav tm="100000">
                                          <p:val>
                                            <p:fltVal val="0"/>
                                          </p:val>
                                        </p:tav>
                                      </p:tavLst>
                                    </p:anim>
                                    <p:animEffect transition="in" filter="fade">
                                      <p:cBhvr>
                                        <p:cTn id="30" dur="1000"/>
                                        <p:tgtEl>
                                          <p:spTgt spid="85"/>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122"/>
                                        </p:tgtEl>
                                        <p:attrNameLst>
                                          <p:attrName>style.visibility</p:attrName>
                                        </p:attrNameLst>
                                      </p:cBhvr>
                                      <p:to>
                                        <p:strVal val="visible"/>
                                      </p:to>
                                    </p:set>
                                    <p:anim calcmode="lin" valueType="num">
                                      <p:cBhvr>
                                        <p:cTn id="47" dur="1000" fill="hold"/>
                                        <p:tgtEl>
                                          <p:spTgt spid="122"/>
                                        </p:tgtEl>
                                        <p:attrNameLst>
                                          <p:attrName>ppt_w</p:attrName>
                                        </p:attrNameLst>
                                      </p:cBhvr>
                                      <p:tavLst>
                                        <p:tav tm="0">
                                          <p:val>
                                            <p:fltVal val="0"/>
                                          </p:val>
                                        </p:tav>
                                        <p:tav tm="100000">
                                          <p:val>
                                            <p:strVal val="#ppt_w"/>
                                          </p:val>
                                        </p:tav>
                                      </p:tavLst>
                                    </p:anim>
                                    <p:anim calcmode="lin" valueType="num">
                                      <p:cBhvr>
                                        <p:cTn id="48" dur="1000" fill="hold"/>
                                        <p:tgtEl>
                                          <p:spTgt spid="122"/>
                                        </p:tgtEl>
                                        <p:attrNameLst>
                                          <p:attrName>ppt_h</p:attrName>
                                        </p:attrNameLst>
                                      </p:cBhvr>
                                      <p:tavLst>
                                        <p:tav tm="0">
                                          <p:val>
                                            <p:fltVal val="0"/>
                                          </p:val>
                                        </p:tav>
                                        <p:tav tm="100000">
                                          <p:val>
                                            <p:strVal val="#ppt_h"/>
                                          </p:val>
                                        </p:tav>
                                      </p:tavLst>
                                    </p:anim>
                                    <p:anim calcmode="lin" valueType="num">
                                      <p:cBhvr>
                                        <p:cTn id="49" dur="1000" fill="hold"/>
                                        <p:tgtEl>
                                          <p:spTgt spid="122"/>
                                        </p:tgtEl>
                                        <p:attrNameLst>
                                          <p:attrName>style.rotation</p:attrName>
                                        </p:attrNameLst>
                                      </p:cBhvr>
                                      <p:tavLst>
                                        <p:tav tm="0">
                                          <p:val>
                                            <p:fltVal val="90"/>
                                          </p:val>
                                        </p:tav>
                                        <p:tav tm="100000">
                                          <p:val>
                                            <p:fltVal val="0"/>
                                          </p:val>
                                        </p:tav>
                                      </p:tavLst>
                                    </p:anim>
                                    <p:animEffect transition="in" filter="fade">
                                      <p:cBhvr>
                                        <p:cTn id="50" dur="1000"/>
                                        <p:tgtEl>
                                          <p:spTgt spid="122"/>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nodeType="clickEffect">
                                  <p:stCondLst>
                                    <p:cond delay="0"/>
                                  </p:stCondLst>
                                  <p:childTnLst>
                                    <p:set>
                                      <p:cBhvr>
                                        <p:cTn id="54" dur="1" fill="hold">
                                          <p:stCondLst>
                                            <p:cond delay="0"/>
                                          </p:stCondLst>
                                        </p:cTn>
                                        <p:tgtEl>
                                          <p:spTgt spid="123"/>
                                        </p:tgtEl>
                                        <p:attrNameLst>
                                          <p:attrName>style.visibility</p:attrName>
                                        </p:attrNameLst>
                                      </p:cBhvr>
                                      <p:to>
                                        <p:strVal val="visible"/>
                                      </p:to>
                                    </p:set>
                                    <p:anim calcmode="lin" valueType="num">
                                      <p:cBhvr>
                                        <p:cTn id="55" dur="1000" fill="hold"/>
                                        <p:tgtEl>
                                          <p:spTgt spid="123"/>
                                        </p:tgtEl>
                                        <p:attrNameLst>
                                          <p:attrName>ppt_w</p:attrName>
                                        </p:attrNameLst>
                                      </p:cBhvr>
                                      <p:tavLst>
                                        <p:tav tm="0">
                                          <p:val>
                                            <p:fltVal val="0"/>
                                          </p:val>
                                        </p:tav>
                                        <p:tav tm="100000">
                                          <p:val>
                                            <p:strVal val="#ppt_w"/>
                                          </p:val>
                                        </p:tav>
                                      </p:tavLst>
                                    </p:anim>
                                    <p:anim calcmode="lin" valueType="num">
                                      <p:cBhvr>
                                        <p:cTn id="56" dur="1000" fill="hold"/>
                                        <p:tgtEl>
                                          <p:spTgt spid="123"/>
                                        </p:tgtEl>
                                        <p:attrNameLst>
                                          <p:attrName>ppt_h</p:attrName>
                                        </p:attrNameLst>
                                      </p:cBhvr>
                                      <p:tavLst>
                                        <p:tav tm="0">
                                          <p:val>
                                            <p:fltVal val="0"/>
                                          </p:val>
                                        </p:tav>
                                        <p:tav tm="100000">
                                          <p:val>
                                            <p:strVal val="#ppt_h"/>
                                          </p:val>
                                        </p:tav>
                                      </p:tavLst>
                                    </p:anim>
                                    <p:anim calcmode="lin" valueType="num">
                                      <p:cBhvr>
                                        <p:cTn id="57" dur="1000" fill="hold"/>
                                        <p:tgtEl>
                                          <p:spTgt spid="123"/>
                                        </p:tgtEl>
                                        <p:attrNameLst>
                                          <p:attrName>style.rotation</p:attrName>
                                        </p:attrNameLst>
                                      </p:cBhvr>
                                      <p:tavLst>
                                        <p:tav tm="0">
                                          <p:val>
                                            <p:fltVal val="90"/>
                                          </p:val>
                                        </p:tav>
                                        <p:tav tm="100000">
                                          <p:val>
                                            <p:fltVal val="0"/>
                                          </p:val>
                                        </p:tav>
                                      </p:tavLst>
                                    </p:anim>
                                    <p:animEffect transition="in" filter="fade">
                                      <p:cBhvr>
                                        <p:cTn id="58" dur="1000"/>
                                        <p:tgtEl>
                                          <p:spTgt spid="123"/>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30"/>
                                        </p:tgtEl>
                                        <p:attrNameLst>
                                          <p:attrName>style.visibility</p:attrName>
                                        </p:attrNameLst>
                                      </p:cBhvr>
                                      <p:to>
                                        <p:strVal val="visible"/>
                                      </p:to>
                                    </p:set>
                                    <p:anim calcmode="lin" valueType="num">
                                      <p:cBhvr additive="base">
                                        <p:cTn id="63" dur="500" fill="hold"/>
                                        <p:tgtEl>
                                          <p:spTgt spid="130"/>
                                        </p:tgtEl>
                                        <p:attrNameLst>
                                          <p:attrName>ppt_x</p:attrName>
                                        </p:attrNameLst>
                                      </p:cBhvr>
                                      <p:tavLst>
                                        <p:tav tm="0">
                                          <p:val>
                                            <p:strVal val="#ppt_x"/>
                                          </p:val>
                                        </p:tav>
                                        <p:tav tm="100000">
                                          <p:val>
                                            <p:strVal val="#ppt_x"/>
                                          </p:val>
                                        </p:tav>
                                      </p:tavLst>
                                    </p:anim>
                                    <p:anim calcmode="lin" valueType="num">
                                      <p:cBhvr additive="base">
                                        <p:cTn id="64"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anim calcmode="lin" valueType="num">
                                      <p:cBhvr>
                                        <p:cTn id="69" dur="1000" fill="hold"/>
                                        <p:tgtEl>
                                          <p:spTgt spid="7"/>
                                        </p:tgtEl>
                                        <p:attrNameLst>
                                          <p:attrName>ppt_w</p:attrName>
                                        </p:attrNameLst>
                                      </p:cBhvr>
                                      <p:tavLst>
                                        <p:tav tm="0">
                                          <p:val>
                                            <p:fltVal val="0"/>
                                          </p:val>
                                        </p:tav>
                                        <p:tav tm="100000">
                                          <p:val>
                                            <p:strVal val="#ppt_w"/>
                                          </p:val>
                                        </p:tav>
                                      </p:tavLst>
                                    </p:anim>
                                    <p:anim calcmode="lin" valueType="num">
                                      <p:cBhvr>
                                        <p:cTn id="70" dur="1000" fill="hold"/>
                                        <p:tgtEl>
                                          <p:spTgt spid="7"/>
                                        </p:tgtEl>
                                        <p:attrNameLst>
                                          <p:attrName>ppt_h</p:attrName>
                                        </p:attrNameLst>
                                      </p:cBhvr>
                                      <p:tavLst>
                                        <p:tav tm="0">
                                          <p:val>
                                            <p:fltVal val="0"/>
                                          </p:val>
                                        </p:tav>
                                        <p:tav tm="100000">
                                          <p:val>
                                            <p:strVal val="#ppt_h"/>
                                          </p:val>
                                        </p:tav>
                                      </p:tavLst>
                                    </p:anim>
                                    <p:anim calcmode="lin" valueType="num">
                                      <p:cBhvr>
                                        <p:cTn id="71" dur="1000" fill="hold"/>
                                        <p:tgtEl>
                                          <p:spTgt spid="7"/>
                                        </p:tgtEl>
                                        <p:attrNameLst>
                                          <p:attrName>style.rotation</p:attrName>
                                        </p:attrNameLst>
                                      </p:cBhvr>
                                      <p:tavLst>
                                        <p:tav tm="0">
                                          <p:val>
                                            <p:fltVal val="90"/>
                                          </p:val>
                                        </p:tav>
                                        <p:tav tm="100000">
                                          <p:val>
                                            <p:fltVal val="0"/>
                                          </p:val>
                                        </p:tav>
                                      </p:tavLst>
                                    </p:anim>
                                    <p:animEffect transition="in" filter="fade">
                                      <p:cBhvr>
                                        <p:cTn id="72" dur="1000"/>
                                        <p:tgtEl>
                                          <p:spTgt spid="7"/>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additive="base">
                                        <p:cTn id="77" dur="500" fill="hold"/>
                                        <p:tgtEl>
                                          <p:spTgt spid="15"/>
                                        </p:tgtEl>
                                        <p:attrNameLst>
                                          <p:attrName>ppt_x</p:attrName>
                                        </p:attrNameLst>
                                      </p:cBhvr>
                                      <p:tavLst>
                                        <p:tav tm="0">
                                          <p:val>
                                            <p:strVal val="#ppt_x"/>
                                          </p:val>
                                        </p:tav>
                                        <p:tav tm="100000">
                                          <p:val>
                                            <p:strVal val="#ppt_x"/>
                                          </p:val>
                                        </p:tav>
                                      </p:tavLst>
                                    </p:anim>
                                    <p:anim calcmode="lin" valueType="num">
                                      <p:cBhvr additive="base">
                                        <p:cTn id="7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nodeType="clickEffect">
                                  <p:stCondLst>
                                    <p:cond delay="0"/>
                                  </p:stCondLst>
                                  <p:childTnLst>
                                    <p:set>
                                      <p:cBhvr>
                                        <p:cTn id="88" dur="1" fill="hold">
                                          <p:stCondLst>
                                            <p:cond delay="0"/>
                                          </p:stCondLst>
                                        </p:cTn>
                                        <p:tgtEl>
                                          <p:spTgt spid="159"/>
                                        </p:tgtEl>
                                        <p:attrNameLst>
                                          <p:attrName>style.visibility</p:attrName>
                                        </p:attrNameLst>
                                      </p:cBhvr>
                                      <p:to>
                                        <p:strVal val="visible"/>
                                      </p:to>
                                    </p:set>
                                    <p:anim calcmode="lin" valueType="num">
                                      <p:cBhvr>
                                        <p:cTn id="89" dur="1000" fill="hold"/>
                                        <p:tgtEl>
                                          <p:spTgt spid="159"/>
                                        </p:tgtEl>
                                        <p:attrNameLst>
                                          <p:attrName>ppt_w</p:attrName>
                                        </p:attrNameLst>
                                      </p:cBhvr>
                                      <p:tavLst>
                                        <p:tav tm="0">
                                          <p:val>
                                            <p:fltVal val="0"/>
                                          </p:val>
                                        </p:tav>
                                        <p:tav tm="100000">
                                          <p:val>
                                            <p:strVal val="#ppt_w"/>
                                          </p:val>
                                        </p:tav>
                                      </p:tavLst>
                                    </p:anim>
                                    <p:anim calcmode="lin" valueType="num">
                                      <p:cBhvr>
                                        <p:cTn id="90" dur="1000" fill="hold"/>
                                        <p:tgtEl>
                                          <p:spTgt spid="159"/>
                                        </p:tgtEl>
                                        <p:attrNameLst>
                                          <p:attrName>ppt_h</p:attrName>
                                        </p:attrNameLst>
                                      </p:cBhvr>
                                      <p:tavLst>
                                        <p:tav tm="0">
                                          <p:val>
                                            <p:fltVal val="0"/>
                                          </p:val>
                                        </p:tav>
                                        <p:tav tm="100000">
                                          <p:val>
                                            <p:strVal val="#ppt_h"/>
                                          </p:val>
                                        </p:tav>
                                      </p:tavLst>
                                    </p:anim>
                                    <p:anim calcmode="lin" valueType="num">
                                      <p:cBhvr>
                                        <p:cTn id="91" dur="1000" fill="hold"/>
                                        <p:tgtEl>
                                          <p:spTgt spid="159"/>
                                        </p:tgtEl>
                                        <p:attrNameLst>
                                          <p:attrName>style.rotation</p:attrName>
                                        </p:attrNameLst>
                                      </p:cBhvr>
                                      <p:tavLst>
                                        <p:tav tm="0">
                                          <p:val>
                                            <p:fltVal val="90"/>
                                          </p:val>
                                        </p:tav>
                                        <p:tav tm="100000">
                                          <p:val>
                                            <p:fltVal val="0"/>
                                          </p:val>
                                        </p:tav>
                                      </p:tavLst>
                                    </p:anim>
                                    <p:animEffect transition="in" filter="fade">
                                      <p:cBhvr>
                                        <p:cTn id="92" dur="1000"/>
                                        <p:tgtEl>
                                          <p:spTgt spid="159"/>
                                        </p:tgtEl>
                                      </p:cBhvr>
                                    </p:animEffect>
                                  </p:childTnLst>
                                </p:cTn>
                              </p:par>
                            </p:childTnLst>
                          </p:cTn>
                        </p:par>
                      </p:childTnLst>
                    </p:cTn>
                  </p:par>
                  <p:par>
                    <p:cTn id="93" fill="hold">
                      <p:stCondLst>
                        <p:cond delay="indefinite"/>
                      </p:stCondLst>
                      <p:childTnLst>
                        <p:par>
                          <p:cTn id="94" fill="hold">
                            <p:stCondLst>
                              <p:cond delay="0"/>
                            </p:stCondLst>
                            <p:childTnLst>
                              <p:par>
                                <p:cTn id="95" presetID="31" presetClass="entr" presetSubtype="0" fill="hold" nodeType="clickEffect">
                                  <p:stCondLst>
                                    <p:cond delay="0"/>
                                  </p:stCondLst>
                                  <p:childTnLst>
                                    <p:set>
                                      <p:cBhvr>
                                        <p:cTn id="96" dur="1" fill="hold">
                                          <p:stCondLst>
                                            <p:cond delay="0"/>
                                          </p:stCondLst>
                                        </p:cTn>
                                        <p:tgtEl>
                                          <p:spTgt spid="160"/>
                                        </p:tgtEl>
                                        <p:attrNameLst>
                                          <p:attrName>style.visibility</p:attrName>
                                        </p:attrNameLst>
                                      </p:cBhvr>
                                      <p:to>
                                        <p:strVal val="visible"/>
                                      </p:to>
                                    </p:set>
                                    <p:anim calcmode="lin" valueType="num">
                                      <p:cBhvr>
                                        <p:cTn id="97" dur="1000" fill="hold"/>
                                        <p:tgtEl>
                                          <p:spTgt spid="160"/>
                                        </p:tgtEl>
                                        <p:attrNameLst>
                                          <p:attrName>ppt_w</p:attrName>
                                        </p:attrNameLst>
                                      </p:cBhvr>
                                      <p:tavLst>
                                        <p:tav tm="0">
                                          <p:val>
                                            <p:fltVal val="0"/>
                                          </p:val>
                                        </p:tav>
                                        <p:tav tm="100000">
                                          <p:val>
                                            <p:strVal val="#ppt_w"/>
                                          </p:val>
                                        </p:tav>
                                      </p:tavLst>
                                    </p:anim>
                                    <p:anim calcmode="lin" valueType="num">
                                      <p:cBhvr>
                                        <p:cTn id="98" dur="1000" fill="hold"/>
                                        <p:tgtEl>
                                          <p:spTgt spid="160"/>
                                        </p:tgtEl>
                                        <p:attrNameLst>
                                          <p:attrName>ppt_h</p:attrName>
                                        </p:attrNameLst>
                                      </p:cBhvr>
                                      <p:tavLst>
                                        <p:tav tm="0">
                                          <p:val>
                                            <p:fltVal val="0"/>
                                          </p:val>
                                        </p:tav>
                                        <p:tav tm="100000">
                                          <p:val>
                                            <p:strVal val="#ppt_h"/>
                                          </p:val>
                                        </p:tav>
                                      </p:tavLst>
                                    </p:anim>
                                    <p:anim calcmode="lin" valueType="num">
                                      <p:cBhvr>
                                        <p:cTn id="99" dur="1000" fill="hold"/>
                                        <p:tgtEl>
                                          <p:spTgt spid="160"/>
                                        </p:tgtEl>
                                        <p:attrNameLst>
                                          <p:attrName>style.rotation</p:attrName>
                                        </p:attrNameLst>
                                      </p:cBhvr>
                                      <p:tavLst>
                                        <p:tav tm="0">
                                          <p:val>
                                            <p:fltVal val="90"/>
                                          </p:val>
                                        </p:tav>
                                        <p:tav tm="100000">
                                          <p:val>
                                            <p:fltVal val="0"/>
                                          </p:val>
                                        </p:tav>
                                      </p:tavLst>
                                    </p:anim>
                                    <p:animEffect transition="in" filter="fade">
                                      <p:cBhvr>
                                        <p:cTn id="100" dur="1000"/>
                                        <p:tgtEl>
                                          <p:spTgt spid="160"/>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nodeType="clickEffect">
                                  <p:stCondLst>
                                    <p:cond delay="0"/>
                                  </p:stCondLst>
                                  <p:childTnLst>
                                    <p:set>
                                      <p:cBhvr>
                                        <p:cTn id="104" dur="1" fill="hold">
                                          <p:stCondLst>
                                            <p:cond delay="0"/>
                                          </p:stCondLst>
                                        </p:cTn>
                                        <p:tgtEl>
                                          <p:spTgt spid="8"/>
                                        </p:tgtEl>
                                        <p:attrNameLst>
                                          <p:attrName>style.visibility</p:attrName>
                                        </p:attrNameLst>
                                      </p:cBhvr>
                                      <p:to>
                                        <p:strVal val="visible"/>
                                      </p:to>
                                    </p:set>
                                    <p:anim calcmode="lin" valueType="num">
                                      <p:cBhvr>
                                        <p:cTn id="105" dur="1000" fill="hold"/>
                                        <p:tgtEl>
                                          <p:spTgt spid="8"/>
                                        </p:tgtEl>
                                        <p:attrNameLst>
                                          <p:attrName>ppt_w</p:attrName>
                                        </p:attrNameLst>
                                      </p:cBhvr>
                                      <p:tavLst>
                                        <p:tav tm="0">
                                          <p:val>
                                            <p:fltVal val="0"/>
                                          </p:val>
                                        </p:tav>
                                        <p:tav tm="100000">
                                          <p:val>
                                            <p:strVal val="#ppt_w"/>
                                          </p:val>
                                        </p:tav>
                                      </p:tavLst>
                                    </p:anim>
                                    <p:anim calcmode="lin" valueType="num">
                                      <p:cBhvr>
                                        <p:cTn id="106" dur="1000" fill="hold"/>
                                        <p:tgtEl>
                                          <p:spTgt spid="8"/>
                                        </p:tgtEl>
                                        <p:attrNameLst>
                                          <p:attrName>ppt_h</p:attrName>
                                        </p:attrNameLst>
                                      </p:cBhvr>
                                      <p:tavLst>
                                        <p:tav tm="0">
                                          <p:val>
                                            <p:fltVal val="0"/>
                                          </p:val>
                                        </p:tav>
                                        <p:tav tm="100000">
                                          <p:val>
                                            <p:strVal val="#ppt_h"/>
                                          </p:val>
                                        </p:tav>
                                      </p:tavLst>
                                    </p:anim>
                                    <p:anim calcmode="lin" valueType="num">
                                      <p:cBhvr>
                                        <p:cTn id="107" dur="1000" fill="hold"/>
                                        <p:tgtEl>
                                          <p:spTgt spid="8"/>
                                        </p:tgtEl>
                                        <p:attrNameLst>
                                          <p:attrName>style.rotation</p:attrName>
                                        </p:attrNameLst>
                                      </p:cBhvr>
                                      <p:tavLst>
                                        <p:tav tm="0">
                                          <p:val>
                                            <p:fltVal val="90"/>
                                          </p:val>
                                        </p:tav>
                                        <p:tav tm="100000">
                                          <p:val>
                                            <p:fltVal val="0"/>
                                          </p:val>
                                        </p:tav>
                                      </p:tavLst>
                                    </p:anim>
                                    <p:animEffect transition="in" filter="fade">
                                      <p:cBhvr>
                                        <p:cTn id="108" dur="1000"/>
                                        <p:tgtEl>
                                          <p:spTgt spid="8"/>
                                        </p:tgtEl>
                                      </p:cBhvr>
                                    </p:animEffect>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18"/>
                                        </p:tgtEl>
                                        <p:attrNameLst>
                                          <p:attrName>style.visibility</p:attrName>
                                        </p:attrNameLst>
                                      </p:cBhvr>
                                      <p:to>
                                        <p:strVal val="visible"/>
                                      </p:to>
                                    </p:set>
                                    <p:anim calcmode="lin" valueType="num">
                                      <p:cBhvr additive="base">
                                        <p:cTn id="113" dur="500" fill="hold"/>
                                        <p:tgtEl>
                                          <p:spTgt spid="18"/>
                                        </p:tgtEl>
                                        <p:attrNameLst>
                                          <p:attrName>ppt_x</p:attrName>
                                        </p:attrNameLst>
                                      </p:cBhvr>
                                      <p:tavLst>
                                        <p:tav tm="0">
                                          <p:val>
                                            <p:strVal val="#ppt_x"/>
                                          </p:val>
                                        </p:tav>
                                        <p:tav tm="100000">
                                          <p:val>
                                            <p:strVal val="#ppt_x"/>
                                          </p:val>
                                        </p:tav>
                                      </p:tavLst>
                                    </p:anim>
                                    <p:anim calcmode="lin" valueType="num">
                                      <p:cBhvr additive="base">
                                        <p:cTn id="1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19"/>
                                        </p:tgtEl>
                                        <p:attrNameLst>
                                          <p:attrName>style.visibility</p:attrName>
                                        </p:attrNameLst>
                                      </p:cBhvr>
                                      <p:to>
                                        <p:strVal val="visible"/>
                                      </p:to>
                                    </p:set>
                                    <p:anim calcmode="lin" valueType="num">
                                      <p:cBhvr additive="base">
                                        <p:cTn id="119" dur="500" fill="hold"/>
                                        <p:tgtEl>
                                          <p:spTgt spid="19"/>
                                        </p:tgtEl>
                                        <p:attrNameLst>
                                          <p:attrName>ppt_x</p:attrName>
                                        </p:attrNameLst>
                                      </p:cBhvr>
                                      <p:tavLst>
                                        <p:tav tm="0">
                                          <p:val>
                                            <p:strVal val="#ppt_x"/>
                                          </p:val>
                                        </p:tav>
                                        <p:tav tm="100000">
                                          <p:val>
                                            <p:strVal val="#ppt_x"/>
                                          </p:val>
                                        </p:tav>
                                      </p:tavLst>
                                    </p:anim>
                                    <p:anim calcmode="lin" valueType="num">
                                      <p:cBhvr additive="base">
                                        <p:cTn id="1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31" presetClass="entr" presetSubtype="0" fill="hold" nodeType="clickEffect">
                                  <p:stCondLst>
                                    <p:cond delay="0"/>
                                  </p:stCondLst>
                                  <p:childTnLst>
                                    <p:set>
                                      <p:cBhvr>
                                        <p:cTn id="124" dur="1" fill="hold">
                                          <p:stCondLst>
                                            <p:cond delay="0"/>
                                          </p:stCondLst>
                                        </p:cTn>
                                        <p:tgtEl>
                                          <p:spTgt spid="169"/>
                                        </p:tgtEl>
                                        <p:attrNameLst>
                                          <p:attrName>style.visibility</p:attrName>
                                        </p:attrNameLst>
                                      </p:cBhvr>
                                      <p:to>
                                        <p:strVal val="visible"/>
                                      </p:to>
                                    </p:set>
                                    <p:anim calcmode="lin" valueType="num">
                                      <p:cBhvr>
                                        <p:cTn id="125" dur="1000" fill="hold"/>
                                        <p:tgtEl>
                                          <p:spTgt spid="169"/>
                                        </p:tgtEl>
                                        <p:attrNameLst>
                                          <p:attrName>ppt_w</p:attrName>
                                        </p:attrNameLst>
                                      </p:cBhvr>
                                      <p:tavLst>
                                        <p:tav tm="0">
                                          <p:val>
                                            <p:fltVal val="0"/>
                                          </p:val>
                                        </p:tav>
                                        <p:tav tm="100000">
                                          <p:val>
                                            <p:strVal val="#ppt_w"/>
                                          </p:val>
                                        </p:tav>
                                      </p:tavLst>
                                    </p:anim>
                                    <p:anim calcmode="lin" valueType="num">
                                      <p:cBhvr>
                                        <p:cTn id="126" dur="1000" fill="hold"/>
                                        <p:tgtEl>
                                          <p:spTgt spid="169"/>
                                        </p:tgtEl>
                                        <p:attrNameLst>
                                          <p:attrName>ppt_h</p:attrName>
                                        </p:attrNameLst>
                                      </p:cBhvr>
                                      <p:tavLst>
                                        <p:tav tm="0">
                                          <p:val>
                                            <p:fltVal val="0"/>
                                          </p:val>
                                        </p:tav>
                                        <p:tav tm="100000">
                                          <p:val>
                                            <p:strVal val="#ppt_h"/>
                                          </p:val>
                                        </p:tav>
                                      </p:tavLst>
                                    </p:anim>
                                    <p:anim calcmode="lin" valueType="num">
                                      <p:cBhvr>
                                        <p:cTn id="127" dur="1000" fill="hold"/>
                                        <p:tgtEl>
                                          <p:spTgt spid="169"/>
                                        </p:tgtEl>
                                        <p:attrNameLst>
                                          <p:attrName>style.rotation</p:attrName>
                                        </p:attrNameLst>
                                      </p:cBhvr>
                                      <p:tavLst>
                                        <p:tav tm="0">
                                          <p:val>
                                            <p:fltVal val="90"/>
                                          </p:val>
                                        </p:tav>
                                        <p:tav tm="100000">
                                          <p:val>
                                            <p:fltVal val="0"/>
                                          </p:val>
                                        </p:tav>
                                      </p:tavLst>
                                    </p:anim>
                                    <p:animEffect transition="in" filter="fade">
                                      <p:cBhvr>
                                        <p:cTn id="128" dur="1000"/>
                                        <p:tgtEl>
                                          <p:spTgt spid="169"/>
                                        </p:tgtEl>
                                      </p:cBhvr>
                                    </p:animEffect>
                                  </p:childTnLst>
                                </p:cTn>
                              </p:par>
                            </p:childTnLst>
                          </p:cTn>
                        </p:par>
                      </p:childTnLst>
                    </p:cTn>
                  </p:par>
                  <p:par>
                    <p:cTn id="129" fill="hold">
                      <p:stCondLst>
                        <p:cond delay="indefinite"/>
                      </p:stCondLst>
                      <p:childTnLst>
                        <p:par>
                          <p:cTn id="130" fill="hold">
                            <p:stCondLst>
                              <p:cond delay="0"/>
                            </p:stCondLst>
                            <p:childTnLst>
                              <p:par>
                                <p:cTn id="131" presetID="31" presetClass="entr" presetSubtype="0" fill="hold" nodeType="clickEffect">
                                  <p:stCondLst>
                                    <p:cond delay="0"/>
                                  </p:stCondLst>
                                  <p:childTnLst>
                                    <p:set>
                                      <p:cBhvr>
                                        <p:cTn id="132" dur="1" fill="hold">
                                          <p:stCondLst>
                                            <p:cond delay="0"/>
                                          </p:stCondLst>
                                        </p:cTn>
                                        <p:tgtEl>
                                          <p:spTgt spid="170"/>
                                        </p:tgtEl>
                                        <p:attrNameLst>
                                          <p:attrName>style.visibility</p:attrName>
                                        </p:attrNameLst>
                                      </p:cBhvr>
                                      <p:to>
                                        <p:strVal val="visible"/>
                                      </p:to>
                                    </p:set>
                                    <p:anim calcmode="lin" valueType="num">
                                      <p:cBhvr>
                                        <p:cTn id="133" dur="1000" fill="hold"/>
                                        <p:tgtEl>
                                          <p:spTgt spid="170"/>
                                        </p:tgtEl>
                                        <p:attrNameLst>
                                          <p:attrName>ppt_w</p:attrName>
                                        </p:attrNameLst>
                                      </p:cBhvr>
                                      <p:tavLst>
                                        <p:tav tm="0">
                                          <p:val>
                                            <p:fltVal val="0"/>
                                          </p:val>
                                        </p:tav>
                                        <p:tav tm="100000">
                                          <p:val>
                                            <p:strVal val="#ppt_w"/>
                                          </p:val>
                                        </p:tav>
                                      </p:tavLst>
                                    </p:anim>
                                    <p:anim calcmode="lin" valueType="num">
                                      <p:cBhvr>
                                        <p:cTn id="134" dur="1000" fill="hold"/>
                                        <p:tgtEl>
                                          <p:spTgt spid="170"/>
                                        </p:tgtEl>
                                        <p:attrNameLst>
                                          <p:attrName>ppt_h</p:attrName>
                                        </p:attrNameLst>
                                      </p:cBhvr>
                                      <p:tavLst>
                                        <p:tav tm="0">
                                          <p:val>
                                            <p:fltVal val="0"/>
                                          </p:val>
                                        </p:tav>
                                        <p:tav tm="100000">
                                          <p:val>
                                            <p:strVal val="#ppt_h"/>
                                          </p:val>
                                        </p:tav>
                                      </p:tavLst>
                                    </p:anim>
                                    <p:anim calcmode="lin" valueType="num">
                                      <p:cBhvr>
                                        <p:cTn id="135" dur="1000" fill="hold"/>
                                        <p:tgtEl>
                                          <p:spTgt spid="170"/>
                                        </p:tgtEl>
                                        <p:attrNameLst>
                                          <p:attrName>style.rotation</p:attrName>
                                        </p:attrNameLst>
                                      </p:cBhvr>
                                      <p:tavLst>
                                        <p:tav tm="0">
                                          <p:val>
                                            <p:fltVal val="90"/>
                                          </p:val>
                                        </p:tav>
                                        <p:tav tm="100000">
                                          <p:val>
                                            <p:fltVal val="0"/>
                                          </p:val>
                                        </p:tav>
                                      </p:tavLst>
                                    </p:anim>
                                    <p:animEffect transition="in" filter="fade">
                                      <p:cBhvr>
                                        <p:cTn id="136" dur="1000"/>
                                        <p:tgtEl>
                                          <p:spTgt spid="170"/>
                                        </p:tgtEl>
                                      </p:cBhvr>
                                    </p:animEffect>
                                  </p:childTnLst>
                                </p:cTn>
                              </p:par>
                            </p:childTnLst>
                          </p:cTn>
                        </p:par>
                      </p:childTnLst>
                    </p:cTn>
                  </p:par>
                  <p:par>
                    <p:cTn id="137" fill="hold">
                      <p:stCondLst>
                        <p:cond delay="indefinite"/>
                      </p:stCondLst>
                      <p:childTnLst>
                        <p:par>
                          <p:cTn id="138" fill="hold">
                            <p:stCondLst>
                              <p:cond delay="0"/>
                            </p:stCondLst>
                            <p:childTnLst>
                              <p:par>
                                <p:cTn id="139" presetID="31" presetClass="entr" presetSubtype="0" fill="hold" nodeType="clickEffect">
                                  <p:stCondLst>
                                    <p:cond delay="0"/>
                                  </p:stCondLst>
                                  <p:childTnLst>
                                    <p:set>
                                      <p:cBhvr>
                                        <p:cTn id="140" dur="1" fill="hold">
                                          <p:stCondLst>
                                            <p:cond delay="0"/>
                                          </p:stCondLst>
                                        </p:cTn>
                                        <p:tgtEl>
                                          <p:spTgt spid="5"/>
                                        </p:tgtEl>
                                        <p:attrNameLst>
                                          <p:attrName>style.visibility</p:attrName>
                                        </p:attrNameLst>
                                      </p:cBhvr>
                                      <p:to>
                                        <p:strVal val="visible"/>
                                      </p:to>
                                    </p:set>
                                    <p:anim calcmode="lin" valueType="num">
                                      <p:cBhvr>
                                        <p:cTn id="141" dur="1000" fill="hold"/>
                                        <p:tgtEl>
                                          <p:spTgt spid="5"/>
                                        </p:tgtEl>
                                        <p:attrNameLst>
                                          <p:attrName>ppt_w</p:attrName>
                                        </p:attrNameLst>
                                      </p:cBhvr>
                                      <p:tavLst>
                                        <p:tav tm="0">
                                          <p:val>
                                            <p:fltVal val="0"/>
                                          </p:val>
                                        </p:tav>
                                        <p:tav tm="100000">
                                          <p:val>
                                            <p:strVal val="#ppt_w"/>
                                          </p:val>
                                        </p:tav>
                                      </p:tavLst>
                                    </p:anim>
                                    <p:anim calcmode="lin" valueType="num">
                                      <p:cBhvr>
                                        <p:cTn id="142" dur="1000" fill="hold"/>
                                        <p:tgtEl>
                                          <p:spTgt spid="5"/>
                                        </p:tgtEl>
                                        <p:attrNameLst>
                                          <p:attrName>ppt_h</p:attrName>
                                        </p:attrNameLst>
                                      </p:cBhvr>
                                      <p:tavLst>
                                        <p:tav tm="0">
                                          <p:val>
                                            <p:fltVal val="0"/>
                                          </p:val>
                                        </p:tav>
                                        <p:tav tm="100000">
                                          <p:val>
                                            <p:strVal val="#ppt_h"/>
                                          </p:val>
                                        </p:tav>
                                      </p:tavLst>
                                    </p:anim>
                                    <p:anim calcmode="lin" valueType="num">
                                      <p:cBhvr>
                                        <p:cTn id="143" dur="1000" fill="hold"/>
                                        <p:tgtEl>
                                          <p:spTgt spid="5"/>
                                        </p:tgtEl>
                                        <p:attrNameLst>
                                          <p:attrName>style.rotation</p:attrName>
                                        </p:attrNameLst>
                                      </p:cBhvr>
                                      <p:tavLst>
                                        <p:tav tm="0">
                                          <p:val>
                                            <p:fltVal val="90"/>
                                          </p:val>
                                        </p:tav>
                                        <p:tav tm="100000">
                                          <p:val>
                                            <p:fltVal val="0"/>
                                          </p:val>
                                        </p:tav>
                                      </p:tavLst>
                                    </p:anim>
                                    <p:animEffect transition="in" filter="fade">
                                      <p:cBhvr>
                                        <p:cTn id="144" dur="1000"/>
                                        <p:tgtEl>
                                          <p:spTgt spid="5"/>
                                        </p:tgtEl>
                                      </p:cBhvr>
                                    </p:animEffect>
                                  </p:childTnLst>
                                </p:cTn>
                              </p:par>
                            </p:childTnLst>
                          </p:cTn>
                        </p:par>
                      </p:childTnLst>
                    </p:cTn>
                  </p:par>
                  <p:par>
                    <p:cTn id="145" fill="hold">
                      <p:stCondLst>
                        <p:cond delay="indefinite"/>
                      </p:stCondLst>
                      <p:childTnLst>
                        <p:par>
                          <p:cTn id="146" fill="hold">
                            <p:stCondLst>
                              <p:cond delay="0"/>
                            </p:stCondLst>
                            <p:childTnLst>
                              <p:par>
                                <p:cTn id="147" presetID="31" presetClass="entr" presetSubtype="0" fill="hold" nodeType="clickEffect">
                                  <p:stCondLst>
                                    <p:cond delay="0"/>
                                  </p:stCondLst>
                                  <p:childTnLst>
                                    <p:set>
                                      <p:cBhvr>
                                        <p:cTn id="148" dur="1" fill="hold">
                                          <p:stCondLst>
                                            <p:cond delay="0"/>
                                          </p:stCondLst>
                                        </p:cTn>
                                        <p:tgtEl>
                                          <p:spTgt spid="6"/>
                                        </p:tgtEl>
                                        <p:attrNameLst>
                                          <p:attrName>style.visibility</p:attrName>
                                        </p:attrNameLst>
                                      </p:cBhvr>
                                      <p:to>
                                        <p:strVal val="visible"/>
                                      </p:to>
                                    </p:set>
                                    <p:anim calcmode="lin" valueType="num">
                                      <p:cBhvr>
                                        <p:cTn id="149" dur="1000" fill="hold"/>
                                        <p:tgtEl>
                                          <p:spTgt spid="6"/>
                                        </p:tgtEl>
                                        <p:attrNameLst>
                                          <p:attrName>ppt_w</p:attrName>
                                        </p:attrNameLst>
                                      </p:cBhvr>
                                      <p:tavLst>
                                        <p:tav tm="0">
                                          <p:val>
                                            <p:fltVal val="0"/>
                                          </p:val>
                                        </p:tav>
                                        <p:tav tm="100000">
                                          <p:val>
                                            <p:strVal val="#ppt_w"/>
                                          </p:val>
                                        </p:tav>
                                      </p:tavLst>
                                    </p:anim>
                                    <p:anim calcmode="lin" valueType="num">
                                      <p:cBhvr>
                                        <p:cTn id="150" dur="1000" fill="hold"/>
                                        <p:tgtEl>
                                          <p:spTgt spid="6"/>
                                        </p:tgtEl>
                                        <p:attrNameLst>
                                          <p:attrName>ppt_h</p:attrName>
                                        </p:attrNameLst>
                                      </p:cBhvr>
                                      <p:tavLst>
                                        <p:tav tm="0">
                                          <p:val>
                                            <p:fltVal val="0"/>
                                          </p:val>
                                        </p:tav>
                                        <p:tav tm="100000">
                                          <p:val>
                                            <p:strVal val="#ppt_h"/>
                                          </p:val>
                                        </p:tav>
                                      </p:tavLst>
                                    </p:anim>
                                    <p:anim calcmode="lin" valueType="num">
                                      <p:cBhvr>
                                        <p:cTn id="151" dur="1000" fill="hold"/>
                                        <p:tgtEl>
                                          <p:spTgt spid="6"/>
                                        </p:tgtEl>
                                        <p:attrNameLst>
                                          <p:attrName>style.rotation</p:attrName>
                                        </p:attrNameLst>
                                      </p:cBhvr>
                                      <p:tavLst>
                                        <p:tav tm="0">
                                          <p:val>
                                            <p:fltVal val="90"/>
                                          </p:val>
                                        </p:tav>
                                        <p:tav tm="100000">
                                          <p:val>
                                            <p:fltVal val="0"/>
                                          </p:val>
                                        </p:tav>
                                      </p:tavLst>
                                    </p:anim>
                                    <p:animEffect transition="in" filter="fade">
                                      <p:cBhvr>
                                        <p:cTn id="152" dur="1000"/>
                                        <p:tgtEl>
                                          <p:spTgt spid="6"/>
                                        </p:tgtEl>
                                      </p:cBhvr>
                                    </p:animEffect>
                                  </p:childTnLst>
                                </p:cTn>
                              </p:par>
                            </p:childTnLst>
                          </p:cTn>
                        </p:par>
                      </p:childTnLst>
                    </p:cTn>
                  </p:par>
                  <p:par>
                    <p:cTn id="153" fill="hold">
                      <p:stCondLst>
                        <p:cond delay="indefinite"/>
                      </p:stCondLst>
                      <p:childTnLst>
                        <p:par>
                          <p:cTn id="154" fill="hold">
                            <p:stCondLst>
                              <p:cond delay="0"/>
                            </p:stCondLst>
                            <p:childTnLst>
                              <p:par>
                                <p:cTn id="155" presetID="31" presetClass="entr" presetSubtype="0" fill="hold" nodeType="clickEffect">
                                  <p:stCondLst>
                                    <p:cond delay="0"/>
                                  </p:stCondLst>
                                  <p:childTnLst>
                                    <p:set>
                                      <p:cBhvr>
                                        <p:cTn id="156" dur="1" fill="hold">
                                          <p:stCondLst>
                                            <p:cond delay="0"/>
                                          </p:stCondLst>
                                        </p:cTn>
                                        <p:tgtEl>
                                          <p:spTgt spid="9"/>
                                        </p:tgtEl>
                                        <p:attrNameLst>
                                          <p:attrName>style.visibility</p:attrName>
                                        </p:attrNameLst>
                                      </p:cBhvr>
                                      <p:to>
                                        <p:strVal val="visible"/>
                                      </p:to>
                                    </p:set>
                                    <p:anim calcmode="lin" valueType="num">
                                      <p:cBhvr>
                                        <p:cTn id="157" dur="1000" fill="hold"/>
                                        <p:tgtEl>
                                          <p:spTgt spid="9"/>
                                        </p:tgtEl>
                                        <p:attrNameLst>
                                          <p:attrName>ppt_w</p:attrName>
                                        </p:attrNameLst>
                                      </p:cBhvr>
                                      <p:tavLst>
                                        <p:tav tm="0">
                                          <p:val>
                                            <p:fltVal val="0"/>
                                          </p:val>
                                        </p:tav>
                                        <p:tav tm="100000">
                                          <p:val>
                                            <p:strVal val="#ppt_w"/>
                                          </p:val>
                                        </p:tav>
                                      </p:tavLst>
                                    </p:anim>
                                    <p:anim calcmode="lin" valueType="num">
                                      <p:cBhvr>
                                        <p:cTn id="158" dur="1000" fill="hold"/>
                                        <p:tgtEl>
                                          <p:spTgt spid="9"/>
                                        </p:tgtEl>
                                        <p:attrNameLst>
                                          <p:attrName>ppt_h</p:attrName>
                                        </p:attrNameLst>
                                      </p:cBhvr>
                                      <p:tavLst>
                                        <p:tav tm="0">
                                          <p:val>
                                            <p:fltVal val="0"/>
                                          </p:val>
                                        </p:tav>
                                        <p:tav tm="100000">
                                          <p:val>
                                            <p:strVal val="#ppt_h"/>
                                          </p:val>
                                        </p:tav>
                                      </p:tavLst>
                                    </p:anim>
                                    <p:anim calcmode="lin" valueType="num">
                                      <p:cBhvr>
                                        <p:cTn id="159" dur="1000" fill="hold"/>
                                        <p:tgtEl>
                                          <p:spTgt spid="9"/>
                                        </p:tgtEl>
                                        <p:attrNameLst>
                                          <p:attrName>style.rotation</p:attrName>
                                        </p:attrNameLst>
                                      </p:cBhvr>
                                      <p:tavLst>
                                        <p:tav tm="0">
                                          <p:val>
                                            <p:fltVal val="90"/>
                                          </p:val>
                                        </p:tav>
                                        <p:tav tm="100000">
                                          <p:val>
                                            <p:fltVal val="0"/>
                                          </p:val>
                                        </p:tav>
                                      </p:tavLst>
                                    </p:anim>
                                    <p:animEffect transition="in" filter="fade">
                                      <p:cBhvr>
                                        <p:cTn id="160" dur="1000"/>
                                        <p:tgtEl>
                                          <p:spTgt spid="9"/>
                                        </p:tgtEl>
                                      </p:cBhvr>
                                    </p:animEffect>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nodeType="clickEffect">
                                  <p:stCondLst>
                                    <p:cond delay="0"/>
                                  </p:stCondLst>
                                  <p:childTnLst>
                                    <p:set>
                                      <p:cBhvr>
                                        <p:cTn id="164" dur="1" fill="hold">
                                          <p:stCondLst>
                                            <p:cond delay="0"/>
                                          </p:stCondLst>
                                        </p:cTn>
                                        <p:tgtEl>
                                          <p:spTgt spid="20"/>
                                        </p:tgtEl>
                                        <p:attrNameLst>
                                          <p:attrName>style.visibility</p:attrName>
                                        </p:attrNameLst>
                                      </p:cBhvr>
                                      <p:to>
                                        <p:strVal val="visible"/>
                                      </p:to>
                                    </p:set>
                                    <p:anim calcmode="lin" valueType="num">
                                      <p:cBhvr additive="base">
                                        <p:cTn id="165" dur="500" fill="hold"/>
                                        <p:tgtEl>
                                          <p:spTgt spid="20"/>
                                        </p:tgtEl>
                                        <p:attrNameLst>
                                          <p:attrName>ppt_x</p:attrName>
                                        </p:attrNameLst>
                                      </p:cBhvr>
                                      <p:tavLst>
                                        <p:tav tm="0">
                                          <p:val>
                                            <p:strVal val="#ppt_x"/>
                                          </p:val>
                                        </p:tav>
                                        <p:tav tm="100000">
                                          <p:val>
                                            <p:strVal val="#ppt_x"/>
                                          </p:val>
                                        </p:tav>
                                      </p:tavLst>
                                    </p:anim>
                                    <p:anim calcmode="lin" valueType="num">
                                      <p:cBhvr additive="base">
                                        <p:cTn id="16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31" presetClass="entr" presetSubtype="0" fill="hold" nodeType="clickEffect">
                                  <p:stCondLst>
                                    <p:cond delay="0"/>
                                  </p:stCondLst>
                                  <p:childTnLst>
                                    <p:set>
                                      <p:cBhvr>
                                        <p:cTn id="170" dur="1" fill="hold">
                                          <p:stCondLst>
                                            <p:cond delay="0"/>
                                          </p:stCondLst>
                                        </p:cTn>
                                        <p:tgtEl>
                                          <p:spTgt spid="10"/>
                                        </p:tgtEl>
                                        <p:attrNameLst>
                                          <p:attrName>style.visibility</p:attrName>
                                        </p:attrNameLst>
                                      </p:cBhvr>
                                      <p:to>
                                        <p:strVal val="visible"/>
                                      </p:to>
                                    </p:set>
                                    <p:anim calcmode="lin" valueType="num">
                                      <p:cBhvr>
                                        <p:cTn id="171" dur="1000" fill="hold"/>
                                        <p:tgtEl>
                                          <p:spTgt spid="10"/>
                                        </p:tgtEl>
                                        <p:attrNameLst>
                                          <p:attrName>ppt_w</p:attrName>
                                        </p:attrNameLst>
                                      </p:cBhvr>
                                      <p:tavLst>
                                        <p:tav tm="0">
                                          <p:val>
                                            <p:fltVal val="0"/>
                                          </p:val>
                                        </p:tav>
                                        <p:tav tm="100000">
                                          <p:val>
                                            <p:strVal val="#ppt_w"/>
                                          </p:val>
                                        </p:tav>
                                      </p:tavLst>
                                    </p:anim>
                                    <p:anim calcmode="lin" valueType="num">
                                      <p:cBhvr>
                                        <p:cTn id="172" dur="1000" fill="hold"/>
                                        <p:tgtEl>
                                          <p:spTgt spid="10"/>
                                        </p:tgtEl>
                                        <p:attrNameLst>
                                          <p:attrName>ppt_h</p:attrName>
                                        </p:attrNameLst>
                                      </p:cBhvr>
                                      <p:tavLst>
                                        <p:tav tm="0">
                                          <p:val>
                                            <p:fltVal val="0"/>
                                          </p:val>
                                        </p:tav>
                                        <p:tav tm="100000">
                                          <p:val>
                                            <p:strVal val="#ppt_h"/>
                                          </p:val>
                                        </p:tav>
                                      </p:tavLst>
                                    </p:anim>
                                    <p:anim calcmode="lin" valueType="num">
                                      <p:cBhvr>
                                        <p:cTn id="173" dur="1000" fill="hold"/>
                                        <p:tgtEl>
                                          <p:spTgt spid="10"/>
                                        </p:tgtEl>
                                        <p:attrNameLst>
                                          <p:attrName>style.rotation</p:attrName>
                                        </p:attrNameLst>
                                      </p:cBhvr>
                                      <p:tavLst>
                                        <p:tav tm="0">
                                          <p:val>
                                            <p:fltVal val="90"/>
                                          </p:val>
                                        </p:tav>
                                        <p:tav tm="100000">
                                          <p:val>
                                            <p:fltVal val="0"/>
                                          </p:val>
                                        </p:tav>
                                      </p:tavLst>
                                    </p:anim>
                                    <p:animEffect transition="in" filter="fade">
                                      <p:cBhvr>
                                        <p:cTn id="174" dur="1000"/>
                                        <p:tgtEl>
                                          <p:spTgt spid="10"/>
                                        </p:tgtEl>
                                      </p:cBhvr>
                                    </p:animEffect>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nodeType="clickEffect">
                                  <p:stCondLst>
                                    <p:cond delay="0"/>
                                  </p:stCondLst>
                                  <p:childTnLst>
                                    <p:set>
                                      <p:cBhvr>
                                        <p:cTn id="178" dur="1" fill="hold">
                                          <p:stCondLst>
                                            <p:cond delay="0"/>
                                          </p:stCondLst>
                                        </p:cTn>
                                        <p:tgtEl>
                                          <p:spTgt spid="21"/>
                                        </p:tgtEl>
                                        <p:attrNameLst>
                                          <p:attrName>style.visibility</p:attrName>
                                        </p:attrNameLst>
                                      </p:cBhvr>
                                      <p:to>
                                        <p:strVal val="visible"/>
                                      </p:to>
                                    </p:set>
                                    <p:anim calcmode="lin" valueType="num">
                                      <p:cBhvr additive="base">
                                        <p:cTn id="179" dur="500" fill="hold"/>
                                        <p:tgtEl>
                                          <p:spTgt spid="21"/>
                                        </p:tgtEl>
                                        <p:attrNameLst>
                                          <p:attrName>ppt_x</p:attrName>
                                        </p:attrNameLst>
                                      </p:cBhvr>
                                      <p:tavLst>
                                        <p:tav tm="0">
                                          <p:val>
                                            <p:strVal val="#ppt_x"/>
                                          </p:val>
                                        </p:tav>
                                        <p:tav tm="100000">
                                          <p:val>
                                            <p:strVal val="#ppt_x"/>
                                          </p:val>
                                        </p:tav>
                                      </p:tavLst>
                                    </p:anim>
                                    <p:anim calcmode="lin" valueType="num">
                                      <p:cBhvr additive="base">
                                        <p:cTn id="18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31" presetClass="entr" presetSubtype="0" fill="hold" nodeType="clickEffect">
                                  <p:stCondLst>
                                    <p:cond delay="0"/>
                                  </p:stCondLst>
                                  <p:childTnLst>
                                    <p:set>
                                      <p:cBhvr>
                                        <p:cTn id="184" dur="1" fill="hold">
                                          <p:stCondLst>
                                            <p:cond delay="0"/>
                                          </p:stCondLst>
                                        </p:cTn>
                                        <p:tgtEl>
                                          <p:spTgt spid="11"/>
                                        </p:tgtEl>
                                        <p:attrNameLst>
                                          <p:attrName>style.visibility</p:attrName>
                                        </p:attrNameLst>
                                      </p:cBhvr>
                                      <p:to>
                                        <p:strVal val="visible"/>
                                      </p:to>
                                    </p:set>
                                    <p:anim calcmode="lin" valueType="num">
                                      <p:cBhvr>
                                        <p:cTn id="185" dur="1000" fill="hold"/>
                                        <p:tgtEl>
                                          <p:spTgt spid="11"/>
                                        </p:tgtEl>
                                        <p:attrNameLst>
                                          <p:attrName>ppt_w</p:attrName>
                                        </p:attrNameLst>
                                      </p:cBhvr>
                                      <p:tavLst>
                                        <p:tav tm="0">
                                          <p:val>
                                            <p:fltVal val="0"/>
                                          </p:val>
                                        </p:tav>
                                        <p:tav tm="100000">
                                          <p:val>
                                            <p:strVal val="#ppt_w"/>
                                          </p:val>
                                        </p:tav>
                                      </p:tavLst>
                                    </p:anim>
                                    <p:anim calcmode="lin" valueType="num">
                                      <p:cBhvr>
                                        <p:cTn id="186" dur="1000" fill="hold"/>
                                        <p:tgtEl>
                                          <p:spTgt spid="11"/>
                                        </p:tgtEl>
                                        <p:attrNameLst>
                                          <p:attrName>ppt_h</p:attrName>
                                        </p:attrNameLst>
                                      </p:cBhvr>
                                      <p:tavLst>
                                        <p:tav tm="0">
                                          <p:val>
                                            <p:fltVal val="0"/>
                                          </p:val>
                                        </p:tav>
                                        <p:tav tm="100000">
                                          <p:val>
                                            <p:strVal val="#ppt_h"/>
                                          </p:val>
                                        </p:tav>
                                      </p:tavLst>
                                    </p:anim>
                                    <p:anim calcmode="lin" valueType="num">
                                      <p:cBhvr>
                                        <p:cTn id="187" dur="1000" fill="hold"/>
                                        <p:tgtEl>
                                          <p:spTgt spid="11"/>
                                        </p:tgtEl>
                                        <p:attrNameLst>
                                          <p:attrName>style.rotation</p:attrName>
                                        </p:attrNameLst>
                                      </p:cBhvr>
                                      <p:tavLst>
                                        <p:tav tm="0">
                                          <p:val>
                                            <p:fltVal val="90"/>
                                          </p:val>
                                        </p:tav>
                                        <p:tav tm="100000">
                                          <p:val>
                                            <p:fltVal val="0"/>
                                          </p:val>
                                        </p:tav>
                                      </p:tavLst>
                                    </p:anim>
                                    <p:animEffect transition="in" filter="fade">
                                      <p:cBhvr>
                                        <p:cTn id="188" dur="1000"/>
                                        <p:tgtEl>
                                          <p:spTgt spid="11"/>
                                        </p:tgtEl>
                                      </p:cBhvr>
                                    </p:animEffect>
                                  </p:childTnLst>
                                </p:cTn>
                              </p:par>
                            </p:childTnLst>
                          </p:cTn>
                        </p:par>
                      </p:childTnLst>
                    </p:cTn>
                  </p:par>
                  <p:par>
                    <p:cTn id="189" fill="hold">
                      <p:stCondLst>
                        <p:cond delay="indefinite"/>
                      </p:stCondLst>
                      <p:childTnLst>
                        <p:par>
                          <p:cTn id="190" fill="hold">
                            <p:stCondLst>
                              <p:cond delay="0"/>
                            </p:stCondLst>
                            <p:childTnLst>
                              <p:par>
                                <p:cTn id="191" presetID="31" presetClass="entr" presetSubtype="0" fill="hold" nodeType="clickEffect">
                                  <p:stCondLst>
                                    <p:cond delay="0"/>
                                  </p:stCondLst>
                                  <p:childTnLst>
                                    <p:set>
                                      <p:cBhvr>
                                        <p:cTn id="192" dur="1" fill="hold">
                                          <p:stCondLst>
                                            <p:cond delay="0"/>
                                          </p:stCondLst>
                                        </p:cTn>
                                        <p:tgtEl>
                                          <p:spTgt spid="4"/>
                                        </p:tgtEl>
                                        <p:attrNameLst>
                                          <p:attrName>style.visibility</p:attrName>
                                        </p:attrNameLst>
                                      </p:cBhvr>
                                      <p:to>
                                        <p:strVal val="visible"/>
                                      </p:to>
                                    </p:set>
                                    <p:anim calcmode="lin" valueType="num">
                                      <p:cBhvr>
                                        <p:cTn id="193" dur="1000" fill="hold"/>
                                        <p:tgtEl>
                                          <p:spTgt spid="4"/>
                                        </p:tgtEl>
                                        <p:attrNameLst>
                                          <p:attrName>ppt_w</p:attrName>
                                        </p:attrNameLst>
                                      </p:cBhvr>
                                      <p:tavLst>
                                        <p:tav tm="0">
                                          <p:val>
                                            <p:fltVal val="0"/>
                                          </p:val>
                                        </p:tav>
                                        <p:tav tm="100000">
                                          <p:val>
                                            <p:strVal val="#ppt_w"/>
                                          </p:val>
                                        </p:tav>
                                      </p:tavLst>
                                    </p:anim>
                                    <p:anim calcmode="lin" valueType="num">
                                      <p:cBhvr>
                                        <p:cTn id="194" dur="1000" fill="hold"/>
                                        <p:tgtEl>
                                          <p:spTgt spid="4"/>
                                        </p:tgtEl>
                                        <p:attrNameLst>
                                          <p:attrName>ppt_h</p:attrName>
                                        </p:attrNameLst>
                                      </p:cBhvr>
                                      <p:tavLst>
                                        <p:tav tm="0">
                                          <p:val>
                                            <p:fltVal val="0"/>
                                          </p:val>
                                        </p:tav>
                                        <p:tav tm="100000">
                                          <p:val>
                                            <p:strVal val="#ppt_h"/>
                                          </p:val>
                                        </p:tav>
                                      </p:tavLst>
                                    </p:anim>
                                    <p:anim calcmode="lin" valueType="num">
                                      <p:cBhvr>
                                        <p:cTn id="195" dur="1000" fill="hold"/>
                                        <p:tgtEl>
                                          <p:spTgt spid="4"/>
                                        </p:tgtEl>
                                        <p:attrNameLst>
                                          <p:attrName>style.rotation</p:attrName>
                                        </p:attrNameLst>
                                      </p:cBhvr>
                                      <p:tavLst>
                                        <p:tav tm="0">
                                          <p:val>
                                            <p:fltVal val="90"/>
                                          </p:val>
                                        </p:tav>
                                        <p:tav tm="100000">
                                          <p:val>
                                            <p:fltVal val="0"/>
                                          </p:val>
                                        </p:tav>
                                      </p:tavLst>
                                    </p:anim>
                                    <p:animEffect transition="in" filter="fade">
                                      <p:cBhvr>
                                        <p:cTn id="19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5" grpId="0" animBg="1"/>
      <p:bldP spid="1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98984" y="591780"/>
            <a:ext cx="7588801" cy="609398"/>
          </a:xfrm>
          <a:prstGeom prst="rect">
            <a:avLst/>
          </a:prstGeom>
        </p:spPr>
        <p:txBody>
          <a:bodyPr wrap="square">
            <a:spAutoFit/>
          </a:bodyPr>
          <a:lstStyle/>
          <a:p>
            <a:pPr algn="just">
              <a:lnSpc>
                <a:spcPct val="120000"/>
              </a:lnSpc>
              <a:spcBef>
                <a:spcPts val="600"/>
              </a:spcBef>
            </a:pPr>
            <a:r>
              <a:rPr lang="fr-FR" sz="2800" b="1">
                <a:solidFill>
                  <a:srgbClr val="0070C0"/>
                </a:solidFill>
                <a:latin typeface="Times New Roman" panose="02020603050405020304" pitchFamily="18" charset="0"/>
                <a:ea typeface="Times New Roman" panose="02020603050405020304" pitchFamily="18" charset="0"/>
              </a:rPr>
              <a:t>Dựng lại cây khi biết thứ tự duyệt giữa và sau</a:t>
            </a:r>
            <a:endParaRPr lang="en-US" sz="2800" b="1">
              <a:solidFill>
                <a:srgbClr val="0070C0"/>
              </a:solidFill>
              <a:latin typeface="Times New Roman" panose="02020603050405020304" pitchFamily="18" charset="0"/>
              <a:ea typeface="Times New Roman" panose="02020603050405020304" pitchFamily="18" charset="0"/>
            </a:endParaRPr>
          </a:p>
        </p:txBody>
      </p:sp>
      <p:sp>
        <p:nvSpPr>
          <p:cNvPr id="17"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CÂY NHỊ PHÂN (Binary tree)</a:t>
            </a:r>
          </a:p>
        </p:txBody>
      </p:sp>
      <p:sp>
        <p:nvSpPr>
          <p:cNvPr id="85" name="Rectangle 84"/>
          <p:cNvSpPr/>
          <p:nvPr/>
        </p:nvSpPr>
        <p:spPr>
          <a:xfrm>
            <a:off x="1951580" y="1688217"/>
            <a:ext cx="3012390"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800">
                <a:solidFill>
                  <a:srgbClr val="0070C0"/>
                </a:solidFill>
                <a:latin typeface="Times New Roman" panose="02020603050405020304" pitchFamily="18" charset="0"/>
                <a:cs typeface="Times New Roman" panose="02020603050405020304" pitchFamily="18" charset="0"/>
              </a:rPr>
              <a:t>E A I B D F H C G</a:t>
            </a:r>
          </a:p>
        </p:txBody>
      </p:sp>
      <p:grpSp>
        <p:nvGrpSpPr>
          <p:cNvPr id="4" name="Group 3"/>
          <p:cNvGrpSpPr/>
          <p:nvPr/>
        </p:nvGrpSpPr>
        <p:grpSpPr>
          <a:xfrm>
            <a:off x="7770085" y="4005668"/>
            <a:ext cx="3831965" cy="2539500"/>
            <a:chOff x="8095334" y="80898"/>
            <a:chExt cx="3831965" cy="2539500"/>
          </a:xfrm>
        </p:grpSpPr>
        <p:sp>
          <p:nvSpPr>
            <p:cNvPr id="24" name="Oval 23"/>
            <p:cNvSpPr/>
            <p:nvPr/>
          </p:nvSpPr>
          <p:spPr>
            <a:xfrm>
              <a:off x="9733805" y="80898"/>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D</a:t>
              </a:r>
            </a:p>
          </p:txBody>
        </p:sp>
        <p:sp>
          <p:nvSpPr>
            <p:cNvPr id="26" name="Oval 25"/>
            <p:cNvSpPr/>
            <p:nvPr/>
          </p:nvSpPr>
          <p:spPr>
            <a:xfrm>
              <a:off x="10780032" y="743984"/>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C</a:t>
              </a:r>
            </a:p>
          </p:txBody>
        </p:sp>
        <p:cxnSp>
          <p:nvCxnSpPr>
            <p:cNvPr id="28" name="Straight Connector 27"/>
            <p:cNvCxnSpPr>
              <a:stCxn id="24" idx="5"/>
              <a:endCxn id="26" idx="1"/>
            </p:cNvCxnSpPr>
            <p:nvPr/>
          </p:nvCxnSpPr>
          <p:spPr>
            <a:xfrm>
              <a:off x="10117828" y="456403"/>
              <a:ext cx="728092" cy="35200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0156323" y="1430013"/>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F</a:t>
              </a:r>
            </a:p>
          </p:txBody>
        </p:sp>
        <p:sp>
          <p:nvSpPr>
            <p:cNvPr id="33" name="Oval 32"/>
            <p:cNvSpPr/>
            <p:nvPr/>
          </p:nvSpPr>
          <p:spPr>
            <a:xfrm>
              <a:off x="11477388" y="1430013"/>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G</a:t>
              </a:r>
            </a:p>
          </p:txBody>
        </p:sp>
        <p:cxnSp>
          <p:nvCxnSpPr>
            <p:cNvPr id="34" name="Straight Connector 33"/>
            <p:cNvCxnSpPr>
              <a:stCxn id="26" idx="3"/>
              <a:endCxn id="32" idx="7"/>
            </p:cNvCxnSpPr>
            <p:nvPr/>
          </p:nvCxnSpPr>
          <p:spPr>
            <a:xfrm flipH="1">
              <a:off x="10540346" y="1119489"/>
              <a:ext cx="305574" cy="3749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6" idx="5"/>
              <a:endCxn id="33" idx="1"/>
            </p:cNvCxnSpPr>
            <p:nvPr/>
          </p:nvCxnSpPr>
          <p:spPr>
            <a:xfrm>
              <a:off x="11164055" y="1119489"/>
              <a:ext cx="379221" cy="3749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719043" y="743984"/>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A</a:t>
              </a:r>
            </a:p>
          </p:txBody>
        </p:sp>
        <p:sp>
          <p:nvSpPr>
            <p:cNvPr id="38" name="Oval 37"/>
            <p:cNvSpPr/>
            <p:nvPr/>
          </p:nvSpPr>
          <p:spPr>
            <a:xfrm>
              <a:off x="8095334" y="1430013"/>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E</a:t>
              </a:r>
            </a:p>
          </p:txBody>
        </p:sp>
        <p:sp>
          <p:nvSpPr>
            <p:cNvPr id="44" name="Oval 43"/>
            <p:cNvSpPr/>
            <p:nvPr/>
          </p:nvSpPr>
          <p:spPr>
            <a:xfrm>
              <a:off x="9361807" y="1430013"/>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B</a:t>
              </a:r>
            </a:p>
          </p:txBody>
        </p:sp>
        <p:cxnSp>
          <p:nvCxnSpPr>
            <p:cNvPr id="46" name="Straight Connector 45"/>
            <p:cNvCxnSpPr>
              <a:stCxn id="37" idx="3"/>
              <a:endCxn id="38" idx="7"/>
            </p:cNvCxnSpPr>
            <p:nvPr/>
          </p:nvCxnSpPr>
          <p:spPr>
            <a:xfrm flipH="1">
              <a:off x="8479357" y="1119489"/>
              <a:ext cx="305574" cy="3749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7" idx="5"/>
              <a:endCxn id="44" idx="1"/>
            </p:cNvCxnSpPr>
            <p:nvPr/>
          </p:nvCxnSpPr>
          <p:spPr>
            <a:xfrm>
              <a:off x="9103066" y="1119489"/>
              <a:ext cx="324629" cy="3749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4" idx="3"/>
              <a:endCxn id="37" idx="7"/>
            </p:cNvCxnSpPr>
            <p:nvPr/>
          </p:nvCxnSpPr>
          <p:spPr>
            <a:xfrm flipH="1">
              <a:off x="9103066" y="456402"/>
              <a:ext cx="696627" cy="35200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8803762" y="2180467"/>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I</a:t>
              </a:r>
            </a:p>
          </p:txBody>
        </p:sp>
        <p:cxnSp>
          <p:nvCxnSpPr>
            <p:cNvPr id="56" name="Straight Connector 55"/>
            <p:cNvCxnSpPr>
              <a:endCxn id="55" idx="7"/>
            </p:cNvCxnSpPr>
            <p:nvPr/>
          </p:nvCxnSpPr>
          <p:spPr>
            <a:xfrm flipH="1">
              <a:off x="9187785" y="1869943"/>
              <a:ext cx="305574" cy="3749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10763179" y="2143174"/>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H</a:t>
              </a:r>
            </a:p>
          </p:txBody>
        </p:sp>
        <p:cxnSp>
          <p:nvCxnSpPr>
            <p:cNvPr id="58" name="Straight Connector 57"/>
            <p:cNvCxnSpPr>
              <a:endCxn id="57" idx="1"/>
            </p:cNvCxnSpPr>
            <p:nvPr/>
          </p:nvCxnSpPr>
          <p:spPr>
            <a:xfrm>
              <a:off x="10504438" y="1832650"/>
              <a:ext cx="324629" cy="3749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9812658" y="746091"/>
            <a:ext cx="2137189" cy="2685100"/>
            <a:chOff x="9968233" y="2912258"/>
            <a:chExt cx="2137189" cy="2685100"/>
          </a:xfrm>
        </p:grpSpPr>
        <p:grpSp>
          <p:nvGrpSpPr>
            <p:cNvPr id="96" name="Group 95"/>
            <p:cNvGrpSpPr/>
            <p:nvPr/>
          </p:nvGrpSpPr>
          <p:grpSpPr>
            <a:xfrm>
              <a:off x="10167581" y="2912258"/>
              <a:ext cx="1787014" cy="1086540"/>
              <a:chOff x="3422478" y="2897492"/>
              <a:chExt cx="2182191" cy="1365989"/>
            </a:xfrm>
          </p:grpSpPr>
          <p:sp>
            <p:nvSpPr>
              <p:cNvPr id="97" name="Oval 96"/>
              <p:cNvSpPr/>
              <p:nvPr/>
            </p:nvSpPr>
            <p:spPr>
              <a:xfrm>
                <a:off x="4268639" y="2897492"/>
                <a:ext cx="544458" cy="540974"/>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G</a:t>
                </a:r>
              </a:p>
            </p:txBody>
          </p:sp>
          <p:sp>
            <p:nvSpPr>
              <p:cNvPr id="98" name="Oval 97"/>
              <p:cNvSpPr/>
              <p:nvPr/>
            </p:nvSpPr>
            <p:spPr>
              <a:xfrm>
                <a:off x="3422478" y="3722507"/>
                <a:ext cx="544458" cy="540974"/>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T</a:t>
                </a:r>
              </a:p>
            </p:txBody>
          </p:sp>
          <p:sp>
            <p:nvSpPr>
              <p:cNvPr id="99" name="Oval 98"/>
              <p:cNvSpPr/>
              <p:nvPr/>
            </p:nvSpPr>
            <p:spPr>
              <a:xfrm>
                <a:off x="5060211" y="3695211"/>
                <a:ext cx="544458" cy="540974"/>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P</a:t>
                </a:r>
              </a:p>
            </p:txBody>
          </p:sp>
          <p:cxnSp>
            <p:nvCxnSpPr>
              <p:cNvPr id="100" name="Straight Connector 99"/>
              <p:cNvCxnSpPr>
                <a:stCxn id="97" idx="3"/>
                <a:endCxn id="98" idx="7"/>
              </p:cNvCxnSpPr>
              <p:nvPr/>
            </p:nvCxnSpPr>
            <p:spPr>
              <a:xfrm flipH="1">
                <a:off x="3887202" y="3359242"/>
                <a:ext cx="461171" cy="4424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7" idx="5"/>
                <a:endCxn id="99" idx="1"/>
              </p:cNvCxnSpPr>
              <p:nvPr/>
            </p:nvCxnSpPr>
            <p:spPr>
              <a:xfrm>
                <a:off x="4733363" y="3359242"/>
                <a:ext cx="406582" cy="41519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2" name="Rectangle 101"/>
            <p:cNvSpPr/>
            <p:nvPr/>
          </p:nvSpPr>
          <p:spPr>
            <a:xfrm>
              <a:off x="9968233" y="4179904"/>
              <a:ext cx="2137189" cy="46797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146175" algn="l"/>
                </a:tabLst>
              </a:pPr>
              <a:r>
                <a:rPr lang="en-US" sz="2600">
                  <a:solidFill>
                    <a:srgbClr val="0070C0"/>
                  </a:solidFill>
                  <a:latin typeface="Times New Roman" panose="02020603050405020304" pitchFamily="18" charset="0"/>
                  <a:cs typeface="Times New Roman" panose="02020603050405020304" pitchFamily="18" charset="0"/>
                </a:rPr>
                <a:t>Trước:	G T P </a:t>
              </a:r>
              <a:r>
                <a:rPr lang="fr-FR" sz="2600">
                  <a:solidFill>
                    <a:srgbClr val="0070C0"/>
                  </a:solidFill>
                  <a:latin typeface="Times New Roman" panose="02020603050405020304" pitchFamily="18" charset="0"/>
                  <a:cs typeface="Times New Roman" panose="02020603050405020304" pitchFamily="18" charset="0"/>
                </a:rPr>
                <a:t> </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103" name="Rectangle 102"/>
            <p:cNvSpPr/>
            <p:nvPr/>
          </p:nvSpPr>
          <p:spPr>
            <a:xfrm>
              <a:off x="9968233" y="4659222"/>
              <a:ext cx="2137188" cy="46797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146175" algn="l"/>
                </a:tabLst>
              </a:pPr>
              <a:r>
                <a:rPr lang="en-US" sz="2600">
                  <a:solidFill>
                    <a:srgbClr val="0070C0"/>
                  </a:solidFill>
                  <a:latin typeface="Times New Roman" panose="02020603050405020304" pitchFamily="18" charset="0"/>
                  <a:cs typeface="Times New Roman" panose="02020603050405020304" pitchFamily="18" charset="0"/>
                </a:rPr>
                <a:t>Giữa:	T G P </a:t>
              </a:r>
              <a:r>
                <a:rPr lang="fr-FR" sz="2600">
                  <a:solidFill>
                    <a:srgbClr val="0070C0"/>
                  </a:solidFill>
                  <a:latin typeface="Times New Roman" panose="02020603050405020304" pitchFamily="18" charset="0"/>
                  <a:cs typeface="Times New Roman" panose="02020603050405020304" pitchFamily="18" charset="0"/>
                </a:rPr>
                <a:t> </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104" name="Rectangle 103"/>
            <p:cNvSpPr/>
            <p:nvPr/>
          </p:nvSpPr>
          <p:spPr>
            <a:xfrm>
              <a:off x="9968234" y="5129386"/>
              <a:ext cx="2137188" cy="46797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146175" algn="l"/>
                </a:tabLst>
              </a:pPr>
              <a:r>
                <a:rPr lang="en-US" sz="2600">
                  <a:solidFill>
                    <a:srgbClr val="0070C0"/>
                  </a:solidFill>
                  <a:latin typeface="Times New Roman" panose="02020603050405020304" pitchFamily="18" charset="0"/>
                  <a:cs typeface="Times New Roman" panose="02020603050405020304" pitchFamily="18" charset="0"/>
                </a:rPr>
                <a:t>Sau:	T P</a:t>
              </a:r>
              <a:r>
                <a:rPr lang="fr-FR" sz="2600">
                  <a:solidFill>
                    <a:srgbClr val="0070C0"/>
                  </a:solidFill>
                  <a:latin typeface="Times New Roman" panose="02020603050405020304" pitchFamily="18" charset="0"/>
                  <a:cs typeface="Times New Roman" panose="02020603050405020304" pitchFamily="18" charset="0"/>
                </a:rPr>
                <a:t> </a:t>
              </a:r>
              <a:r>
                <a:rPr lang="en-US" sz="2600">
                  <a:solidFill>
                    <a:srgbClr val="0070C0"/>
                  </a:solidFill>
                  <a:latin typeface="Times New Roman" panose="02020603050405020304" pitchFamily="18" charset="0"/>
                  <a:cs typeface="Times New Roman" panose="02020603050405020304" pitchFamily="18" charset="0"/>
                </a:rPr>
                <a:t>G</a:t>
              </a:r>
            </a:p>
          </p:txBody>
        </p:sp>
      </p:grpSp>
      <p:sp>
        <p:nvSpPr>
          <p:cNvPr id="130" name="Oval 129"/>
          <p:cNvSpPr/>
          <p:nvPr/>
        </p:nvSpPr>
        <p:spPr>
          <a:xfrm>
            <a:off x="4508793" y="2345123"/>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D</a:t>
            </a:r>
          </a:p>
        </p:txBody>
      </p:sp>
      <p:grpSp>
        <p:nvGrpSpPr>
          <p:cNvPr id="7" name="Group 6"/>
          <p:cNvGrpSpPr/>
          <p:nvPr/>
        </p:nvGrpSpPr>
        <p:grpSpPr>
          <a:xfrm>
            <a:off x="2576428" y="2720628"/>
            <a:ext cx="1998253" cy="1211922"/>
            <a:chOff x="106155" y="3208700"/>
            <a:chExt cx="1998253" cy="1211922"/>
          </a:xfrm>
        </p:grpSpPr>
        <p:sp>
          <p:nvSpPr>
            <p:cNvPr id="147" name="Rectangle 146"/>
            <p:cNvSpPr/>
            <p:nvPr/>
          </p:nvSpPr>
          <p:spPr>
            <a:xfrm>
              <a:off x="106155" y="3468985"/>
              <a:ext cx="1025430"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800">
                  <a:solidFill>
                    <a:srgbClr val="0070C0"/>
                  </a:solidFill>
                  <a:latin typeface="Times New Roman" panose="02020603050405020304" pitchFamily="18" charset="0"/>
                  <a:cs typeface="Times New Roman" panose="02020603050405020304" pitchFamily="18" charset="0"/>
                </a:rPr>
                <a:t>E I B</a:t>
              </a:r>
            </a:p>
          </p:txBody>
        </p:sp>
        <p:cxnSp>
          <p:nvCxnSpPr>
            <p:cNvPr id="142" name="Straight Connector 141"/>
            <p:cNvCxnSpPr>
              <a:stCxn id="130" idx="3"/>
              <a:endCxn id="137" idx="7"/>
            </p:cNvCxnSpPr>
            <p:nvPr/>
          </p:nvCxnSpPr>
          <p:spPr>
            <a:xfrm flipH="1">
              <a:off x="1407781" y="3208700"/>
              <a:ext cx="696627" cy="35200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1023758" y="3496281"/>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A</a:t>
              </a:r>
            </a:p>
          </p:txBody>
        </p:sp>
        <p:sp>
          <p:nvSpPr>
            <p:cNvPr id="150" name="Rectangle 149"/>
            <p:cNvSpPr/>
            <p:nvPr/>
          </p:nvSpPr>
          <p:spPr>
            <a:xfrm>
              <a:off x="106155" y="3955511"/>
              <a:ext cx="1273079"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800">
                  <a:solidFill>
                    <a:srgbClr val="0070C0"/>
                  </a:solidFill>
                  <a:latin typeface="Times New Roman" panose="02020603050405020304" pitchFamily="18" charset="0"/>
                  <a:cs typeface="Times New Roman" panose="02020603050405020304" pitchFamily="18" charset="0"/>
                </a:rPr>
                <a:t>E A I B</a:t>
              </a:r>
            </a:p>
          </p:txBody>
        </p:sp>
      </p:grpSp>
      <p:grpSp>
        <p:nvGrpSpPr>
          <p:cNvPr id="8" name="Group 7"/>
          <p:cNvGrpSpPr/>
          <p:nvPr/>
        </p:nvGrpSpPr>
        <p:grpSpPr>
          <a:xfrm>
            <a:off x="4472483" y="2720628"/>
            <a:ext cx="1532448" cy="1200768"/>
            <a:chOff x="2002210" y="3208700"/>
            <a:chExt cx="1532448" cy="1200768"/>
          </a:xfrm>
        </p:grpSpPr>
        <p:sp>
          <p:nvSpPr>
            <p:cNvPr id="148" name="Rectangle 147"/>
            <p:cNvSpPr/>
            <p:nvPr/>
          </p:nvSpPr>
          <p:spPr>
            <a:xfrm>
              <a:off x="2002210" y="3468985"/>
              <a:ext cx="1134777"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tabLst>
                  <a:tab pos="1201738" algn="l"/>
                </a:tabLst>
              </a:pPr>
              <a:r>
                <a:rPr lang="en-US" sz="2800">
                  <a:solidFill>
                    <a:srgbClr val="0070C0"/>
                  </a:solidFill>
                  <a:latin typeface="Times New Roman" panose="02020603050405020304" pitchFamily="18" charset="0"/>
                  <a:cs typeface="Times New Roman" panose="02020603050405020304" pitchFamily="18" charset="0"/>
                </a:rPr>
                <a:t>H F G</a:t>
              </a:r>
            </a:p>
          </p:txBody>
        </p:sp>
        <p:sp>
          <p:nvSpPr>
            <p:cNvPr id="149" name="Rectangle 148"/>
            <p:cNvSpPr/>
            <p:nvPr/>
          </p:nvSpPr>
          <p:spPr>
            <a:xfrm>
              <a:off x="2058804" y="3944357"/>
              <a:ext cx="1469218"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800">
                  <a:solidFill>
                    <a:srgbClr val="0070C0"/>
                  </a:solidFill>
                  <a:latin typeface="Times New Roman" panose="02020603050405020304" pitchFamily="18" charset="0"/>
                  <a:cs typeface="Times New Roman" panose="02020603050405020304" pitchFamily="18" charset="0"/>
                </a:rPr>
                <a:t>F H C G</a:t>
              </a:r>
            </a:p>
          </p:txBody>
        </p:sp>
        <p:sp>
          <p:nvSpPr>
            <p:cNvPr id="131" name="Oval 130"/>
            <p:cNvSpPr/>
            <p:nvPr/>
          </p:nvSpPr>
          <p:spPr>
            <a:xfrm>
              <a:off x="3084747" y="3496281"/>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C</a:t>
              </a:r>
            </a:p>
          </p:txBody>
        </p:sp>
        <p:cxnSp>
          <p:nvCxnSpPr>
            <p:cNvPr id="132" name="Straight Connector 131"/>
            <p:cNvCxnSpPr>
              <a:stCxn id="130" idx="5"/>
              <a:endCxn id="131" idx="1"/>
            </p:cNvCxnSpPr>
            <p:nvPr/>
          </p:nvCxnSpPr>
          <p:spPr>
            <a:xfrm>
              <a:off x="2422543" y="3208700"/>
              <a:ext cx="728092" cy="35200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159" name="Straight Connector 158"/>
          <p:cNvCxnSpPr/>
          <p:nvPr/>
        </p:nvCxnSpPr>
        <p:spPr>
          <a:xfrm>
            <a:off x="2655627" y="3384210"/>
            <a:ext cx="2292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2987470" y="3383436"/>
            <a:ext cx="38929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4633817" y="3394478"/>
            <a:ext cx="47993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261725" y="3393704"/>
            <a:ext cx="2292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6007283" y="5280852"/>
            <a:ext cx="763244" cy="750455"/>
            <a:chOff x="3537010" y="5455020"/>
            <a:chExt cx="763244" cy="750455"/>
          </a:xfrm>
        </p:grpSpPr>
        <p:sp>
          <p:nvSpPr>
            <p:cNvPr id="175" name="Oval 174"/>
            <p:cNvSpPr/>
            <p:nvPr/>
          </p:nvSpPr>
          <p:spPr>
            <a:xfrm>
              <a:off x="3850343" y="5765544"/>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G</a:t>
              </a:r>
            </a:p>
          </p:txBody>
        </p:sp>
        <p:cxnSp>
          <p:nvCxnSpPr>
            <p:cNvPr id="177" name="Straight Connector 176"/>
            <p:cNvCxnSpPr>
              <a:stCxn id="172" idx="5"/>
              <a:endCxn id="175" idx="1"/>
            </p:cNvCxnSpPr>
            <p:nvPr/>
          </p:nvCxnSpPr>
          <p:spPr>
            <a:xfrm>
              <a:off x="3537010" y="5455020"/>
              <a:ext cx="379221" cy="3749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2802082" y="5280852"/>
            <a:ext cx="689597" cy="750455"/>
            <a:chOff x="331809" y="5455020"/>
            <a:chExt cx="689597" cy="750455"/>
          </a:xfrm>
        </p:grpSpPr>
        <p:sp>
          <p:nvSpPr>
            <p:cNvPr id="179" name="Oval 178"/>
            <p:cNvSpPr/>
            <p:nvPr/>
          </p:nvSpPr>
          <p:spPr>
            <a:xfrm>
              <a:off x="331809" y="5765544"/>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E</a:t>
              </a:r>
            </a:p>
          </p:txBody>
        </p:sp>
        <p:cxnSp>
          <p:nvCxnSpPr>
            <p:cNvPr id="181" name="Straight Connector 180"/>
            <p:cNvCxnSpPr>
              <a:stCxn id="178" idx="3"/>
              <a:endCxn id="179" idx="7"/>
            </p:cNvCxnSpPr>
            <p:nvPr/>
          </p:nvCxnSpPr>
          <p:spPr>
            <a:xfrm flipH="1">
              <a:off x="715832" y="5455020"/>
              <a:ext cx="305574" cy="3749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425791" y="4242261"/>
            <a:ext cx="2647380" cy="1103017"/>
            <a:chOff x="955518" y="4416429"/>
            <a:chExt cx="2647380" cy="1103017"/>
          </a:xfrm>
        </p:grpSpPr>
        <p:sp>
          <p:nvSpPr>
            <p:cNvPr id="171" name="Oval 170"/>
            <p:cNvSpPr/>
            <p:nvPr/>
          </p:nvSpPr>
          <p:spPr>
            <a:xfrm>
              <a:off x="2038520" y="4416429"/>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D</a:t>
              </a:r>
            </a:p>
          </p:txBody>
        </p:sp>
        <p:sp>
          <p:nvSpPr>
            <p:cNvPr id="172" name="Oval 171"/>
            <p:cNvSpPr/>
            <p:nvPr/>
          </p:nvSpPr>
          <p:spPr>
            <a:xfrm>
              <a:off x="3152987" y="5079515"/>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C</a:t>
              </a:r>
            </a:p>
          </p:txBody>
        </p:sp>
        <p:cxnSp>
          <p:nvCxnSpPr>
            <p:cNvPr id="173" name="Straight Connector 172"/>
            <p:cNvCxnSpPr>
              <a:stCxn id="171" idx="5"/>
              <a:endCxn id="172" idx="1"/>
            </p:cNvCxnSpPr>
            <p:nvPr/>
          </p:nvCxnSpPr>
          <p:spPr>
            <a:xfrm>
              <a:off x="2422543" y="4791934"/>
              <a:ext cx="796332" cy="35200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78" name="Oval 177"/>
            <p:cNvSpPr/>
            <p:nvPr/>
          </p:nvSpPr>
          <p:spPr>
            <a:xfrm>
              <a:off x="955518" y="5079515"/>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A</a:t>
              </a:r>
            </a:p>
          </p:txBody>
        </p:sp>
        <p:cxnSp>
          <p:nvCxnSpPr>
            <p:cNvPr id="183" name="Straight Connector 182"/>
            <p:cNvCxnSpPr>
              <a:stCxn id="171" idx="3"/>
              <a:endCxn id="178" idx="7"/>
            </p:cNvCxnSpPr>
            <p:nvPr/>
          </p:nvCxnSpPr>
          <p:spPr>
            <a:xfrm flipH="1">
              <a:off x="1339541" y="4791934"/>
              <a:ext cx="764867" cy="35200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3790413" y="5280852"/>
            <a:ext cx="728053" cy="1247700"/>
            <a:chOff x="1320140" y="5455020"/>
            <a:chExt cx="728053" cy="1247700"/>
          </a:xfrm>
        </p:grpSpPr>
        <p:sp>
          <p:nvSpPr>
            <p:cNvPr id="180" name="Oval 179"/>
            <p:cNvSpPr/>
            <p:nvPr/>
          </p:nvSpPr>
          <p:spPr>
            <a:xfrm>
              <a:off x="1598282" y="5765544"/>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B</a:t>
              </a:r>
            </a:p>
          </p:txBody>
        </p:sp>
        <p:sp>
          <p:nvSpPr>
            <p:cNvPr id="72" name="Rectangle 71"/>
            <p:cNvSpPr/>
            <p:nvPr/>
          </p:nvSpPr>
          <p:spPr>
            <a:xfrm>
              <a:off x="1320140" y="6237609"/>
              <a:ext cx="704172"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800">
                  <a:solidFill>
                    <a:srgbClr val="0070C0"/>
                  </a:solidFill>
                  <a:latin typeface="Times New Roman" panose="02020603050405020304" pitchFamily="18" charset="0"/>
                  <a:cs typeface="Times New Roman" panose="02020603050405020304" pitchFamily="18" charset="0"/>
                </a:rPr>
                <a:t>I B</a:t>
              </a:r>
            </a:p>
          </p:txBody>
        </p:sp>
        <p:sp>
          <p:nvSpPr>
            <p:cNvPr id="74" name="Rectangle 73"/>
            <p:cNvSpPr/>
            <p:nvPr/>
          </p:nvSpPr>
          <p:spPr>
            <a:xfrm>
              <a:off x="1325131" y="5740364"/>
              <a:ext cx="262807"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800">
                  <a:solidFill>
                    <a:srgbClr val="0070C0"/>
                  </a:solidFill>
                  <a:latin typeface="Times New Roman" panose="02020603050405020304" pitchFamily="18" charset="0"/>
                  <a:cs typeface="Times New Roman" panose="02020603050405020304" pitchFamily="18" charset="0"/>
                </a:rPr>
                <a:t>I</a:t>
              </a:r>
            </a:p>
          </p:txBody>
        </p:sp>
        <p:cxnSp>
          <p:nvCxnSpPr>
            <p:cNvPr id="182" name="Straight Connector 181"/>
            <p:cNvCxnSpPr>
              <a:stCxn id="178" idx="5"/>
              <a:endCxn id="180" idx="1"/>
            </p:cNvCxnSpPr>
            <p:nvPr/>
          </p:nvCxnSpPr>
          <p:spPr>
            <a:xfrm>
              <a:off x="1339541" y="5455020"/>
              <a:ext cx="324629" cy="3749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624671" y="5280852"/>
            <a:ext cx="1064477" cy="1242862"/>
            <a:chOff x="2154398" y="5455020"/>
            <a:chExt cx="1064477" cy="1242862"/>
          </a:xfrm>
        </p:grpSpPr>
        <p:cxnSp>
          <p:nvCxnSpPr>
            <p:cNvPr id="176" name="Straight Connector 175"/>
            <p:cNvCxnSpPr>
              <a:stCxn id="172" idx="3"/>
              <a:endCxn id="174" idx="7"/>
            </p:cNvCxnSpPr>
            <p:nvPr/>
          </p:nvCxnSpPr>
          <p:spPr>
            <a:xfrm flipH="1">
              <a:off x="2913301" y="5455020"/>
              <a:ext cx="305574" cy="3749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2154398" y="5774434"/>
              <a:ext cx="437617"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800">
                  <a:solidFill>
                    <a:srgbClr val="0070C0"/>
                  </a:solidFill>
                  <a:latin typeface="Times New Roman" panose="02020603050405020304" pitchFamily="18" charset="0"/>
                  <a:cs typeface="Times New Roman" panose="02020603050405020304" pitchFamily="18" charset="0"/>
                </a:rPr>
                <a:t>H</a:t>
              </a:r>
            </a:p>
          </p:txBody>
        </p:sp>
        <p:sp>
          <p:nvSpPr>
            <p:cNvPr id="75" name="Rectangle 74"/>
            <p:cNvSpPr/>
            <p:nvPr/>
          </p:nvSpPr>
          <p:spPr>
            <a:xfrm>
              <a:off x="2181738" y="6232771"/>
              <a:ext cx="792459"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800">
                  <a:solidFill>
                    <a:srgbClr val="0070C0"/>
                  </a:solidFill>
                  <a:latin typeface="Times New Roman" panose="02020603050405020304" pitchFamily="18" charset="0"/>
                  <a:cs typeface="Times New Roman" panose="02020603050405020304" pitchFamily="18" charset="0"/>
                </a:rPr>
                <a:t>F H</a:t>
              </a:r>
            </a:p>
          </p:txBody>
        </p:sp>
        <p:sp>
          <p:nvSpPr>
            <p:cNvPr id="174" name="Oval 173"/>
            <p:cNvSpPr/>
            <p:nvPr/>
          </p:nvSpPr>
          <p:spPr>
            <a:xfrm>
              <a:off x="2529278" y="5765544"/>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F</a:t>
              </a:r>
            </a:p>
          </p:txBody>
        </p:sp>
      </p:grpSp>
      <p:grpSp>
        <p:nvGrpSpPr>
          <p:cNvPr id="12" name="Group 11"/>
          <p:cNvGrpSpPr/>
          <p:nvPr/>
        </p:nvGrpSpPr>
        <p:grpSpPr>
          <a:xfrm>
            <a:off x="1877751" y="1169959"/>
            <a:ext cx="3081311" cy="465111"/>
            <a:chOff x="1058880" y="1344127"/>
            <a:chExt cx="3081311" cy="465111"/>
          </a:xfrm>
        </p:grpSpPr>
        <p:sp>
          <p:nvSpPr>
            <p:cNvPr id="73" name="Oval 72"/>
            <p:cNvSpPr/>
            <p:nvPr/>
          </p:nvSpPr>
          <p:spPr>
            <a:xfrm>
              <a:off x="3690280" y="1364294"/>
              <a:ext cx="449911" cy="439931"/>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D</a:t>
              </a:r>
            </a:p>
          </p:txBody>
        </p:sp>
        <p:sp>
          <p:nvSpPr>
            <p:cNvPr id="86" name="Rectangle 85"/>
            <p:cNvSpPr/>
            <p:nvPr/>
          </p:nvSpPr>
          <p:spPr>
            <a:xfrm>
              <a:off x="1058880" y="1344127"/>
              <a:ext cx="2610657"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tabLst>
                  <a:tab pos="1201738" algn="l"/>
                </a:tabLst>
              </a:pPr>
              <a:r>
                <a:rPr lang="en-US" sz="2800">
                  <a:solidFill>
                    <a:srgbClr val="0070C0"/>
                  </a:solidFill>
                  <a:latin typeface="Times New Roman" panose="02020603050405020304" pitchFamily="18" charset="0"/>
                  <a:cs typeface="Times New Roman" panose="02020603050405020304" pitchFamily="18" charset="0"/>
                </a:rPr>
                <a:t>E I B A H F G C</a:t>
              </a:r>
            </a:p>
          </p:txBody>
        </p:sp>
      </p:grpSp>
      <p:cxnSp>
        <p:nvCxnSpPr>
          <p:cNvPr id="122" name="Straight Connector 121"/>
          <p:cNvCxnSpPr/>
          <p:nvPr/>
        </p:nvCxnSpPr>
        <p:spPr>
          <a:xfrm>
            <a:off x="2065724" y="1602761"/>
            <a:ext cx="99628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193589" y="1596508"/>
            <a:ext cx="118735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5926933" y="1232221"/>
            <a:ext cx="3547511" cy="2773447"/>
            <a:chOff x="5926933" y="1232221"/>
            <a:chExt cx="3547511" cy="2773447"/>
          </a:xfrm>
        </p:grpSpPr>
        <p:sp>
          <p:nvSpPr>
            <p:cNvPr id="83" name="Rectangle 82"/>
            <p:cNvSpPr/>
            <p:nvPr/>
          </p:nvSpPr>
          <p:spPr>
            <a:xfrm>
              <a:off x="5926933" y="1232221"/>
              <a:ext cx="3334818" cy="154084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2600" b="1" i="1">
                  <a:solidFill>
                    <a:srgbClr val="0070C0"/>
                  </a:solidFill>
                  <a:latin typeface="Times New Roman" panose="02020603050405020304" pitchFamily="18" charset="0"/>
                  <a:cs typeface="Times New Roman" panose="02020603050405020304" pitchFamily="18" charset="0"/>
                </a:rPr>
                <a:t>Chú ý: </a:t>
              </a:r>
              <a:r>
                <a:rPr lang="en-US" sz="2600">
                  <a:solidFill>
                    <a:srgbClr val="0070C0"/>
                  </a:solidFill>
                  <a:latin typeface="Times New Roman" panose="02020603050405020304" pitchFamily="18" charset="0"/>
                  <a:cs typeface="Times New Roman" panose="02020603050405020304" pitchFamily="18" charset="0"/>
                </a:rPr>
                <a:t>Khi thi cuối kỳ thì chỉ cần viết ra cây kết quả cuối cùng.</a:t>
              </a:r>
            </a:p>
          </p:txBody>
        </p:sp>
        <p:cxnSp>
          <p:nvCxnSpPr>
            <p:cNvPr id="13" name="Straight Arrow Connector 12"/>
            <p:cNvCxnSpPr/>
            <p:nvPr/>
          </p:nvCxnSpPr>
          <p:spPr>
            <a:xfrm>
              <a:off x="8703468" y="2773063"/>
              <a:ext cx="770976" cy="1232605"/>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2060832" y="2014541"/>
            <a:ext cx="996287" cy="523220"/>
            <a:chOff x="2060832" y="2014541"/>
            <a:chExt cx="996287" cy="523220"/>
          </a:xfrm>
        </p:grpSpPr>
        <p:cxnSp>
          <p:nvCxnSpPr>
            <p:cNvPr id="120" name="Straight Connector 119"/>
            <p:cNvCxnSpPr/>
            <p:nvPr/>
          </p:nvCxnSpPr>
          <p:spPr>
            <a:xfrm>
              <a:off x="2060832" y="2105031"/>
              <a:ext cx="99628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2359651" y="2014541"/>
              <a:ext cx="404278" cy="523220"/>
            </a:xfrm>
            <a:prstGeom prst="rect">
              <a:avLst/>
            </a:prstGeom>
          </p:spPr>
          <p:txBody>
            <a:bodyPr wrap="none">
              <a:spAutoFit/>
            </a:bodyPr>
            <a:lstStyle/>
            <a:p>
              <a:r>
                <a:rPr lang="en-US" sz="2800">
                  <a:solidFill>
                    <a:srgbClr val="0070C0"/>
                  </a:solidFill>
                  <a:latin typeface="Times New Roman" panose="02020603050405020304" pitchFamily="18" charset="0"/>
                  <a:cs typeface="Times New Roman" panose="02020603050405020304" pitchFamily="18" charset="0"/>
                </a:rPr>
                <a:t>T</a:t>
              </a:r>
            </a:p>
          </p:txBody>
        </p:sp>
      </p:grpSp>
      <p:grpSp>
        <p:nvGrpSpPr>
          <p:cNvPr id="15" name="Group 14"/>
          <p:cNvGrpSpPr/>
          <p:nvPr/>
        </p:nvGrpSpPr>
        <p:grpSpPr>
          <a:xfrm>
            <a:off x="3534791" y="2035627"/>
            <a:ext cx="1187355" cy="523220"/>
            <a:chOff x="3534791" y="2035627"/>
            <a:chExt cx="1187355" cy="523220"/>
          </a:xfrm>
        </p:grpSpPr>
        <p:cxnSp>
          <p:nvCxnSpPr>
            <p:cNvPr id="121" name="Straight Connector 120"/>
            <p:cNvCxnSpPr/>
            <p:nvPr/>
          </p:nvCxnSpPr>
          <p:spPr>
            <a:xfrm>
              <a:off x="3534791" y="2098757"/>
              <a:ext cx="118735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3949978" y="2035627"/>
              <a:ext cx="385042" cy="523220"/>
            </a:xfrm>
            <a:prstGeom prst="rect">
              <a:avLst/>
            </a:prstGeom>
          </p:spPr>
          <p:txBody>
            <a:bodyPr wrap="none">
              <a:spAutoFit/>
            </a:bodyPr>
            <a:lstStyle/>
            <a:p>
              <a:r>
                <a:rPr lang="en-US" sz="2800">
                  <a:solidFill>
                    <a:srgbClr val="0070C0"/>
                  </a:solidFill>
                  <a:latin typeface="Times New Roman" panose="02020603050405020304" pitchFamily="18" charset="0"/>
                  <a:cs typeface="Times New Roman" panose="02020603050405020304" pitchFamily="18" charset="0"/>
                </a:rPr>
                <a:t>P</a:t>
              </a:r>
            </a:p>
          </p:txBody>
        </p:sp>
      </p:grpSp>
      <p:grpSp>
        <p:nvGrpSpPr>
          <p:cNvPr id="19" name="Group 18"/>
          <p:cNvGrpSpPr/>
          <p:nvPr/>
        </p:nvGrpSpPr>
        <p:grpSpPr>
          <a:xfrm>
            <a:off x="4652851" y="3751483"/>
            <a:ext cx="479930" cy="523220"/>
            <a:chOff x="4652851" y="3751483"/>
            <a:chExt cx="479930" cy="523220"/>
          </a:xfrm>
        </p:grpSpPr>
        <p:cxnSp>
          <p:nvCxnSpPr>
            <p:cNvPr id="161" name="Straight Connector 160"/>
            <p:cNvCxnSpPr/>
            <p:nvPr/>
          </p:nvCxnSpPr>
          <p:spPr>
            <a:xfrm>
              <a:off x="4652851" y="3851922"/>
              <a:ext cx="47993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710685" y="3751483"/>
              <a:ext cx="404278" cy="523220"/>
            </a:xfrm>
            <a:prstGeom prst="rect">
              <a:avLst/>
            </a:prstGeom>
          </p:spPr>
          <p:txBody>
            <a:bodyPr wrap="none">
              <a:spAutoFit/>
            </a:bodyPr>
            <a:lstStyle/>
            <a:p>
              <a:r>
                <a:rPr lang="en-US" sz="2800">
                  <a:solidFill>
                    <a:srgbClr val="0070C0"/>
                  </a:solidFill>
                  <a:latin typeface="Times New Roman" panose="02020603050405020304" pitchFamily="18" charset="0"/>
                  <a:cs typeface="Times New Roman" panose="02020603050405020304" pitchFamily="18" charset="0"/>
                </a:rPr>
                <a:t>T</a:t>
              </a:r>
            </a:p>
          </p:txBody>
        </p:sp>
      </p:grpSp>
      <p:grpSp>
        <p:nvGrpSpPr>
          <p:cNvPr id="18" name="Group 17"/>
          <p:cNvGrpSpPr/>
          <p:nvPr/>
        </p:nvGrpSpPr>
        <p:grpSpPr>
          <a:xfrm>
            <a:off x="3297032" y="3773031"/>
            <a:ext cx="389293" cy="523220"/>
            <a:chOff x="3297032" y="3773031"/>
            <a:chExt cx="389293" cy="523220"/>
          </a:xfrm>
        </p:grpSpPr>
        <p:cxnSp>
          <p:nvCxnSpPr>
            <p:cNvPr id="152" name="Straight Connector 151"/>
            <p:cNvCxnSpPr/>
            <p:nvPr/>
          </p:nvCxnSpPr>
          <p:spPr>
            <a:xfrm>
              <a:off x="3297032" y="3879218"/>
              <a:ext cx="38929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3299157" y="3773031"/>
              <a:ext cx="385042" cy="523220"/>
            </a:xfrm>
            <a:prstGeom prst="rect">
              <a:avLst/>
            </a:prstGeom>
          </p:spPr>
          <p:txBody>
            <a:bodyPr wrap="none">
              <a:spAutoFit/>
            </a:bodyPr>
            <a:lstStyle/>
            <a:p>
              <a:r>
                <a:rPr lang="en-US" sz="2800">
                  <a:solidFill>
                    <a:srgbClr val="0070C0"/>
                  </a:solidFill>
                  <a:latin typeface="Times New Roman" panose="02020603050405020304" pitchFamily="18" charset="0"/>
                  <a:cs typeface="Times New Roman" panose="02020603050405020304" pitchFamily="18" charset="0"/>
                </a:rPr>
                <a:t>P</a:t>
              </a:r>
            </a:p>
          </p:txBody>
        </p:sp>
      </p:grpSp>
      <p:grpSp>
        <p:nvGrpSpPr>
          <p:cNvPr id="16" name="Group 15"/>
          <p:cNvGrpSpPr/>
          <p:nvPr/>
        </p:nvGrpSpPr>
        <p:grpSpPr>
          <a:xfrm>
            <a:off x="2571650" y="3763858"/>
            <a:ext cx="404278" cy="523220"/>
            <a:chOff x="2571650" y="3763858"/>
            <a:chExt cx="404278" cy="523220"/>
          </a:xfrm>
        </p:grpSpPr>
        <p:cxnSp>
          <p:nvCxnSpPr>
            <p:cNvPr id="151" name="Straight Connector 150"/>
            <p:cNvCxnSpPr/>
            <p:nvPr/>
          </p:nvCxnSpPr>
          <p:spPr>
            <a:xfrm>
              <a:off x="2662742" y="3879218"/>
              <a:ext cx="2292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2571650" y="3763858"/>
              <a:ext cx="404278" cy="523220"/>
            </a:xfrm>
            <a:prstGeom prst="rect">
              <a:avLst/>
            </a:prstGeom>
          </p:spPr>
          <p:txBody>
            <a:bodyPr wrap="none">
              <a:spAutoFit/>
            </a:bodyPr>
            <a:lstStyle/>
            <a:p>
              <a:r>
                <a:rPr lang="en-US" sz="2800">
                  <a:solidFill>
                    <a:srgbClr val="0070C0"/>
                  </a:solidFill>
                  <a:latin typeface="Times New Roman" panose="02020603050405020304" pitchFamily="18" charset="0"/>
                  <a:cs typeface="Times New Roman" panose="02020603050405020304" pitchFamily="18" charset="0"/>
                </a:rPr>
                <a:t>T</a:t>
              </a:r>
            </a:p>
          </p:txBody>
        </p:sp>
      </p:grpSp>
      <p:grpSp>
        <p:nvGrpSpPr>
          <p:cNvPr id="20" name="Group 19"/>
          <p:cNvGrpSpPr/>
          <p:nvPr/>
        </p:nvGrpSpPr>
        <p:grpSpPr>
          <a:xfrm>
            <a:off x="5515889" y="3746585"/>
            <a:ext cx="385042" cy="523220"/>
            <a:chOff x="5515889" y="3746585"/>
            <a:chExt cx="385042" cy="523220"/>
          </a:xfrm>
        </p:grpSpPr>
        <p:cxnSp>
          <p:nvCxnSpPr>
            <p:cNvPr id="168" name="Straight Connector 167"/>
            <p:cNvCxnSpPr/>
            <p:nvPr/>
          </p:nvCxnSpPr>
          <p:spPr>
            <a:xfrm>
              <a:off x="5596805" y="3851922"/>
              <a:ext cx="2292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5515889" y="3746585"/>
              <a:ext cx="385042" cy="523220"/>
            </a:xfrm>
            <a:prstGeom prst="rect">
              <a:avLst/>
            </a:prstGeom>
          </p:spPr>
          <p:txBody>
            <a:bodyPr wrap="none">
              <a:spAutoFit/>
            </a:bodyPr>
            <a:lstStyle/>
            <a:p>
              <a:r>
                <a:rPr lang="en-US" sz="2800">
                  <a:solidFill>
                    <a:srgbClr val="0070C0"/>
                  </a:solidFill>
                  <a:latin typeface="Times New Roman" panose="02020603050405020304" pitchFamily="18" charset="0"/>
                  <a:cs typeface="Times New Roman" panose="02020603050405020304" pitchFamily="18" charset="0"/>
                </a:rPr>
                <a:t>P</a:t>
              </a:r>
            </a:p>
          </p:txBody>
        </p:sp>
      </p:grpSp>
      <p:grpSp>
        <p:nvGrpSpPr>
          <p:cNvPr id="21" name="Group 20"/>
          <p:cNvGrpSpPr/>
          <p:nvPr/>
        </p:nvGrpSpPr>
        <p:grpSpPr>
          <a:xfrm>
            <a:off x="3755900" y="6373965"/>
            <a:ext cx="404278" cy="523220"/>
            <a:chOff x="3755900" y="6373965"/>
            <a:chExt cx="404278" cy="523220"/>
          </a:xfrm>
        </p:grpSpPr>
        <p:cxnSp>
          <p:nvCxnSpPr>
            <p:cNvPr id="81" name="Straight Connector 80"/>
            <p:cNvCxnSpPr/>
            <p:nvPr/>
          </p:nvCxnSpPr>
          <p:spPr>
            <a:xfrm>
              <a:off x="3837723" y="6469122"/>
              <a:ext cx="2292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3755900" y="6373965"/>
              <a:ext cx="404278" cy="523220"/>
            </a:xfrm>
            <a:prstGeom prst="rect">
              <a:avLst/>
            </a:prstGeom>
          </p:spPr>
          <p:txBody>
            <a:bodyPr wrap="none">
              <a:spAutoFit/>
            </a:bodyPr>
            <a:lstStyle/>
            <a:p>
              <a:r>
                <a:rPr lang="en-US" sz="2800">
                  <a:solidFill>
                    <a:srgbClr val="0070C0"/>
                  </a:solidFill>
                  <a:latin typeface="Times New Roman" panose="02020603050405020304" pitchFamily="18" charset="0"/>
                  <a:cs typeface="Times New Roman" panose="02020603050405020304" pitchFamily="18" charset="0"/>
                </a:rPr>
                <a:t>T</a:t>
              </a:r>
            </a:p>
          </p:txBody>
        </p:sp>
      </p:grpSp>
      <p:grpSp>
        <p:nvGrpSpPr>
          <p:cNvPr id="22" name="Group 21"/>
          <p:cNvGrpSpPr/>
          <p:nvPr/>
        </p:nvGrpSpPr>
        <p:grpSpPr>
          <a:xfrm>
            <a:off x="4959552" y="6357596"/>
            <a:ext cx="385042" cy="523220"/>
            <a:chOff x="4959552" y="6357596"/>
            <a:chExt cx="385042" cy="523220"/>
          </a:xfrm>
        </p:grpSpPr>
        <p:cxnSp>
          <p:nvCxnSpPr>
            <p:cNvPr id="82" name="Straight Connector 81"/>
            <p:cNvCxnSpPr/>
            <p:nvPr/>
          </p:nvCxnSpPr>
          <p:spPr>
            <a:xfrm>
              <a:off x="5036722" y="6452305"/>
              <a:ext cx="2292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4959552" y="6357596"/>
              <a:ext cx="385042" cy="523220"/>
            </a:xfrm>
            <a:prstGeom prst="rect">
              <a:avLst/>
            </a:prstGeom>
          </p:spPr>
          <p:txBody>
            <a:bodyPr wrap="none">
              <a:spAutoFit/>
            </a:bodyPr>
            <a:lstStyle/>
            <a:p>
              <a:r>
                <a:rPr lang="en-US" sz="2800">
                  <a:solidFill>
                    <a:srgbClr val="0070C0"/>
                  </a:solidFill>
                  <a:latin typeface="Times New Roman" panose="02020603050405020304" pitchFamily="18" charset="0"/>
                  <a:cs typeface="Times New Roman" panose="02020603050405020304" pitchFamily="18" charset="0"/>
                </a:rPr>
                <a:t>P</a:t>
              </a:r>
            </a:p>
          </p:txBody>
        </p:sp>
      </p:grpSp>
    </p:spTree>
    <p:extLst>
      <p:ext uri="{BB962C8B-B14F-4D97-AF65-F5344CB8AC3E}">
        <p14:creationId xmlns:p14="http://schemas.microsoft.com/office/powerpoint/2010/main" val="385960703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5"/>
                                        </p:tgtEl>
                                        <p:attrNameLst>
                                          <p:attrName>style.visibility</p:attrName>
                                        </p:attrNameLst>
                                      </p:cBhvr>
                                      <p:to>
                                        <p:strVal val="visible"/>
                                      </p:to>
                                    </p:set>
                                    <p:anim calcmode="lin" valueType="num">
                                      <p:cBhvr additive="base">
                                        <p:cTn id="13" dur="500" fill="hold"/>
                                        <p:tgtEl>
                                          <p:spTgt spid="105"/>
                                        </p:tgtEl>
                                        <p:attrNameLst>
                                          <p:attrName>ppt_x</p:attrName>
                                        </p:attrNameLst>
                                      </p:cBhvr>
                                      <p:tavLst>
                                        <p:tav tm="0">
                                          <p:val>
                                            <p:strVal val="#ppt_x"/>
                                          </p:val>
                                        </p:tav>
                                        <p:tav tm="100000">
                                          <p:val>
                                            <p:strVal val="#ppt_x"/>
                                          </p:val>
                                        </p:tav>
                                      </p:tavLst>
                                    </p:anim>
                                    <p:anim calcmode="lin" valueType="num">
                                      <p:cBhvr additive="base">
                                        <p:cTn id="14"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fltVal val="0"/>
                                          </p:val>
                                        </p:tav>
                                        <p:tav tm="100000">
                                          <p:val>
                                            <p:strVal val="#ppt_w"/>
                                          </p:val>
                                        </p:tav>
                                      </p:tavLst>
                                    </p:anim>
                                    <p:anim calcmode="lin" valueType="num">
                                      <p:cBhvr>
                                        <p:cTn id="20" dur="1000" fill="hold"/>
                                        <p:tgtEl>
                                          <p:spTgt spid="12"/>
                                        </p:tgtEl>
                                        <p:attrNameLst>
                                          <p:attrName>ppt_h</p:attrName>
                                        </p:attrNameLst>
                                      </p:cBhvr>
                                      <p:tavLst>
                                        <p:tav tm="0">
                                          <p:val>
                                            <p:fltVal val="0"/>
                                          </p:val>
                                        </p:tav>
                                        <p:tav tm="100000">
                                          <p:val>
                                            <p:strVal val="#ppt_h"/>
                                          </p:val>
                                        </p:tav>
                                      </p:tavLst>
                                    </p:anim>
                                    <p:anim calcmode="lin" valueType="num">
                                      <p:cBhvr>
                                        <p:cTn id="21" dur="1000" fill="hold"/>
                                        <p:tgtEl>
                                          <p:spTgt spid="12"/>
                                        </p:tgtEl>
                                        <p:attrNameLst>
                                          <p:attrName>style.rotation</p:attrName>
                                        </p:attrNameLst>
                                      </p:cBhvr>
                                      <p:tavLst>
                                        <p:tav tm="0">
                                          <p:val>
                                            <p:fltVal val="90"/>
                                          </p:val>
                                        </p:tav>
                                        <p:tav tm="100000">
                                          <p:val>
                                            <p:fltVal val="0"/>
                                          </p:val>
                                        </p:tav>
                                      </p:tavLst>
                                    </p:anim>
                                    <p:animEffect transition="in" filter="fade">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85"/>
                                        </p:tgtEl>
                                        <p:attrNameLst>
                                          <p:attrName>style.visibility</p:attrName>
                                        </p:attrNameLst>
                                      </p:cBhvr>
                                      <p:to>
                                        <p:strVal val="visible"/>
                                      </p:to>
                                    </p:set>
                                    <p:anim calcmode="lin" valueType="num">
                                      <p:cBhvr>
                                        <p:cTn id="27" dur="1000" fill="hold"/>
                                        <p:tgtEl>
                                          <p:spTgt spid="85"/>
                                        </p:tgtEl>
                                        <p:attrNameLst>
                                          <p:attrName>ppt_w</p:attrName>
                                        </p:attrNameLst>
                                      </p:cBhvr>
                                      <p:tavLst>
                                        <p:tav tm="0">
                                          <p:val>
                                            <p:fltVal val="0"/>
                                          </p:val>
                                        </p:tav>
                                        <p:tav tm="100000">
                                          <p:val>
                                            <p:strVal val="#ppt_w"/>
                                          </p:val>
                                        </p:tav>
                                      </p:tavLst>
                                    </p:anim>
                                    <p:anim calcmode="lin" valueType="num">
                                      <p:cBhvr>
                                        <p:cTn id="28" dur="1000" fill="hold"/>
                                        <p:tgtEl>
                                          <p:spTgt spid="85"/>
                                        </p:tgtEl>
                                        <p:attrNameLst>
                                          <p:attrName>ppt_h</p:attrName>
                                        </p:attrNameLst>
                                      </p:cBhvr>
                                      <p:tavLst>
                                        <p:tav tm="0">
                                          <p:val>
                                            <p:fltVal val="0"/>
                                          </p:val>
                                        </p:tav>
                                        <p:tav tm="100000">
                                          <p:val>
                                            <p:strVal val="#ppt_h"/>
                                          </p:val>
                                        </p:tav>
                                      </p:tavLst>
                                    </p:anim>
                                    <p:anim calcmode="lin" valueType="num">
                                      <p:cBhvr>
                                        <p:cTn id="29" dur="1000" fill="hold"/>
                                        <p:tgtEl>
                                          <p:spTgt spid="85"/>
                                        </p:tgtEl>
                                        <p:attrNameLst>
                                          <p:attrName>style.rotation</p:attrName>
                                        </p:attrNameLst>
                                      </p:cBhvr>
                                      <p:tavLst>
                                        <p:tav tm="0">
                                          <p:val>
                                            <p:fltVal val="90"/>
                                          </p:val>
                                        </p:tav>
                                        <p:tav tm="100000">
                                          <p:val>
                                            <p:fltVal val="0"/>
                                          </p:val>
                                        </p:tav>
                                      </p:tavLst>
                                    </p:anim>
                                    <p:animEffect transition="in" filter="fade">
                                      <p:cBhvr>
                                        <p:cTn id="30" dur="1000"/>
                                        <p:tgtEl>
                                          <p:spTgt spid="85"/>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122"/>
                                        </p:tgtEl>
                                        <p:attrNameLst>
                                          <p:attrName>style.visibility</p:attrName>
                                        </p:attrNameLst>
                                      </p:cBhvr>
                                      <p:to>
                                        <p:strVal val="visible"/>
                                      </p:to>
                                    </p:set>
                                    <p:anim calcmode="lin" valueType="num">
                                      <p:cBhvr>
                                        <p:cTn id="47" dur="1000" fill="hold"/>
                                        <p:tgtEl>
                                          <p:spTgt spid="122"/>
                                        </p:tgtEl>
                                        <p:attrNameLst>
                                          <p:attrName>ppt_w</p:attrName>
                                        </p:attrNameLst>
                                      </p:cBhvr>
                                      <p:tavLst>
                                        <p:tav tm="0">
                                          <p:val>
                                            <p:fltVal val="0"/>
                                          </p:val>
                                        </p:tav>
                                        <p:tav tm="100000">
                                          <p:val>
                                            <p:strVal val="#ppt_w"/>
                                          </p:val>
                                        </p:tav>
                                      </p:tavLst>
                                    </p:anim>
                                    <p:anim calcmode="lin" valueType="num">
                                      <p:cBhvr>
                                        <p:cTn id="48" dur="1000" fill="hold"/>
                                        <p:tgtEl>
                                          <p:spTgt spid="122"/>
                                        </p:tgtEl>
                                        <p:attrNameLst>
                                          <p:attrName>ppt_h</p:attrName>
                                        </p:attrNameLst>
                                      </p:cBhvr>
                                      <p:tavLst>
                                        <p:tav tm="0">
                                          <p:val>
                                            <p:fltVal val="0"/>
                                          </p:val>
                                        </p:tav>
                                        <p:tav tm="100000">
                                          <p:val>
                                            <p:strVal val="#ppt_h"/>
                                          </p:val>
                                        </p:tav>
                                      </p:tavLst>
                                    </p:anim>
                                    <p:anim calcmode="lin" valueType="num">
                                      <p:cBhvr>
                                        <p:cTn id="49" dur="1000" fill="hold"/>
                                        <p:tgtEl>
                                          <p:spTgt spid="122"/>
                                        </p:tgtEl>
                                        <p:attrNameLst>
                                          <p:attrName>style.rotation</p:attrName>
                                        </p:attrNameLst>
                                      </p:cBhvr>
                                      <p:tavLst>
                                        <p:tav tm="0">
                                          <p:val>
                                            <p:fltVal val="90"/>
                                          </p:val>
                                        </p:tav>
                                        <p:tav tm="100000">
                                          <p:val>
                                            <p:fltVal val="0"/>
                                          </p:val>
                                        </p:tav>
                                      </p:tavLst>
                                    </p:anim>
                                    <p:animEffect transition="in" filter="fade">
                                      <p:cBhvr>
                                        <p:cTn id="50" dur="1000"/>
                                        <p:tgtEl>
                                          <p:spTgt spid="122"/>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nodeType="clickEffect">
                                  <p:stCondLst>
                                    <p:cond delay="0"/>
                                  </p:stCondLst>
                                  <p:childTnLst>
                                    <p:set>
                                      <p:cBhvr>
                                        <p:cTn id="54" dur="1" fill="hold">
                                          <p:stCondLst>
                                            <p:cond delay="0"/>
                                          </p:stCondLst>
                                        </p:cTn>
                                        <p:tgtEl>
                                          <p:spTgt spid="123"/>
                                        </p:tgtEl>
                                        <p:attrNameLst>
                                          <p:attrName>style.visibility</p:attrName>
                                        </p:attrNameLst>
                                      </p:cBhvr>
                                      <p:to>
                                        <p:strVal val="visible"/>
                                      </p:to>
                                    </p:set>
                                    <p:anim calcmode="lin" valueType="num">
                                      <p:cBhvr>
                                        <p:cTn id="55" dur="1000" fill="hold"/>
                                        <p:tgtEl>
                                          <p:spTgt spid="123"/>
                                        </p:tgtEl>
                                        <p:attrNameLst>
                                          <p:attrName>ppt_w</p:attrName>
                                        </p:attrNameLst>
                                      </p:cBhvr>
                                      <p:tavLst>
                                        <p:tav tm="0">
                                          <p:val>
                                            <p:fltVal val="0"/>
                                          </p:val>
                                        </p:tav>
                                        <p:tav tm="100000">
                                          <p:val>
                                            <p:strVal val="#ppt_w"/>
                                          </p:val>
                                        </p:tav>
                                      </p:tavLst>
                                    </p:anim>
                                    <p:anim calcmode="lin" valueType="num">
                                      <p:cBhvr>
                                        <p:cTn id="56" dur="1000" fill="hold"/>
                                        <p:tgtEl>
                                          <p:spTgt spid="123"/>
                                        </p:tgtEl>
                                        <p:attrNameLst>
                                          <p:attrName>ppt_h</p:attrName>
                                        </p:attrNameLst>
                                      </p:cBhvr>
                                      <p:tavLst>
                                        <p:tav tm="0">
                                          <p:val>
                                            <p:fltVal val="0"/>
                                          </p:val>
                                        </p:tav>
                                        <p:tav tm="100000">
                                          <p:val>
                                            <p:strVal val="#ppt_h"/>
                                          </p:val>
                                        </p:tav>
                                      </p:tavLst>
                                    </p:anim>
                                    <p:anim calcmode="lin" valueType="num">
                                      <p:cBhvr>
                                        <p:cTn id="57" dur="1000" fill="hold"/>
                                        <p:tgtEl>
                                          <p:spTgt spid="123"/>
                                        </p:tgtEl>
                                        <p:attrNameLst>
                                          <p:attrName>style.rotation</p:attrName>
                                        </p:attrNameLst>
                                      </p:cBhvr>
                                      <p:tavLst>
                                        <p:tav tm="0">
                                          <p:val>
                                            <p:fltVal val="90"/>
                                          </p:val>
                                        </p:tav>
                                        <p:tav tm="100000">
                                          <p:val>
                                            <p:fltVal val="0"/>
                                          </p:val>
                                        </p:tav>
                                      </p:tavLst>
                                    </p:anim>
                                    <p:animEffect transition="in" filter="fade">
                                      <p:cBhvr>
                                        <p:cTn id="58" dur="1000"/>
                                        <p:tgtEl>
                                          <p:spTgt spid="123"/>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30"/>
                                        </p:tgtEl>
                                        <p:attrNameLst>
                                          <p:attrName>style.visibility</p:attrName>
                                        </p:attrNameLst>
                                      </p:cBhvr>
                                      <p:to>
                                        <p:strVal val="visible"/>
                                      </p:to>
                                    </p:set>
                                    <p:anim calcmode="lin" valueType="num">
                                      <p:cBhvr additive="base">
                                        <p:cTn id="63" dur="500" fill="hold"/>
                                        <p:tgtEl>
                                          <p:spTgt spid="130"/>
                                        </p:tgtEl>
                                        <p:attrNameLst>
                                          <p:attrName>ppt_x</p:attrName>
                                        </p:attrNameLst>
                                      </p:cBhvr>
                                      <p:tavLst>
                                        <p:tav tm="0">
                                          <p:val>
                                            <p:strVal val="#ppt_x"/>
                                          </p:val>
                                        </p:tav>
                                        <p:tav tm="100000">
                                          <p:val>
                                            <p:strVal val="#ppt_x"/>
                                          </p:val>
                                        </p:tav>
                                      </p:tavLst>
                                    </p:anim>
                                    <p:anim calcmode="lin" valueType="num">
                                      <p:cBhvr additive="base">
                                        <p:cTn id="64"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anim calcmode="lin" valueType="num">
                                      <p:cBhvr>
                                        <p:cTn id="69" dur="1000" fill="hold"/>
                                        <p:tgtEl>
                                          <p:spTgt spid="7"/>
                                        </p:tgtEl>
                                        <p:attrNameLst>
                                          <p:attrName>ppt_w</p:attrName>
                                        </p:attrNameLst>
                                      </p:cBhvr>
                                      <p:tavLst>
                                        <p:tav tm="0">
                                          <p:val>
                                            <p:fltVal val="0"/>
                                          </p:val>
                                        </p:tav>
                                        <p:tav tm="100000">
                                          <p:val>
                                            <p:strVal val="#ppt_w"/>
                                          </p:val>
                                        </p:tav>
                                      </p:tavLst>
                                    </p:anim>
                                    <p:anim calcmode="lin" valueType="num">
                                      <p:cBhvr>
                                        <p:cTn id="70" dur="1000" fill="hold"/>
                                        <p:tgtEl>
                                          <p:spTgt spid="7"/>
                                        </p:tgtEl>
                                        <p:attrNameLst>
                                          <p:attrName>ppt_h</p:attrName>
                                        </p:attrNameLst>
                                      </p:cBhvr>
                                      <p:tavLst>
                                        <p:tav tm="0">
                                          <p:val>
                                            <p:fltVal val="0"/>
                                          </p:val>
                                        </p:tav>
                                        <p:tav tm="100000">
                                          <p:val>
                                            <p:strVal val="#ppt_h"/>
                                          </p:val>
                                        </p:tav>
                                      </p:tavLst>
                                    </p:anim>
                                    <p:anim calcmode="lin" valueType="num">
                                      <p:cBhvr>
                                        <p:cTn id="71" dur="1000" fill="hold"/>
                                        <p:tgtEl>
                                          <p:spTgt spid="7"/>
                                        </p:tgtEl>
                                        <p:attrNameLst>
                                          <p:attrName>style.rotation</p:attrName>
                                        </p:attrNameLst>
                                      </p:cBhvr>
                                      <p:tavLst>
                                        <p:tav tm="0">
                                          <p:val>
                                            <p:fltVal val="90"/>
                                          </p:val>
                                        </p:tav>
                                        <p:tav tm="100000">
                                          <p:val>
                                            <p:fltVal val="0"/>
                                          </p:val>
                                        </p:tav>
                                      </p:tavLst>
                                    </p:anim>
                                    <p:animEffect transition="in" filter="fade">
                                      <p:cBhvr>
                                        <p:cTn id="72" dur="1000"/>
                                        <p:tgtEl>
                                          <p:spTgt spid="7"/>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additive="base">
                                        <p:cTn id="77" dur="500" fill="hold"/>
                                        <p:tgtEl>
                                          <p:spTgt spid="16"/>
                                        </p:tgtEl>
                                        <p:attrNameLst>
                                          <p:attrName>ppt_x</p:attrName>
                                        </p:attrNameLst>
                                      </p:cBhvr>
                                      <p:tavLst>
                                        <p:tav tm="0">
                                          <p:val>
                                            <p:strVal val="#ppt_x"/>
                                          </p:val>
                                        </p:tav>
                                        <p:tav tm="100000">
                                          <p:val>
                                            <p:strVal val="#ppt_x"/>
                                          </p:val>
                                        </p:tav>
                                      </p:tavLst>
                                    </p:anim>
                                    <p:anim calcmode="lin" valueType="num">
                                      <p:cBhvr additive="base">
                                        <p:cTn id="7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fill="hold"/>
                                        <p:tgtEl>
                                          <p:spTgt spid="18"/>
                                        </p:tgtEl>
                                        <p:attrNameLst>
                                          <p:attrName>ppt_x</p:attrName>
                                        </p:attrNameLst>
                                      </p:cBhvr>
                                      <p:tavLst>
                                        <p:tav tm="0">
                                          <p:val>
                                            <p:strVal val="#ppt_x"/>
                                          </p:val>
                                        </p:tav>
                                        <p:tav tm="100000">
                                          <p:val>
                                            <p:strVal val="#ppt_x"/>
                                          </p:val>
                                        </p:tav>
                                      </p:tavLst>
                                    </p:anim>
                                    <p:anim calcmode="lin" valueType="num">
                                      <p:cBhvr additive="base">
                                        <p:cTn id="8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nodeType="clickEffect">
                                  <p:stCondLst>
                                    <p:cond delay="0"/>
                                  </p:stCondLst>
                                  <p:childTnLst>
                                    <p:set>
                                      <p:cBhvr>
                                        <p:cTn id="88" dur="1" fill="hold">
                                          <p:stCondLst>
                                            <p:cond delay="0"/>
                                          </p:stCondLst>
                                        </p:cTn>
                                        <p:tgtEl>
                                          <p:spTgt spid="159"/>
                                        </p:tgtEl>
                                        <p:attrNameLst>
                                          <p:attrName>style.visibility</p:attrName>
                                        </p:attrNameLst>
                                      </p:cBhvr>
                                      <p:to>
                                        <p:strVal val="visible"/>
                                      </p:to>
                                    </p:set>
                                    <p:anim calcmode="lin" valueType="num">
                                      <p:cBhvr>
                                        <p:cTn id="89" dur="1000" fill="hold"/>
                                        <p:tgtEl>
                                          <p:spTgt spid="159"/>
                                        </p:tgtEl>
                                        <p:attrNameLst>
                                          <p:attrName>ppt_w</p:attrName>
                                        </p:attrNameLst>
                                      </p:cBhvr>
                                      <p:tavLst>
                                        <p:tav tm="0">
                                          <p:val>
                                            <p:fltVal val="0"/>
                                          </p:val>
                                        </p:tav>
                                        <p:tav tm="100000">
                                          <p:val>
                                            <p:strVal val="#ppt_w"/>
                                          </p:val>
                                        </p:tav>
                                      </p:tavLst>
                                    </p:anim>
                                    <p:anim calcmode="lin" valueType="num">
                                      <p:cBhvr>
                                        <p:cTn id="90" dur="1000" fill="hold"/>
                                        <p:tgtEl>
                                          <p:spTgt spid="159"/>
                                        </p:tgtEl>
                                        <p:attrNameLst>
                                          <p:attrName>ppt_h</p:attrName>
                                        </p:attrNameLst>
                                      </p:cBhvr>
                                      <p:tavLst>
                                        <p:tav tm="0">
                                          <p:val>
                                            <p:fltVal val="0"/>
                                          </p:val>
                                        </p:tav>
                                        <p:tav tm="100000">
                                          <p:val>
                                            <p:strVal val="#ppt_h"/>
                                          </p:val>
                                        </p:tav>
                                      </p:tavLst>
                                    </p:anim>
                                    <p:anim calcmode="lin" valueType="num">
                                      <p:cBhvr>
                                        <p:cTn id="91" dur="1000" fill="hold"/>
                                        <p:tgtEl>
                                          <p:spTgt spid="159"/>
                                        </p:tgtEl>
                                        <p:attrNameLst>
                                          <p:attrName>style.rotation</p:attrName>
                                        </p:attrNameLst>
                                      </p:cBhvr>
                                      <p:tavLst>
                                        <p:tav tm="0">
                                          <p:val>
                                            <p:fltVal val="90"/>
                                          </p:val>
                                        </p:tav>
                                        <p:tav tm="100000">
                                          <p:val>
                                            <p:fltVal val="0"/>
                                          </p:val>
                                        </p:tav>
                                      </p:tavLst>
                                    </p:anim>
                                    <p:animEffect transition="in" filter="fade">
                                      <p:cBhvr>
                                        <p:cTn id="92" dur="1000"/>
                                        <p:tgtEl>
                                          <p:spTgt spid="159"/>
                                        </p:tgtEl>
                                      </p:cBhvr>
                                    </p:animEffect>
                                  </p:childTnLst>
                                </p:cTn>
                              </p:par>
                            </p:childTnLst>
                          </p:cTn>
                        </p:par>
                      </p:childTnLst>
                    </p:cTn>
                  </p:par>
                  <p:par>
                    <p:cTn id="93" fill="hold">
                      <p:stCondLst>
                        <p:cond delay="indefinite"/>
                      </p:stCondLst>
                      <p:childTnLst>
                        <p:par>
                          <p:cTn id="94" fill="hold">
                            <p:stCondLst>
                              <p:cond delay="0"/>
                            </p:stCondLst>
                            <p:childTnLst>
                              <p:par>
                                <p:cTn id="95" presetID="31" presetClass="entr" presetSubtype="0" fill="hold" nodeType="clickEffect">
                                  <p:stCondLst>
                                    <p:cond delay="0"/>
                                  </p:stCondLst>
                                  <p:childTnLst>
                                    <p:set>
                                      <p:cBhvr>
                                        <p:cTn id="96" dur="1" fill="hold">
                                          <p:stCondLst>
                                            <p:cond delay="0"/>
                                          </p:stCondLst>
                                        </p:cTn>
                                        <p:tgtEl>
                                          <p:spTgt spid="160"/>
                                        </p:tgtEl>
                                        <p:attrNameLst>
                                          <p:attrName>style.visibility</p:attrName>
                                        </p:attrNameLst>
                                      </p:cBhvr>
                                      <p:to>
                                        <p:strVal val="visible"/>
                                      </p:to>
                                    </p:set>
                                    <p:anim calcmode="lin" valueType="num">
                                      <p:cBhvr>
                                        <p:cTn id="97" dur="1000" fill="hold"/>
                                        <p:tgtEl>
                                          <p:spTgt spid="160"/>
                                        </p:tgtEl>
                                        <p:attrNameLst>
                                          <p:attrName>ppt_w</p:attrName>
                                        </p:attrNameLst>
                                      </p:cBhvr>
                                      <p:tavLst>
                                        <p:tav tm="0">
                                          <p:val>
                                            <p:fltVal val="0"/>
                                          </p:val>
                                        </p:tav>
                                        <p:tav tm="100000">
                                          <p:val>
                                            <p:strVal val="#ppt_w"/>
                                          </p:val>
                                        </p:tav>
                                      </p:tavLst>
                                    </p:anim>
                                    <p:anim calcmode="lin" valueType="num">
                                      <p:cBhvr>
                                        <p:cTn id="98" dur="1000" fill="hold"/>
                                        <p:tgtEl>
                                          <p:spTgt spid="160"/>
                                        </p:tgtEl>
                                        <p:attrNameLst>
                                          <p:attrName>ppt_h</p:attrName>
                                        </p:attrNameLst>
                                      </p:cBhvr>
                                      <p:tavLst>
                                        <p:tav tm="0">
                                          <p:val>
                                            <p:fltVal val="0"/>
                                          </p:val>
                                        </p:tav>
                                        <p:tav tm="100000">
                                          <p:val>
                                            <p:strVal val="#ppt_h"/>
                                          </p:val>
                                        </p:tav>
                                      </p:tavLst>
                                    </p:anim>
                                    <p:anim calcmode="lin" valueType="num">
                                      <p:cBhvr>
                                        <p:cTn id="99" dur="1000" fill="hold"/>
                                        <p:tgtEl>
                                          <p:spTgt spid="160"/>
                                        </p:tgtEl>
                                        <p:attrNameLst>
                                          <p:attrName>style.rotation</p:attrName>
                                        </p:attrNameLst>
                                      </p:cBhvr>
                                      <p:tavLst>
                                        <p:tav tm="0">
                                          <p:val>
                                            <p:fltVal val="90"/>
                                          </p:val>
                                        </p:tav>
                                        <p:tav tm="100000">
                                          <p:val>
                                            <p:fltVal val="0"/>
                                          </p:val>
                                        </p:tav>
                                      </p:tavLst>
                                    </p:anim>
                                    <p:animEffect transition="in" filter="fade">
                                      <p:cBhvr>
                                        <p:cTn id="100" dur="1000"/>
                                        <p:tgtEl>
                                          <p:spTgt spid="160"/>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nodeType="clickEffect">
                                  <p:stCondLst>
                                    <p:cond delay="0"/>
                                  </p:stCondLst>
                                  <p:childTnLst>
                                    <p:set>
                                      <p:cBhvr>
                                        <p:cTn id="104" dur="1" fill="hold">
                                          <p:stCondLst>
                                            <p:cond delay="0"/>
                                          </p:stCondLst>
                                        </p:cTn>
                                        <p:tgtEl>
                                          <p:spTgt spid="8"/>
                                        </p:tgtEl>
                                        <p:attrNameLst>
                                          <p:attrName>style.visibility</p:attrName>
                                        </p:attrNameLst>
                                      </p:cBhvr>
                                      <p:to>
                                        <p:strVal val="visible"/>
                                      </p:to>
                                    </p:set>
                                    <p:anim calcmode="lin" valueType="num">
                                      <p:cBhvr>
                                        <p:cTn id="105" dur="1000" fill="hold"/>
                                        <p:tgtEl>
                                          <p:spTgt spid="8"/>
                                        </p:tgtEl>
                                        <p:attrNameLst>
                                          <p:attrName>ppt_w</p:attrName>
                                        </p:attrNameLst>
                                      </p:cBhvr>
                                      <p:tavLst>
                                        <p:tav tm="0">
                                          <p:val>
                                            <p:fltVal val="0"/>
                                          </p:val>
                                        </p:tav>
                                        <p:tav tm="100000">
                                          <p:val>
                                            <p:strVal val="#ppt_w"/>
                                          </p:val>
                                        </p:tav>
                                      </p:tavLst>
                                    </p:anim>
                                    <p:anim calcmode="lin" valueType="num">
                                      <p:cBhvr>
                                        <p:cTn id="106" dur="1000" fill="hold"/>
                                        <p:tgtEl>
                                          <p:spTgt spid="8"/>
                                        </p:tgtEl>
                                        <p:attrNameLst>
                                          <p:attrName>ppt_h</p:attrName>
                                        </p:attrNameLst>
                                      </p:cBhvr>
                                      <p:tavLst>
                                        <p:tav tm="0">
                                          <p:val>
                                            <p:fltVal val="0"/>
                                          </p:val>
                                        </p:tav>
                                        <p:tav tm="100000">
                                          <p:val>
                                            <p:strVal val="#ppt_h"/>
                                          </p:val>
                                        </p:tav>
                                      </p:tavLst>
                                    </p:anim>
                                    <p:anim calcmode="lin" valueType="num">
                                      <p:cBhvr>
                                        <p:cTn id="107" dur="1000" fill="hold"/>
                                        <p:tgtEl>
                                          <p:spTgt spid="8"/>
                                        </p:tgtEl>
                                        <p:attrNameLst>
                                          <p:attrName>style.rotation</p:attrName>
                                        </p:attrNameLst>
                                      </p:cBhvr>
                                      <p:tavLst>
                                        <p:tav tm="0">
                                          <p:val>
                                            <p:fltVal val="90"/>
                                          </p:val>
                                        </p:tav>
                                        <p:tav tm="100000">
                                          <p:val>
                                            <p:fltVal val="0"/>
                                          </p:val>
                                        </p:tav>
                                      </p:tavLst>
                                    </p:anim>
                                    <p:animEffect transition="in" filter="fade">
                                      <p:cBhvr>
                                        <p:cTn id="108" dur="1000"/>
                                        <p:tgtEl>
                                          <p:spTgt spid="8"/>
                                        </p:tgtEl>
                                      </p:cBhvr>
                                    </p:animEffect>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19"/>
                                        </p:tgtEl>
                                        <p:attrNameLst>
                                          <p:attrName>style.visibility</p:attrName>
                                        </p:attrNameLst>
                                      </p:cBhvr>
                                      <p:to>
                                        <p:strVal val="visible"/>
                                      </p:to>
                                    </p:set>
                                    <p:anim calcmode="lin" valueType="num">
                                      <p:cBhvr additive="base">
                                        <p:cTn id="113" dur="500" fill="hold"/>
                                        <p:tgtEl>
                                          <p:spTgt spid="19"/>
                                        </p:tgtEl>
                                        <p:attrNameLst>
                                          <p:attrName>ppt_x</p:attrName>
                                        </p:attrNameLst>
                                      </p:cBhvr>
                                      <p:tavLst>
                                        <p:tav tm="0">
                                          <p:val>
                                            <p:strVal val="#ppt_x"/>
                                          </p:val>
                                        </p:tav>
                                        <p:tav tm="100000">
                                          <p:val>
                                            <p:strVal val="#ppt_x"/>
                                          </p:val>
                                        </p:tav>
                                      </p:tavLst>
                                    </p:anim>
                                    <p:anim calcmode="lin" valueType="num">
                                      <p:cBhvr additive="base">
                                        <p:cTn id="1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20"/>
                                        </p:tgtEl>
                                        <p:attrNameLst>
                                          <p:attrName>style.visibility</p:attrName>
                                        </p:attrNameLst>
                                      </p:cBhvr>
                                      <p:to>
                                        <p:strVal val="visible"/>
                                      </p:to>
                                    </p:set>
                                    <p:anim calcmode="lin" valueType="num">
                                      <p:cBhvr additive="base">
                                        <p:cTn id="119" dur="500" fill="hold"/>
                                        <p:tgtEl>
                                          <p:spTgt spid="20"/>
                                        </p:tgtEl>
                                        <p:attrNameLst>
                                          <p:attrName>ppt_x</p:attrName>
                                        </p:attrNameLst>
                                      </p:cBhvr>
                                      <p:tavLst>
                                        <p:tav tm="0">
                                          <p:val>
                                            <p:strVal val="#ppt_x"/>
                                          </p:val>
                                        </p:tav>
                                        <p:tav tm="100000">
                                          <p:val>
                                            <p:strVal val="#ppt_x"/>
                                          </p:val>
                                        </p:tav>
                                      </p:tavLst>
                                    </p:anim>
                                    <p:anim calcmode="lin" valueType="num">
                                      <p:cBhvr additive="base">
                                        <p:cTn id="1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31" presetClass="entr" presetSubtype="0" fill="hold" nodeType="clickEffect">
                                  <p:stCondLst>
                                    <p:cond delay="0"/>
                                  </p:stCondLst>
                                  <p:childTnLst>
                                    <p:set>
                                      <p:cBhvr>
                                        <p:cTn id="124" dur="1" fill="hold">
                                          <p:stCondLst>
                                            <p:cond delay="0"/>
                                          </p:stCondLst>
                                        </p:cTn>
                                        <p:tgtEl>
                                          <p:spTgt spid="169"/>
                                        </p:tgtEl>
                                        <p:attrNameLst>
                                          <p:attrName>style.visibility</p:attrName>
                                        </p:attrNameLst>
                                      </p:cBhvr>
                                      <p:to>
                                        <p:strVal val="visible"/>
                                      </p:to>
                                    </p:set>
                                    <p:anim calcmode="lin" valueType="num">
                                      <p:cBhvr>
                                        <p:cTn id="125" dur="1000" fill="hold"/>
                                        <p:tgtEl>
                                          <p:spTgt spid="169"/>
                                        </p:tgtEl>
                                        <p:attrNameLst>
                                          <p:attrName>ppt_w</p:attrName>
                                        </p:attrNameLst>
                                      </p:cBhvr>
                                      <p:tavLst>
                                        <p:tav tm="0">
                                          <p:val>
                                            <p:fltVal val="0"/>
                                          </p:val>
                                        </p:tav>
                                        <p:tav tm="100000">
                                          <p:val>
                                            <p:strVal val="#ppt_w"/>
                                          </p:val>
                                        </p:tav>
                                      </p:tavLst>
                                    </p:anim>
                                    <p:anim calcmode="lin" valueType="num">
                                      <p:cBhvr>
                                        <p:cTn id="126" dur="1000" fill="hold"/>
                                        <p:tgtEl>
                                          <p:spTgt spid="169"/>
                                        </p:tgtEl>
                                        <p:attrNameLst>
                                          <p:attrName>ppt_h</p:attrName>
                                        </p:attrNameLst>
                                      </p:cBhvr>
                                      <p:tavLst>
                                        <p:tav tm="0">
                                          <p:val>
                                            <p:fltVal val="0"/>
                                          </p:val>
                                        </p:tav>
                                        <p:tav tm="100000">
                                          <p:val>
                                            <p:strVal val="#ppt_h"/>
                                          </p:val>
                                        </p:tav>
                                      </p:tavLst>
                                    </p:anim>
                                    <p:anim calcmode="lin" valueType="num">
                                      <p:cBhvr>
                                        <p:cTn id="127" dur="1000" fill="hold"/>
                                        <p:tgtEl>
                                          <p:spTgt spid="169"/>
                                        </p:tgtEl>
                                        <p:attrNameLst>
                                          <p:attrName>style.rotation</p:attrName>
                                        </p:attrNameLst>
                                      </p:cBhvr>
                                      <p:tavLst>
                                        <p:tav tm="0">
                                          <p:val>
                                            <p:fltVal val="90"/>
                                          </p:val>
                                        </p:tav>
                                        <p:tav tm="100000">
                                          <p:val>
                                            <p:fltVal val="0"/>
                                          </p:val>
                                        </p:tav>
                                      </p:tavLst>
                                    </p:anim>
                                    <p:animEffect transition="in" filter="fade">
                                      <p:cBhvr>
                                        <p:cTn id="128" dur="1000"/>
                                        <p:tgtEl>
                                          <p:spTgt spid="169"/>
                                        </p:tgtEl>
                                      </p:cBhvr>
                                    </p:animEffect>
                                  </p:childTnLst>
                                </p:cTn>
                              </p:par>
                            </p:childTnLst>
                          </p:cTn>
                        </p:par>
                      </p:childTnLst>
                    </p:cTn>
                  </p:par>
                  <p:par>
                    <p:cTn id="129" fill="hold">
                      <p:stCondLst>
                        <p:cond delay="indefinite"/>
                      </p:stCondLst>
                      <p:childTnLst>
                        <p:par>
                          <p:cTn id="130" fill="hold">
                            <p:stCondLst>
                              <p:cond delay="0"/>
                            </p:stCondLst>
                            <p:childTnLst>
                              <p:par>
                                <p:cTn id="131" presetID="31" presetClass="entr" presetSubtype="0" fill="hold" nodeType="clickEffect">
                                  <p:stCondLst>
                                    <p:cond delay="0"/>
                                  </p:stCondLst>
                                  <p:childTnLst>
                                    <p:set>
                                      <p:cBhvr>
                                        <p:cTn id="132" dur="1" fill="hold">
                                          <p:stCondLst>
                                            <p:cond delay="0"/>
                                          </p:stCondLst>
                                        </p:cTn>
                                        <p:tgtEl>
                                          <p:spTgt spid="170"/>
                                        </p:tgtEl>
                                        <p:attrNameLst>
                                          <p:attrName>style.visibility</p:attrName>
                                        </p:attrNameLst>
                                      </p:cBhvr>
                                      <p:to>
                                        <p:strVal val="visible"/>
                                      </p:to>
                                    </p:set>
                                    <p:anim calcmode="lin" valueType="num">
                                      <p:cBhvr>
                                        <p:cTn id="133" dur="1000" fill="hold"/>
                                        <p:tgtEl>
                                          <p:spTgt spid="170"/>
                                        </p:tgtEl>
                                        <p:attrNameLst>
                                          <p:attrName>ppt_w</p:attrName>
                                        </p:attrNameLst>
                                      </p:cBhvr>
                                      <p:tavLst>
                                        <p:tav tm="0">
                                          <p:val>
                                            <p:fltVal val="0"/>
                                          </p:val>
                                        </p:tav>
                                        <p:tav tm="100000">
                                          <p:val>
                                            <p:strVal val="#ppt_w"/>
                                          </p:val>
                                        </p:tav>
                                      </p:tavLst>
                                    </p:anim>
                                    <p:anim calcmode="lin" valueType="num">
                                      <p:cBhvr>
                                        <p:cTn id="134" dur="1000" fill="hold"/>
                                        <p:tgtEl>
                                          <p:spTgt spid="170"/>
                                        </p:tgtEl>
                                        <p:attrNameLst>
                                          <p:attrName>ppt_h</p:attrName>
                                        </p:attrNameLst>
                                      </p:cBhvr>
                                      <p:tavLst>
                                        <p:tav tm="0">
                                          <p:val>
                                            <p:fltVal val="0"/>
                                          </p:val>
                                        </p:tav>
                                        <p:tav tm="100000">
                                          <p:val>
                                            <p:strVal val="#ppt_h"/>
                                          </p:val>
                                        </p:tav>
                                      </p:tavLst>
                                    </p:anim>
                                    <p:anim calcmode="lin" valueType="num">
                                      <p:cBhvr>
                                        <p:cTn id="135" dur="1000" fill="hold"/>
                                        <p:tgtEl>
                                          <p:spTgt spid="170"/>
                                        </p:tgtEl>
                                        <p:attrNameLst>
                                          <p:attrName>style.rotation</p:attrName>
                                        </p:attrNameLst>
                                      </p:cBhvr>
                                      <p:tavLst>
                                        <p:tav tm="0">
                                          <p:val>
                                            <p:fltVal val="90"/>
                                          </p:val>
                                        </p:tav>
                                        <p:tav tm="100000">
                                          <p:val>
                                            <p:fltVal val="0"/>
                                          </p:val>
                                        </p:tav>
                                      </p:tavLst>
                                    </p:anim>
                                    <p:animEffect transition="in" filter="fade">
                                      <p:cBhvr>
                                        <p:cTn id="136" dur="1000"/>
                                        <p:tgtEl>
                                          <p:spTgt spid="170"/>
                                        </p:tgtEl>
                                      </p:cBhvr>
                                    </p:animEffect>
                                  </p:childTnLst>
                                </p:cTn>
                              </p:par>
                            </p:childTnLst>
                          </p:cTn>
                        </p:par>
                      </p:childTnLst>
                    </p:cTn>
                  </p:par>
                  <p:par>
                    <p:cTn id="137" fill="hold">
                      <p:stCondLst>
                        <p:cond delay="indefinite"/>
                      </p:stCondLst>
                      <p:childTnLst>
                        <p:par>
                          <p:cTn id="138" fill="hold">
                            <p:stCondLst>
                              <p:cond delay="0"/>
                            </p:stCondLst>
                            <p:childTnLst>
                              <p:par>
                                <p:cTn id="139" presetID="31" presetClass="entr" presetSubtype="0" fill="hold" nodeType="clickEffect">
                                  <p:stCondLst>
                                    <p:cond delay="0"/>
                                  </p:stCondLst>
                                  <p:childTnLst>
                                    <p:set>
                                      <p:cBhvr>
                                        <p:cTn id="140" dur="1" fill="hold">
                                          <p:stCondLst>
                                            <p:cond delay="0"/>
                                          </p:stCondLst>
                                        </p:cTn>
                                        <p:tgtEl>
                                          <p:spTgt spid="5"/>
                                        </p:tgtEl>
                                        <p:attrNameLst>
                                          <p:attrName>style.visibility</p:attrName>
                                        </p:attrNameLst>
                                      </p:cBhvr>
                                      <p:to>
                                        <p:strVal val="visible"/>
                                      </p:to>
                                    </p:set>
                                    <p:anim calcmode="lin" valueType="num">
                                      <p:cBhvr>
                                        <p:cTn id="141" dur="1000" fill="hold"/>
                                        <p:tgtEl>
                                          <p:spTgt spid="5"/>
                                        </p:tgtEl>
                                        <p:attrNameLst>
                                          <p:attrName>ppt_w</p:attrName>
                                        </p:attrNameLst>
                                      </p:cBhvr>
                                      <p:tavLst>
                                        <p:tav tm="0">
                                          <p:val>
                                            <p:fltVal val="0"/>
                                          </p:val>
                                        </p:tav>
                                        <p:tav tm="100000">
                                          <p:val>
                                            <p:strVal val="#ppt_w"/>
                                          </p:val>
                                        </p:tav>
                                      </p:tavLst>
                                    </p:anim>
                                    <p:anim calcmode="lin" valueType="num">
                                      <p:cBhvr>
                                        <p:cTn id="142" dur="1000" fill="hold"/>
                                        <p:tgtEl>
                                          <p:spTgt spid="5"/>
                                        </p:tgtEl>
                                        <p:attrNameLst>
                                          <p:attrName>ppt_h</p:attrName>
                                        </p:attrNameLst>
                                      </p:cBhvr>
                                      <p:tavLst>
                                        <p:tav tm="0">
                                          <p:val>
                                            <p:fltVal val="0"/>
                                          </p:val>
                                        </p:tav>
                                        <p:tav tm="100000">
                                          <p:val>
                                            <p:strVal val="#ppt_h"/>
                                          </p:val>
                                        </p:tav>
                                      </p:tavLst>
                                    </p:anim>
                                    <p:anim calcmode="lin" valueType="num">
                                      <p:cBhvr>
                                        <p:cTn id="143" dur="1000" fill="hold"/>
                                        <p:tgtEl>
                                          <p:spTgt spid="5"/>
                                        </p:tgtEl>
                                        <p:attrNameLst>
                                          <p:attrName>style.rotation</p:attrName>
                                        </p:attrNameLst>
                                      </p:cBhvr>
                                      <p:tavLst>
                                        <p:tav tm="0">
                                          <p:val>
                                            <p:fltVal val="90"/>
                                          </p:val>
                                        </p:tav>
                                        <p:tav tm="100000">
                                          <p:val>
                                            <p:fltVal val="0"/>
                                          </p:val>
                                        </p:tav>
                                      </p:tavLst>
                                    </p:anim>
                                    <p:animEffect transition="in" filter="fade">
                                      <p:cBhvr>
                                        <p:cTn id="144" dur="1000"/>
                                        <p:tgtEl>
                                          <p:spTgt spid="5"/>
                                        </p:tgtEl>
                                      </p:cBhvr>
                                    </p:animEffect>
                                  </p:childTnLst>
                                </p:cTn>
                              </p:par>
                            </p:childTnLst>
                          </p:cTn>
                        </p:par>
                      </p:childTnLst>
                    </p:cTn>
                  </p:par>
                  <p:par>
                    <p:cTn id="145" fill="hold">
                      <p:stCondLst>
                        <p:cond delay="indefinite"/>
                      </p:stCondLst>
                      <p:childTnLst>
                        <p:par>
                          <p:cTn id="146" fill="hold">
                            <p:stCondLst>
                              <p:cond delay="0"/>
                            </p:stCondLst>
                            <p:childTnLst>
                              <p:par>
                                <p:cTn id="147" presetID="31" presetClass="entr" presetSubtype="0" fill="hold" nodeType="clickEffect">
                                  <p:stCondLst>
                                    <p:cond delay="0"/>
                                  </p:stCondLst>
                                  <p:childTnLst>
                                    <p:set>
                                      <p:cBhvr>
                                        <p:cTn id="148" dur="1" fill="hold">
                                          <p:stCondLst>
                                            <p:cond delay="0"/>
                                          </p:stCondLst>
                                        </p:cTn>
                                        <p:tgtEl>
                                          <p:spTgt spid="6"/>
                                        </p:tgtEl>
                                        <p:attrNameLst>
                                          <p:attrName>style.visibility</p:attrName>
                                        </p:attrNameLst>
                                      </p:cBhvr>
                                      <p:to>
                                        <p:strVal val="visible"/>
                                      </p:to>
                                    </p:set>
                                    <p:anim calcmode="lin" valueType="num">
                                      <p:cBhvr>
                                        <p:cTn id="149" dur="1000" fill="hold"/>
                                        <p:tgtEl>
                                          <p:spTgt spid="6"/>
                                        </p:tgtEl>
                                        <p:attrNameLst>
                                          <p:attrName>ppt_w</p:attrName>
                                        </p:attrNameLst>
                                      </p:cBhvr>
                                      <p:tavLst>
                                        <p:tav tm="0">
                                          <p:val>
                                            <p:fltVal val="0"/>
                                          </p:val>
                                        </p:tav>
                                        <p:tav tm="100000">
                                          <p:val>
                                            <p:strVal val="#ppt_w"/>
                                          </p:val>
                                        </p:tav>
                                      </p:tavLst>
                                    </p:anim>
                                    <p:anim calcmode="lin" valueType="num">
                                      <p:cBhvr>
                                        <p:cTn id="150" dur="1000" fill="hold"/>
                                        <p:tgtEl>
                                          <p:spTgt spid="6"/>
                                        </p:tgtEl>
                                        <p:attrNameLst>
                                          <p:attrName>ppt_h</p:attrName>
                                        </p:attrNameLst>
                                      </p:cBhvr>
                                      <p:tavLst>
                                        <p:tav tm="0">
                                          <p:val>
                                            <p:fltVal val="0"/>
                                          </p:val>
                                        </p:tav>
                                        <p:tav tm="100000">
                                          <p:val>
                                            <p:strVal val="#ppt_h"/>
                                          </p:val>
                                        </p:tav>
                                      </p:tavLst>
                                    </p:anim>
                                    <p:anim calcmode="lin" valueType="num">
                                      <p:cBhvr>
                                        <p:cTn id="151" dur="1000" fill="hold"/>
                                        <p:tgtEl>
                                          <p:spTgt spid="6"/>
                                        </p:tgtEl>
                                        <p:attrNameLst>
                                          <p:attrName>style.rotation</p:attrName>
                                        </p:attrNameLst>
                                      </p:cBhvr>
                                      <p:tavLst>
                                        <p:tav tm="0">
                                          <p:val>
                                            <p:fltVal val="90"/>
                                          </p:val>
                                        </p:tav>
                                        <p:tav tm="100000">
                                          <p:val>
                                            <p:fltVal val="0"/>
                                          </p:val>
                                        </p:tav>
                                      </p:tavLst>
                                    </p:anim>
                                    <p:animEffect transition="in" filter="fade">
                                      <p:cBhvr>
                                        <p:cTn id="152" dur="1000"/>
                                        <p:tgtEl>
                                          <p:spTgt spid="6"/>
                                        </p:tgtEl>
                                      </p:cBhvr>
                                    </p:animEffect>
                                  </p:childTnLst>
                                </p:cTn>
                              </p:par>
                            </p:childTnLst>
                          </p:cTn>
                        </p:par>
                      </p:childTnLst>
                    </p:cTn>
                  </p:par>
                  <p:par>
                    <p:cTn id="153" fill="hold">
                      <p:stCondLst>
                        <p:cond delay="indefinite"/>
                      </p:stCondLst>
                      <p:childTnLst>
                        <p:par>
                          <p:cTn id="154" fill="hold">
                            <p:stCondLst>
                              <p:cond delay="0"/>
                            </p:stCondLst>
                            <p:childTnLst>
                              <p:par>
                                <p:cTn id="155" presetID="31" presetClass="entr" presetSubtype="0" fill="hold" nodeType="clickEffect">
                                  <p:stCondLst>
                                    <p:cond delay="0"/>
                                  </p:stCondLst>
                                  <p:childTnLst>
                                    <p:set>
                                      <p:cBhvr>
                                        <p:cTn id="156" dur="1" fill="hold">
                                          <p:stCondLst>
                                            <p:cond delay="0"/>
                                          </p:stCondLst>
                                        </p:cTn>
                                        <p:tgtEl>
                                          <p:spTgt spid="9"/>
                                        </p:tgtEl>
                                        <p:attrNameLst>
                                          <p:attrName>style.visibility</p:attrName>
                                        </p:attrNameLst>
                                      </p:cBhvr>
                                      <p:to>
                                        <p:strVal val="visible"/>
                                      </p:to>
                                    </p:set>
                                    <p:anim calcmode="lin" valueType="num">
                                      <p:cBhvr>
                                        <p:cTn id="157" dur="1000" fill="hold"/>
                                        <p:tgtEl>
                                          <p:spTgt spid="9"/>
                                        </p:tgtEl>
                                        <p:attrNameLst>
                                          <p:attrName>ppt_w</p:attrName>
                                        </p:attrNameLst>
                                      </p:cBhvr>
                                      <p:tavLst>
                                        <p:tav tm="0">
                                          <p:val>
                                            <p:fltVal val="0"/>
                                          </p:val>
                                        </p:tav>
                                        <p:tav tm="100000">
                                          <p:val>
                                            <p:strVal val="#ppt_w"/>
                                          </p:val>
                                        </p:tav>
                                      </p:tavLst>
                                    </p:anim>
                                    <p:anim calcmode="lin" valueType="num">
                                      <p:cBhvr>
                                        <p:cTn id="158" dur="1000" fill="hold"/>
                                        <p:tgtEl>
                                          <p:spTgt spid="9"/>
                                        </p:tgtEl>
                                        <p:attrNameLst>
                                          <p:attrName>ppt_h</p:attrName>
                                        </p:attrNameLst>
                                      </p:cBhvr>
                                      <p:tavLst>
                                        <p:tav tm="0">
                                          <p:val>
                                            <p:fltVal val="0"/>
                                          </p:val>
                                        </p:tav>
                                        <p:tav tm="100000">
                                          <p:val>
                                            <p:strVal val="#ppt_h"/>
                                          </p:val>
                                        </p:tav>
                                      </p:tavLst>
                                    </p:anim>
                                    <p:anim calcmode="lin" valueType="num">
                                      <p:cBhvr>
                                        <p:cTn id="159" dur="1000" fill="hold"/>
                                        <p:tgtEl>
                                          <p:spTgt spid="9"/>
                                        </p:tgtEl>
                                        <p:attrNameLst>
                                          <p:attrName>style.rotation</p:attrName>
                                        </p:attrNameLst>
                                      </p:cBhvr>
                                      <p:tavLst>
                                        <p:tav tm="0">
                                          <p:val>
                                            <p:fltVal val="90"/>
                                          </p:val>
                                        </p:tav>
                                        <p:tav tm="100000">
                                          <p:val>
                                            <p:fltVal val="0"/>
                                          </p:val>
                                        </p:tav>
                                      </p:tavLst>
                                    </p:anim>
                                    <p:animEffect transition="in" filter="fade">
                                      <p:cBhvr>
                                        <p:cTn id="160" dur="1000"/>
                                        <p:tgtEl>
                                          <p:spTgt spid="9"/>
                                        </p:tgtEl>
                                      </p:cBhvr>
                                    </p:animEffect>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nodeType="clickEffect">
                                  <p:stCondLst>
                                    <p:cond delay="0"/>
                                  </p:stCondLst>
                                  <p:childTnLst>
                                    <p:set>
                                      <p:cBhvr>
                                        <p:cTn id="164" dur="1" fill="hold">
                                          <p:stCondLst>
                                            <p:cond delay="0"/>
                                          </p:stCondLst>
                                        </p:cTn>
                                        <p:tgtEl>
                                          <p:spTgt spid="21"/>
                                        </p:tgtEl>
                                        <p:attrNameLst>
                                          <p:attrName>style.visibility</p:attrName>
                                        </p:attrNameLst>
                                      </p:cBhvr>
                                      <p:to>
                                        <p:strVal val="visible"/>
                                      </p:to>
                                    </p:set>
                                    <p:anim calcmode="lin" valueType="num">
                                      <p:cBhvr additive="base">
                                        <p:cTn id="165" dur="500" fill="hold"/>
                                        <p:tgtEl>
                                          <p:spTgt spid="21"/>
                                        </p:tgtEl>
                                        <p:attrNameLst>
                                          <p:attrName>ppt_x</p:attrName>
                                        </p:attrNameLst>
                                      </p:cBhvr>
                                      <p:tavLst>
                                        <p:tav tm="0">
                                          <p:val>
                                            <p:strVal val="#ppt_x"/>
                                          </p:val>
                                        </p:tav>
                                        <p:tav tm="100000">
                                          <p:val>
                                            <p:strVal val="#ppt_x"/>
                                          </p:val>
                                        </p:tav>
                                      </p:tavLst>
                                    </p:anim>
                                    <p:anim calcmode="lin" valueType="num">
                                      <p:cBhvr additive="base">
                                        <p:cTn id="16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31" presetClass="entr" presetSubtype="0" fill="hold" nodeType="clickEffect">
                                  <p:stCondLst>
                                    <p:cond delay="0"/>
                                  </p:stCondLst>
                                  <p:childTnLst>
                                    <p:set>
                                      <p:cBhvr>
                                        <p:cTn id="170" dur="1" fill="hold">
                                          <p:stCondLst>
                                            <p:cond delay="0"/>
                                          </p:stCondLst>
                                        </p:cTn>
                                        <p:tgtEl>
                                          <p:spTgt spid="10"/>
                                        </p:tgtEl>
                                        <p:attrNameLst>
                                          <p:attrName>style.visibility</p:attrName>
                                        </p:attrNameLst>
                                      </p:cBhvr>
                                      <p:to>
                                        <p:strVal val="visible"/>
                                      </p:to>
                                    </p:set>
                                    <p:anim calcmode="lin" valueType="num">
                                      <p:cBhvr>
                                        <p:cTn id="171" dur="1000" fill="hold"/>
                                        <p:tgtEl>
                                          <p:spTgt spid="10"/>
                                        </p:tgtEl>
                                        <p:attrNameLst>
                                          <p:attrName>ppt_w</p:attrName>
                                        </p:attrNameLst>
                                      </p:cBhvr>
                                      <p:tavLst>
                                        <p:tav tm="0">
                                          <p:val>
                                            <p:fltVal val="0"/>
                                          </p:val>
                                        </p:tav>
                                        <p:tav tm="100000">
                                          <p:val>
                                            <p:strVal val="#ppt_w"/>
                                          </p:val>
                                        </p:tav>
                                      </p:tavLst>
                                    </p:anim>
                                    <p:anim calcmode="lin" valueType="num">
                                      <p:cBhvr>
                                        <p:cTn id="172" dur="1000" fill="hold"/>
                                        <p:tgtEl>
                                          <p:spTgt spid="10"/>
                                        </p:tgtEl>
                                        <p:attrNameLst>
                                          <p:attrName>ppt_h</p:attrName>
                                        </p:attrNameLst>
                                      </p:cBhvr>
                                      <p:tavLst>
                                        <p:tav tm="0">
                                          <p:val>
                                            <p:fltVal val="0"/>
                                          </p:val>
                                        </p:tav>
                                        <p:tav tm="100000">
                                          <p:val>
                                            <p:strVal val="#ppt_h"/>
                                          </p:val>
                                        </p:tav>
                                      </p:tavLst>
                                    </p:anim>
                                    <p:anim calcmode="lin" valueType="num">
                                      <p:cBhvr>
                                        <p:cTn id="173" dur="1000" fill="hold"/>
                                        <p:tgtEl>
                                          <p:spTgt spid="10"/>
                                        </p:tgtEl>
                                        <p:attrNameLst>
                                          <p:attrName>style.rotation</p:attrName>
                                        </p:attrNameLst>
                                      </p:cBhvr>
                                      <p:tavLst>
                                        <p:tav tm="0">
                                          <p:val>
                                            <p:fltVal val="90"/>
                                          </p:val>
                                        </p:tav>
                                        <p:tav tm="100000">
                                          <p:val>
                                            <p:fltVal val="0"/>
                                          </p:val>
                                        </p:tav>
                                      </p:tavLst>
                                    </p:anim>
                                    <p:animEffect transition="in" filter="fade">
                                      <p:cBhvr>
                                        <p:cTn id="174" dur="1000"/>
                                        <p:tgtEl>
                                          <p:spTgt spid="10"/>
                                        </p:tgtEl>
                                      </p:cBhvr>
                                    </p:animEffect>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nodeType="clickEffect">
                                  <p:stCondLst>
                                    <p:cond delay="0"/>
                                  </p:stCondLst>
                                  <p:childTnLst>
                                    <p:set>
                                      <p:cBhvr>
                                        <p:cTn id="178" dur="1" fill="hold">
                                          <p:stCondLst>
                                            <p:cond delay="0"/>
                                          </p:stCondLst>
                                        </p:cTn>
                                        <p:tgtEl>
                                          <p:spTgt spid="22"/>
                                        </p:tgtEl>
                                        <p:attrNameLst>
                                          <p:attrName>style.visibility</p:attrName>
                                        </p:attrNameLst>
                                      </p:cBhvr>
                                      <p:to>
                                        <p:strVal val="visible"/>
                                      </p:to>
                                    </p:set>
                                    <p:anim calcmode="lin" valueType="num">
                                      <p:cBhvr additive="base">
                                        <p:cTn id="179" dur="500" fill="hold"/>
                                        <p:tgtEl>
                                          <p:spTgt spid="22"/>
                                        </p:tgtEl>
                                        <p:attrNameLst>
                                          <p:attrName>ppt_x</p:attrName>
                                        </p:attrNameLst>
                                      </p:cBhvr>
                                      <p:tavLst>
                                        <p:tav tm="0">
                                          <p:val>
                                            <p:strVal val="#ppt_x"/>
                                          </p:val>
                                        </p:tav>
                                        <p:tav tm="100000">
                                          <p:val>
                                            <p:strVal val="#ppt_x"/>
                                          </p:val>
                                        </p:tav>
                                      </p:tavLst>
                                    </p:anim>
                                    <p:anim calcmode="lin" valueType="num">
                                      <p:cBhvr additive="base">
                                        <p:cTn id="18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31" presetClass="entr" presetSubtype="0" fill="hold" nodeType="clickEffect">
                                  <p:stCondLst>
                                    <p:cond delay="0"/>
                                  </p:stCondLst>
                                  <p:childTnLst>
                                    <p:set>
                                      <p:cBhvr>
                                        <p:cTn id="184" dur="1" fill="hold">
                                          <p:stCondLst>
                                            <p:cond delay="0"/>
                                          </p:stCondLst>
                                        </p:cTn>
                                        <p:tgtEl>
                                          <p:spTgt spid="11"/>
                                        </p:tgtEl>
                                        <p:attrNameLst>
                                          <p:attrName>style.visibility</p:attrName>
                                        </p:attrNameLst>
                                      </p:cBhvr>
                                      <p:to>
                                        <p:strVal val="visible"/>
                                      </p:to>
                                    </p:set>
                                    <p:anim calcmode="lin" valueType="num">
                                      <p:cBhvr>
                                        <p:cTn id="185" dur="1000" fill="hold"/>
                                        <p:tgtEl>
                                          <p:spTgt spid="11"/>
                                        </p:tgtEl>
                                        <p:attrNameLst>
                                          <p:attrName>ppt_w</p:attrName>
                                        </p:attrNameLst>
                                      </p:cBhvr>
                                      <p:tavLst>
                                        <p:tav tm="0">
                                          <p:val>
                                            <p:fltVal val="0"/>
                                          </p:val>
                                        </p:tav>
                                        <p:tav tm="100000">
                                          <p:val>
                                            <p:strVal val="#ppt_w"/>
                                          </p:val>
                                        </p:tav>
                                      </p:tavLst>
                                    </p:anim>
                                    <p:anim calcmode="lin" valueType="num">
                                      <p:cBhvr>
                                        <p:cTn id="186" dur="1000" fill="hold"/>
                                        <p:tgtEl>
                                          <p:spTgt spid="11"/>
                                        </p:tgtEl>
                                        <p:attrNameLst>
                                          <p:attrName>ppt_h</p:attrName>
                                        </p:attrNameLst>
                                      </p:cBhvr>
                                      <p:tavLst>
                                        <p:tav tm="0">
                                          <p:val>
                                            <p:fltVal val="0"/>
                                          </p:val>
                                        </p:tav>
                                        <p:tav tm="100000">
                                          <p:val>
                                            <p:strVal val="#ppt_h"/>
                                          </p:val>
                                        </p:tav>
                                      </p:tavLst>
                                    </p:anim>
                                    <p:anim calcmode="lin" valueType="num">
                                      <p:cBhvr>
                                        <p:cTn id="187" dur="1000" fill="hold"/>
                                        <p:tgtEl>
                                          <p:spTgt spid="11"/>
                                        </p:tgtEl>
                                        <p:attrNameLst>
                                          <p:attrName>style.rotation</p:attrName>
                                        </p:attrNameLst>
                                      </p:cBhvr>
                                      <p:tavLst>
                                        <p:tav tm="0">
                                          <p:val>
                                            <p:fltVal val="90"/>
                                          </p:val>
                                        </p:tav>
                                        <p:tav tm="100000">
                                          <p:val>
                                            <p:fltVal val="0"/>
                                          </p:val>
                                        </p:tav>
                                      </p:tavLst>
                                    </p:anim>
                                    <p:animEffect transition="in" filter="fade">
                                      <p:cBhvr>
                                        <p:cTn id="188" dur="1000"/>
                                        <p:tgtEl>
                                          <p:spTgt spid="11"/>
                                        </p:tgtEl>
                                      </p:cBhvr>
                                    </p:animEffect>
                                  </p:childTnLst>
                                </p:cTn>
                              </p:par>
                            </p:childTnLst>
                          </p:cTn>
                        </p:par>
                      </p:childTnLst>
                    </p:cTn>
                  </p:par>
                  <p:par>
                    <p:cTn id="189" fill="hold">
                      <p:stCondLst>
                        <p:cond delay="indefinite"/>
                      </p:stCondLst>
                      <p:childTnLst>
                        <p:par>
                          <p:cTn id="190" fill="hold">
                            <p:stCondLst>
                              <p:cond delay="0"/>
                            </p:stCondLst>
                            <p:childTnLst>
                              <p:par>
                                <p:cTn id="191" presetID="31" presetClass="entr" presetSubtype="0" fill="hold" nodeType="clickEffect">
                                  <p:stCondLst>
                                    <p:cond delay="0"/>
                                  </p:stCondLst>
                                  <p:childTnLst>
                                    <p:set>
                                      <p:cBhvr>
                                        <p:cTn id="192" dur="1" fill="hold">
                                          <p:stCondLst>
                                            <p:cond delay="0"/>
                                          </p:stCondLst>
                                        </p:cTn>
                                        <p:tgtEl>
                                          <p:spTgt spid="4"/>
                                        </p:tgtEl>
                                        <p:attrNameLst>
                                          <p:attrName>style.visibility</p:attrName>
                                        </p:attrNameLst>
                                      </p:cBhvr>
                                      <p:to>
                                        <p:strVal val="visible"/>
                                      </p:to>
                                    </p:set>
                                    <p:anim calcmode="lin" valueType="num">
                                      <p:cBhvr>
                                        <p:cTn id="193" dur="1000" fill="hold"/>
                                        <p:tgtEl>
                                          <p:spTgt spid="4"/>
                                        </p:tgtEl>
                                        <p:attrNameLst>
                                          <p:attrName>ppt_w</p:attrName>
                                        </p:attrNameLst>
                                      </p:cBhvr>
                                      <p:tavLst>
                                        <p:tav tm="0">
                                          <p:val>
                                            <p:fltVal val="0"/>
                                          </p:val>
                                        </p:tav>
                                        <p:tav tm="100000">
                                          <p:val>
                                            <p:strVal val="#ppt_w"/>
                                          </p:val>
                                        </p:tav>
                                      </p:tavLst>
                                    </p:anim>
                                    <p:anim calcmode="lin" valueType="num">
                                      <p:cBhvr>
                                        <p:cTn id="194" dur="1000" fill="hold"/>
                                        <p:tgtEl>
                                          <p:spTgt spid="4"/>
                                        </p:tgtEl>
                                        <p:attrNameLst>
                                          <p:attrName>ppt_h</p:attrName>
                                        </p:attrNameLst>
                                      </p:cBhvr>
                                      <p:tavLst>
                                        <p:tav tm="0">
                                          <p:val>
                                            <p:fltVal val="0"/>
                                          </p:val>
                                        </p:tav>
                                        <p:tav tm="100000">
                                          <p:val>
                                            <p:strVal val="#ppt_h"/>
                                          </p:val>
                                        </p:tav>
                                      </p:tavLst>
                                    </p:anim>
                                    <p:anim calcmode="lin" valueType="num">
                                      <p:cBhvr>
                                        <p:cTn id="195" dur="1000" fill="hold"/>
                                        <p:tgtEl>
                                          <p:spTgt spid="4"/>
                                        </p:tgtEl>
                                        <p:attrNameLst>
                                          <p:attrName>style.rotation</p:attrName>
                                        </p:attrNameLst>
                                      </p:cBhvr>
                                      <p:tavLst>
                                        <p:tav tm="0">
                                          <p:val>
                                            <p:fltVal val="90"/>
                                          </p:val>
                                        </p:tav>
                                        <p:tav tm="100000">
                                          <p:val>
                                            <p:fltVal val="0"/>
                                          </p:val>
                                        </p:tav>
                                      </p:tavLst>
                                    </p:anim>
                                    <p:animEffect transition="in" filter="fade">
                                      <p:cBhvr>
                                        <p:cTn id="196" dur="1000"/>
                                        <p:tgtEl>
                                          <p:spTgt spid="4"/>
                                        </p:tgtEl>
                                      </p:cBhvr>
                                    </p:animEffect>
                                  </p:childTnLst>
                                </p:cTn>
                              </p:par>
                            </p:childTnLst>
                          </p:cTn>
                        </p:par>
                      </p:childTnLst>
                    </p:cTn>
                  </p:par>
                  <p:par>
                    <p:cTn id="197" fill="hold">
                      <p:stCondLst>
                        <p:cond delay="indefinite"/>
                      </p:stCondLst>
                      <p:childTnLst>
                        <p:par>
                          <p:cTn id="198" fill="hold">
                            <p:stCondLst>
                              <p:cond delay="0"/>
                            </p:stCondLst>
                            <p:childTnLst>
                              <p:par>
                                <p:cTn id="199" presetID="2" presetClass="entr" presetSubtype="4" fill="hold" nodeType="clickEffect">
                                  <p:stCondLst>
                                    <p:cond delay="0"/>
                                  </p:stCondLst>
                                  <p:childTnLst>
                                    <p:set>
                                      <p:cBhvr>
                                        <p:cTn id="200" dur="1" fill="hold">
                                          <p:stCondLst>
                                            <p:cond delay="0"/>
                                          </p:stCondLst>
                                        </p:cTn>
                                        <p:tgtEl>
                                          <p:spTgt spid="14"/>
                                        </p:tgtEl>
                                        <p:attrNameLst>
                                          <p:attrName>style.visibility</p:attrName>
                                        </p:attrNameLst>
                                      </p:cBhvr>
                                      <p:to>
                                        <p:strVal val="visible"/>
                                      </p:to>
                                    </p:set>
                                    <p:anim calcmode="lin" valueType="num">
                                      <p:cBhvr additive="base">
                                        <p:cTn id="201" dur="500" fill="hold"/>
                                        <p:tgtEl>
                                          <p:spTgt spid="14"/>
                                        </p:tgtEl>
                                        <p:attrNameLst>
                                          <p:attrName>ppt_x</p:attrName>
                                        </p:attrNameLst>
                                      </p:cBhvr>
                                      <p:tavLst>
                                        <p:tav tm="0">
                                          <p:val>
                                            <p:strVal val="#ppt_x"/>
                                          </p:val>
                                        </p:tav>
                                        <p:tav tm="100000">
                                          <p:val>
                                            <p:strVal val="#ppt_x"/>
                                          </p:val>
                                        </p:tav>
                                      </p:tavLst>
                                    </p:anim>
                                    <p:anim calcmode="lin" valueType="num">
                                      <p:cBhvr additive="base">
                                        <p:cTn id="20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5" grpId="0" animBg="1"/>
      <p:bldP spid="1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 ĐỊNH NGHĨA VÀ CÁC KHÁI NIỆM</a:t>
            </a:r>
          </a:p>
        </p:txBody>
      </p:sp>
      <p:sp>
        <p:nvSpPr>
          <p:cNvPr id="6" name="Rectangle 5"/>
          <p:cNvSpPr/>
          <p:nvPr/>
        </p:nvSpPr>
        <p:spPr>
          <a:xfrm>
            <a:off x="206748" y="1290123"/>
            <a:ext cx="11944613" cy="106396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Một cây là tập hợp hữu hạn các nút trong đó có một nút đặc biệt gọi là gốc (root). Giữa các nút có một quan hệ phân cấp gọi là “quan hệ cha con”</a:t>
            </a:r>
            <a:r>
              <a:rPr lang="vi-VN" sz="3000">
                <a:solidFill>
                  <a:srgbClr val="0070C0"/>
                </a:solidFill>
                <a:latin typeface="Times New Roman" panose="02020603050405020304" pitchFamily="18" charset="0"/>
                <a:cs typeface="Times New Roman" panose="02020603050405020304" pitchFamily="18" charset="0"/>
              </a:rPr>
              <a:t>.</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7" name="Rectangle 6"/>
          <p:cNvSpPr/>
          <p:nvPr/>
        </p:nvSpPr>
        <p:spPr>
          <a:xfrm>
            <a:off x="206747" y="2352771"/>
            <a:ext cx="11944613" cy="66279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Có thể định nghĩa cây một cách đệ qui như sau:</a:t>
            </a:r>
          </a:p>
        </p:txBody>
      </p:sp>
      <p:sp>
        <p:nvSpPr>
          <p:cNvPr id="8" name="Rectangle 7"/>
          <p:cNvSpPr/>
          <p:nvPr/>
        </p:nvSpPr>
        <p:spPr>
          <a:xfrm>
            <a:off x="206746" y="3005223"/>
            <a:ext cx="11944613" cy="66279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lvl="0" indent="466725"/>
            <a:r>
              <a:rPr lang="fr-FR" sz="3000">
                <a:solidFill>
                  <a:srgbClr val="0070C0"/>
                </a:solidFill>
                <a:latin typeface="Times New Roman" panose="02020603050405020304" pitchFamily="18" charset="0"/>
                <a:cs typeface="Times New Roman" panose="02020603050405020304" pitchFamily="18" charset="0"/>
              </a:rPr>
              <a:t>1. Một nút là một cây. Nút đó cũng là gốc của cây ấy.</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9" name="Rectangle 8"/>
          <p:cNvSpPr/>
          <p:nvPr/>
        </p:nvSpPr>
        <p:spPr>
          <a:xfrm>
            <a:off x="206745" y="3666707"/>
            <a:ext cx="11944613" cy="195587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lvl="0" indent="466725" algn="just"/>
            <a:r>
              <a:rPr lang="fr-FR" sz="3000">
                <a:solidFill>
                  <a:srgbClr val="0070C0"/>
                </a:solidFill>
                <a:latin typeface="Times New Roman" panose="02020603050405020304" pitchFamily="18" charset="0"/>
                <a:cs typeface="Times New Roman" panose="02020603050405020304" pitchFamily="18" charset="0"/>
              </a:rPr>
              <a:t>2. Nếu n là một nút và T</a:t>
            </a:r>
            <a:r>
              <a:rPr lang="fr-FR" sz="3000" baseline="-25000">
                <a:solidFill>
                  <a:srgbClr val="0070C0"/>
                </a:solidFill>
                <a:latin typeface="Times New Roman" panose="02020603050405020304" pitchFamily="18" charset="0"/>
                <a:cs typeface="Times New Roman" panose="02020603050405020304" pitchFamily="18" charset="0"/>
              </a:rPr>
              <a:t>1</a:t>
            </a:r>
            <a:r>
              <a:rPr lang="fr-FR" sz="3000">
                <a:solidFill>
                  <a:srgbClr val="0070C0"/>
                </a:solidFill>
                <a:latin typeface="Times New Roman" panose="02020603050405020304" pitchFamily="18" charset="0"/>
                <a:cs typeface="Times New Roman" panose="02020603050405020304" pitchFamily="18" charset="0"/>
              </a:rPr>
              <a:t>, T</a:t>
            </a:r>
            <a:r>
              <a:rPr lang="fr-FR" sz="3000" baseline="-25000">
                <a:solidFill>
                  <a:srgbClr val="0070C0"/>
                </a:solidFill>
                <a:latin typeface="Times New Roman" panose="02020603050405020304" pitchFamily="18" charset="0"/>
                <a:cs typeface="Times New Roman" panose="02020603050405020304" pitchFamily="18" charset="0"/>
              </a:rPr>
              <a:t>2</a:t>
            </a:r>
            <a:r>
              <a:rPr lang="fr-FR" sz="3000">
                <a:solidFill>
                  <a:srgbClr val="0070C0"/>
                </a:solidFill>
                <a:latin typeface="Times New Roman" panose="02020603050405020304" pitchFamily="18" charset="0"/>
                <a:cs typeface="Times New Roman" panose="02020603050405020304" pitchFamily="18" charset="0"/>
              </a:rPr>
              <a:t>,…, T</a:t>
            </a:r>
            <a:r>
              <a:rPr lang="fr-FR" sz="3000" baseline="-25000">
                <a:solidFill>
                  <a:srgbClr val="0070C0"/>
                </a:solidFill>
                <a:latin typeface="Times New Roman" panose="02020603050405020304" pitchFamily="18" charset="0"/>
                <a:cs typeface="Times New Roman" panose="02020603050405020304" pitchFamily="18" charset="0"/>
              </a:rPr>
              <a:t>k</a:t>
            </a:r>
            <a:r>
              <a:rPr lang="fr-FR" sz="3000">
                <a:solidFill>
                  <a:srgbClr val="0070C0"/>
                </a:solidFill>
                <a:latin typeface="Times New Roman" panose="02020603050405020304" pitchFamily="18" charset="0"/>
                <a:cs typeface="Times New Roman" panose="02020603050405020304" pitchFamily="18" charset="0"/>
              </a:rPr>
              <a:t> là các cây với n</a:t>
            </a:r>
            <a:r>
              <a:rPr lang="fr-FR" sz="3000" baseline="-25000">
                <a:solidFill>
                  <a:srgbClr val="0070C0"/>
                </a:solidFill>
                <a:latin typeface="Times New Roman" panose="02020603050405020304" pitchFamily="18" charset="0"/>
                <a:cs typeface="Times New Roman" panose="02020603050405020304" pitchFamily="18" charset="0"/>
              </a:rPr>
              <a:t>1</a:t>
            </a:r>
            <a:r>
              <a:rPr lang="fr-FR" sz="3000">
                <a:solidFill>
                  <a:srgbClr val="0070C0"/>
                </a:solidFill>
                <a:latin typeface="Times New Roman" panose="02020603050405020304" pitchFamily="18" charset="0"/>
                <a:cs typeface="Times New Roman" panose="02020603050405020304" pitchFamily="18" charset="0"/>
              </a:rPr>
              <a:t>, n</a:t>
            </a:r>
            <a:r>
              <a:rPr lang="fr-FR" sz="3000" baseline="-25000">
                <a:solidFill>
                  <a:srgbClr val="0070C0"/>
                </a:solidFill>
                <a:latin typeface="Times New Roman" panose="02020603050405020304" pitchFamily="18" charset="0"/>
                <a:cs typeface="Times New Roman" panose="02020603050405020304" pitchFamily="18" charset="0"/>
              </a:rPr>
              <a:t>2</a:t>
            </a:r>
            <a:r>
              <a:rPr lang="fr-FR" sz="3000">
                <a:solidFill>
                  <a:srgbClr val="0070C0"/>
                </a:solidFill>
                <a:latin typeface="Times New Roman" panose="02020603050405020304" pitchFamily="18" charset="0"/>
                <a:cs typeface="Times New Roman" panose="02020603050405020304" pitchFamily="18" charset="0"/>
              </a:rPr>
              <a:t>, …., n</a:t>
            </a:r>
            <a:r>
              <a:rPr lang="fr-FR" sz="3000" baseline="-25000">
                <a:solidFill>
                  <a:srgbClr val="0070C0"/>
                </a:solidFill>
                <a:latin typeface="Times New Roman" panose="02020603050405020304" pitchFamily="18" charset="0"/>
                <a:cs typeface="Times New Roman" panose="02020603050405020304" pitchFamily="18" charset="0"/>
              </a:rPr>
              <a:t>k</a:t>
            </a:r>
            <a:r>
              <a:rPr lang="fr-FR" sz="3000">
                <a:solidFill>
                  <a:srgbClr val="0070C0"/>
                </a:solidFill>
                <a:latin typeface="Times New Roman" panose="02020603050405020304" pitchFamily="18" charset="0"/>
                <a:cs typeface="Times New Roman" panose="02020603050405020304" pitchFamily="18" charset="0"/>
              </a:rPr>
              <a:t> lần lượt là các gốc, thì một cây mới T sẽ được tạo lập bằng cách cho nút n trở thành </a:t>
            </a:r>
            <a:r>
              <a:rPr lang="fr-FR" sz="3000" i="1">
                <a:solidFill>
                  <a:srgbClr val="0070C0"/>
                </a:solidFill>
                <a:latin typeface="Times New Roman" panose="02020603050405020304" pitchFamily="18" charset="0"/>
                <a:cs typeface="Times New Roman" panose="02020603050405020304" pitchFamily="18" charset="0"/>
              </a:rPr>
              <a:t>cha</a:t>
            </a:r>
            <a:r>
              <a:rPr lang="fr-FR" sz="3000">
                <a:solidFill>
                  <a:srgbClr val="0070C0"/>
                </a:solidFill>
                <a:latin typeface="Times New Roman" panose="02020603050405020304" pitchFamily="18" charset="0"/>
                <a:cs typeface="Times New Roman" panose="02020603050405020304" pitchFamily="18" charset="0"/>
              </a:rPr>
              <a:t> của các nút n</a:t>
            </a:r>
            <a:r>
              <a:rPr lang="fr-FR" sz="3000" baseline="-25000">
                <a:solidFill>
                  <a:srgbClr val="0070C0"/>
                </a:solidFill>
                <a:latin typeface="Times New Roman" panose="02020603050405020304" pitchFamily="18" charset="0"/>
                <a:cs typeface="Times New Roman" panose="02020603050405020304" pitchFamily="18" charset="0"/>
              </a:rPr>
              <a:t>1</a:t>
            </a:r>
            <a:r>
              <a:rPr lang="fr-FR" sz="3000">
                <a:solidFill>
                  <a:srgbClr val="0070C0"/>
                </a:solidFill>
                <a:latin typeface="Times New Roman" panose="02020603050405020304" pitchFamily="18" charset="0"/>
                <a:cs typeface="Times New Roman" panose="02020603050405020304" pitchFamily="18" charset="0"/>
              </a:rPr>
              <a:t>, n</a:t>
            </a:r>
            <a:r>
              <a:rPr lang="fr-FR" sz="3000" baseline="-25000">
                <a:solidFill>
                  <a:srgbClr val="0070C0"/>
                </a:solidFill>
                <a:latin typeface="Times New Roman" panose="02020603050405020304" pitchFamily="18" charset="0"/>
                <a:cs typeface="Times New Roman" panose="02020603050405020304" pitchFamily="18" charset="0"/>
              </a:rPr>
              <a:t>2</a:t>
            </a:r>
            <a:r>
              <a:rPr lang="fr-FR" sz="3000">
                <a:solidFill>
                  <a:srgbClr val="0070C0"/>
                </a:solidFill>
                <a:latin typeface="Times New Roman" panose="02020603050405020304" pitchFamily="18" charset="0"/>
                <a:cs typeface="Times New Roman" panose="02020603050405020304" pitchFamily="18" charset="0"/>
              </a:rPr>
              <a:t>, …., n</a:t>
            </a:r>
            <a:r>
              <a:rPr lang="fr-FR" sz="3000" baseline="-25000">
                <a:solidFill>
                  <a:srgbClr val="0070C0"/>
                </a:solidFill>
                <a:latin typeface="Times New Roman" panose="02020603050405020304" pitchFamily="18" charset="0"/>
                <a:cs typeface="Times New Roman" panose="02020603050405020304" pitchFamily="18" charset="0"/>
              </a:rPr>
              <a:t>k</a:t>
            </a:r>
            <a:r>
              <a:rPr lang="fr-FR" sz="3000">
                <a:solidFill>
                  <a:srgbClr val="0070C0"/>
                </a:solidFill>
                <a:latin typeface="Times New Roman" panose="02020603050405020304" pitchFamily="18" charset="0"/>
                <a:cs typeface="Times New Roman" panose="02020603050405020304" pitchFamily="18" charset="0"/>
              </a:rPr>
              <a:t>; nghĩa là: trên cây này n là gốc còn T</a:t>
            </a:r>
            <a:r>
              <a:rPr lang="fr-FR" sz="3000" baseline="-25000">
                <a:solidFill>
                  <a:srgbClr val="0070C0"/>
                </a:solidFill>
                <a:latin typeface="Times New Roman" panose="02020603050405020304" pitchFamily="18" charset="0"/>
                <a:cs typeface="Times New Roman" panose="02020603050405020304" pitchFamily="18" charset="0"/>
              </a:rPr>
              <a:t>1</a:t>
            </a:r>
            <a:r>
              <a:rPr lang="fr-FR" sz="3000">
                <a:solidFill>
                  <a:srgbClr val="0070C0"/>
                </a:solidFill>
                <a:latin typeface="Times New Roman" panose="02020603050405020304" pitchFamily="18" charset="0"/>
                <a:cs typeface="Times New Roman" panose="02020603050405020304" pitchFamily="18" charset="0"/>
              </a:rPr>
              <a:t>, T</a:t>
            </a:r>
            <a:r>
              <a:rPr lang="fr-FR" sz="3000" baseline="-25000">
                <a:solidFill>
                  <a:srgbClr val="0070C0"/>
                </a:solidFill>
                <a:latin typeface="Times New Roman" panose="02020603050405020304" pitchFamily="18" charset="0"/>
                <a:cs typeface="Times New Roman" panose="02020603050405020304" pitchFamily="18" charset="0"/>
              </a:rPr>
              <a:t>2</a:t>
            </a:r>
            <a:r>
              <a:rPr lang="fr-FR" sz="3000">
                <a:solidFill>
                  <a:srgbClr val="0070C0"/>
                </a:solidFill>
                <a:latin typeface="Times New Roman" panose="02020603050405020304" pitchFamily="18" charset="0"/>
                <a:cs typeface="Times New Roman" panose="02020603050405020304" pitchFamily="18" charset="0"/>
              </a:rPr>
              <a:t>,… T</a:t>
            </a:r>
            <a:r>
              <a:rPr lang="fr-FR" sz="3000" baseline="-25000">
                <a:solidFill>
                  <a:srgbClr val="0070C0"/>
                </a:solidFill>
                <a:latin typeface="Times New Roman" panose="02020603050405020304" pitchFamily="18" charset="0"/>
                <a:cs typeface="Times New Roman" panose="02020603050405020304" pitchFamily="18" charset="0"/>
              </a:rPr>
              <a:t>k</a:t>
            </a:r>
            <a:r>
              <a:rPr lang="fr-FR" sz="3000">
                <a:solidFill>
                  <a:srgbClr val="0070C0"/>
                </a:solidFill>
                <a:latin typeface="Times New Roman" panose="02020603050405020304" pitchFamily="18" charset="0"/>
                <a:cs typeface="Times New Roman" panose="02020603050405020304" pitchFamily="18" charset="0"/>
              </a:rPr>
              <a:t> là các </a:t>
            </a:r>
            <a:r>
              <a:rPr lang="fr-FR" sz="3000" i="1">
                <a:solidFill>
                  <a:srgbClr val="0070C0"/>
                </a:solidFill>
                <a:latin typeface="Times New Roman" panose="02020603050405020304" pitchFamily="18" charset="0"/>
                <a:cs typeface="Times New Roman" panose="02020603050405020304" pitchFamily="18" charset="0"/>
              </a:rPr>
              <a:t>cây con</a:t>
            </a:r>
            <a:r>
              <a:rPr lang="fr-FR" sz="3000">
                <a:solidFill>
                  <a:srgbClr val="0070C0"/>
                </a:solidFill>
                <a:latin typeface="Times New Roman" panose="02020603050405020304" pitchFamily="18" charset="0"/>
                <a:cs typeface="Times New Roman" panose="02020603050405020304" pitchFamily="18" charset="0"/>
              </a:rPr>
              <a:t> (subtress) của gốc. Lúc đó n</a:t>
            </a:r>
            <a:r>
              <a:rPr lang="fr-FR" sz="3000" baseline="-25000">
                <a:solidFill>
                  <a:srgbClr val="0070C0"/>
                </a:solidFill>
                <a:latin typeface="Times New Roman" panose="02020603050405020304" pitchFamily="18" charset="0"/>
                <a:cs typeface="Times New Roman" panose="02020603050405020304" pitchFamily="18" charset="0"/>
              </a:rPr>
              <a:t>1</a:t>
            </a:r>
            <a:r>
              <a:rPr lang="fr-FR" sz="3000">
                <a:solidFill>
                  <a:srgbClr val="0070C0"/>
                </a:solidFill>
                <a:latin typeface="Times New Roman" panose="02020603050405020304" pitchFamily="18" charset="0"/>
                <a:cs typeface="Times New Roman" panose="02020603050405020304" pitchFamily="18" charset="0"/>
              </a:rPr>
              <a:t>, n</a:t>
            </a:r>
            <a:r>
              <a:rPr lang="fr-FR" sz="3000" baseline="-25000">
                <a:solidFill>
                  <a:srgbClr val="0070C0"/>
                </a:solidFill>
                <a:latin typeface="Times New Roman" panose="02020603050405020304" pitchFamily="18" charset="0"/>
                <a:cs typeface="Times New Roman" panose="02020603050405020304" pitchFamily="18" charset="0"/>
              </a:rPr>
              <a:t>2</a:t>
            </a:r>
            <a:r>
              <a:rPr lang="fr-FR" sz="3000">
                <a:solidFill>
                  <a:srgbClr val="0070C0"/>
                </a:solidFill>
                <a:latin typeface="Times New Roman" panose="02020603050405020304" pitchFamily="18" charset="0"/>
                <a:cs typeface="Times New Roman" panose="02020603050405020304" pitchFamily="18" charset="0"/>
              </a:rPr>
              <a:t>, …, n</a:t>
            </a:r>
            <a:r>
              <a:rPr lang="fr-FR" sz="3000" baseline="-25000">
                <a:solidFill>
                  <a:srgbClr val="0070C0"/>
                </a:solidFill>
                <a:latin typeface="Times New Roman" panose="02020603050405020304" pitchFamily="18" charset="0"/>
                <a:cs typeface="Times New Roman" panose="02020603050405020304" pitchFamily="18" charset="0"/>
              </a:rPr>
              <a:t>k</a:t>
            </a:r>
            <a:r>
              <a:rPr lang="fr-FR" sz="3000">
                <a:solidFill>
                  <a:srgbClr val="0070C0"/>
                </a:solidFill>
                <a:latin typeface="Times New Roman" panose="02020603050405020304" pitchFamily="18" charset="0"/>
                <a:cs typeface="Times New Roman" panose="02020603050405020304" pitchFamily="18" charset="0"/>
              </a:rPr>
              <a:t> là </a:t>
            </a:r>
            <a:r>
              <a:rPr lang="fr-FR" sz="3000" i="1">
                <a:solidFill>
                  <a:srgbClr val="0070C0"/>
                </a:solidFill>
                <a:latin typeface="Times New Roman" panose="02020603050405020304" pitchFamily="18" charset="0"/>
                <a:cs typeface="Times New Roman" panose="02020603050405020304" pitchFamily="18" charset="0"/>
              </a:rPr>
              <a:t>con</a:t>
            </a:r>
            <a:r>
              <a:rPr lang="fr-FR" sz="3000">
                <a:solidFill>
                  <a:srgbClr val="0070C0"/>
                </a:solidFill>
                <a:latin typeface="Times New Roman" panose="02020603050405020304" pitchFamily="18" charset="0"/>
                <a:cs typeface="Times New Roman" panose="02020603050405020304" pitchFamily="18" charset="0"/>
              </a:rPr>
              <a:t> của nút n.</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06745" y="5651146"/>
            <a:ext cx="11944613" cy="10998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a:solidFill>
                  <a:srgbClr val="0070C0"/>
                </a:solidFill>
                <a:latin typeface="Times New Roman" panose="02020603050405020304" pitchFamily="18" charset="0"/>
                <a:cs typeface="Times New Roman" panose="02020603050405020304" pitchFamily="18" charset="0"/>
              </a:rPr>
              <a:t>Người ta qui ước: Một cây không có nút nào, được gọi là cây rỗng (null tree).</a:t>
            </a:r>
            <a:endParaRPr lang="en-US" sz="30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486672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98984" y="591780"/>
            <a:ext cx="5093646" cy="683264"/>
          </a:xfrm>
          <a:prstGeom prst="rect">
            <a:avLst/>
          </a:prstGeom>
        </p:spPr>
        <p:txBody>
          <a:bodyPr wrap="square">
            <a:spAutoFit/>
          </a:bodyPr>
          <a:lstStyle/>
          <a:p>
            <a:pPr algn="just">
              <a:lnSpc>
                <a:spcPct val="120000"/>
              </a:lnSpc>
              <a:spcBef>
                <a:spcPts val="600"/>
              </a:spcBef>
            </a:pPr>
            <a:r>
              <a:rPr lang="fr-FR" sz="3200" b="1">
                <a:solidFill>
                  <a:srgbClr val="0070C0"/>
                </a:solidFill>
                <a:latin typeface="Times New Roman" panose="02020603050405020304" pitchFamily="18" charset="0"/>
                <a:ea typeface="Times New Roman" panose="02020603050405020304" pitchFamily="18" charset="0"/>
              </a:rPr>
              <a:t>3. Phép duyệt cây nhị phân</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17" name="Title 1"/>
          <p:cNvSpPr>
            <a:spLocks noGrp="1"/>
          </p:cNvSpPr>
          <p:nvPr>
            <p:ph type="title"/>
          </p:nvPr>
        </p:nvSpPr>
        <p:spPr>
          <a:xfrm>
            <a:off x="400049" y="35789"/>
            <a:ext cx="7323713"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CÂY NHỊ PHÂN (Binary tree)</a:t>
            </a:r>
          </a:p>
        </p:txBody>
      </p:sp>
      <p:sp>
        <p:nvSpPr>
          <p:cNvPr id="31" name="Rectangle 30"/>
          <p:cNvSpPr/>
          <p:nvPr/>
        </p:nvSpPr>
        <p:spPr>
          <a:xfrm>
            <a:off x="206490" y="43508"/>
            <a:ext cx="11985510" cy="10496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2800">
                <a:solidFill>
                  <a:srgbClr val="0070C0"/>
                </a:solidFill>
                <a:latin typeface="Times New Roman" panose="02020603050405020304" pitchFamily="18" charset="0"/>
                <a:cs typeface="Times New Roman" panose="02020603050405020304" pitchFamily="18" charset="0"/>
              </a:rPr>
              <a:t>Nếu T là con trỏ, trỏ tới gốc cây đã cho có dạng cài đặt móc nối. Giải thuật Duyệt theo thứ tự trước cây nhị phân sẽ được viết dưới dạng hàm đệ quy như sau:</a:t>
            </a:r>
            <a:endParaRPr lang="en-US" sz="2800">
              <a:solidFill>
                <a:srgbClr val="0070C0"/>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7532690" y="982502"/>
            <a:ext cx="3196173" cy="1985039"/>
            <a:chOff x="8756302" y="0"/>
            <a:chExt cx="3328139" cy="2200476"/>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9950" y="816682"/>
              <a:ext cx="3314491" cy="767992"/>
            </a:xfrm>
            <a:prstGeom prst="rect">
              <a:avLst/>
            </a:prstGeom>
          </p:spPr>
        </p:pic>
        <p:sp>
          <p:nvSpPr>
            <p:cNvPr id="2" name="Rectangle 1"/>
            <p:cNvSpPr/>
            <p:nvPr/>
          </p:nvSpPr>
          <p:spPr>
            <a:xfrm>
              <a:off x="9497684" y="0"/>
              <a:ext cx="434734" cy="584775"/>
            </a:xfrm>
            <a:prstGeom prst="rect">
              <a:avLst/>
            </a:prstGeom>
          </p:spPr>
          <p:txBody>
            <a:bodyPr wrap="none">
              <a:spAutoFit/>
            </a:bodyPr>
            <a:lstStyle/>
            <a:p>
              <a:r>
                <a:rPr lang="en-US" sz="3200">
                  <a:latin typeface="Times New Roman" panose="02020603050405020304" pitchFamily="18" charset="0"/>
                  <a:cs typeface="Times New Roman" panose="02020603050405020304" pitchFamily="18" charset="0"/>
                </a:rPr>
                <a:t>T</a:t>
              </a:r>
            </a:p>
          </p:txBody>
        </p:sp>
        <p:cxnSp>
          <p:nvCxnSpPr>
            <p:cNvPr id="6" name="Straight Connector 5"/>
            <p:cNvCxnSpPr/>
            <p:nvPr/>
          </p:nvCxnSpPr>
          <p:spPr>
            <a:xfrm>
              <a:off x="9816553" y="411870"/>
              <a:ext cx="591188" cy="424267"/>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756302" y="1526903"/>
              <a:ext cx="556854" cy="673573"/>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557851" y="1537867"/>
              <a:ext cx="526590" cy="662609"/>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204800" y="5517683"/>
            <a:ext cx="11985510" cy="127854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2800">
                <a:solidFill>
                  <a:srgbClr val="0070C0"/>
                </a:solidFill>
                <a:latin typeface="Times New Roman" panose="02020603050405020304" pitchFamily="18" charset="0"/>
                <a:cs typeface="Times New Roman" panose="02020603050405020304" pitchFamily="18" charset="0"/>
              </a:rPr>
              <a:t>Ta thấy hàm đệ quy này được viết khá dễ dàng vì nó phản ảnh đúng định nghĩa đệ quy đã nêu của các phép duyệt bằng các câu lệnh tương ứng. </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800" y="1091686"/>
            <a:ext cx="5868454" cy="4425997"/>
          </a:xfrm>
          <a:prstGeom prst="rect">
            <a:avLst/>
          </a:prstGeom>
          <a:ln>
            <a:solidFill>
              <a:schemeClr val="accent1"/>
            </a:solidFill>
          </a:ln>
        </p:spPr>
      </p:pic>
      <p:pic>
        <p:nvPicPr>
          <p:cNvPr id="12" name="Picture 1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2097" y="3083454"/>
            <a:ext cx="6293364" cy="1939384"/>
          </a:xfrm>
          <a:prstGeom prst="rect">
            <a:avLst/>
          </a:prstGeom>
          <a:ln>
            <a:solidFill>
              <a:schemeClr val="accent1"/>
            </a:solidFill>
          </a:ln>
        </p:spPr>
      </p:pic>
      <p:sp>
        <p:nvSpPr>
          <p:cNvPr id="10" name="Freeform 9"/>
          <p:cNvSpPr/>
          <p:nvPr/>
        </p:nvSpPr>
        <p:spPr>
          <a:xfrm>
            <a:off x="3998794" y="3002507"/>
            <a:ext cx="2497540" cy="805218"/>
          </a:xfrm>
          <a:custGeom>
            <a:avLst/>
            <a:gdLst>
              <a:gd name="connsiteX0" fmla="*/ 0 w 2497540"/>
              <a:gd name="connsiteY0" fmla="*/ 0 h 805218"/>
              <a:gd name="connsiteX1" fmla="*/ 2497540 w 2497540"/>
              <a:gd name="connsiteY1" fmla="*/ 805218 h 805218"/>
            </a:gdLst>
            <a:ahLst/>
            <a:cxnLst>
              <a:cxn ang="0">
                <a:pos x="connsiteX0" y="connsiteY0"/>
              </a:cxn>
              <a:cxn ang="0">
                <a:pos x="connsiteX1" y="connsiteY1"/>
              </a:cxn>
            </a:cxnLst>
            <a:rect l="l" t="t" r="r" b="b"/>
            <a:pathLst>
              <a:path w="2497540" h="805218">
                <a:moveTo>
                  <a:pt x="0" y="0"/>
                </a:moveTo>
                <a:lnTo>
                  <a:pt x="2497540" y="805218"/>
                </a:lnTo>
              </a:path>
            </a:pathLst>
          </a:custGeom>
          <a:noFill/>
          <a:ln>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4661425" y="3641781"/>
            <a:ext cx="1834909" cy="597354"/>
          </a:xfrm>
          <a:custGeom>
            <a:avLst/>
            <a:gdLst>
              <a:gd name="connsiteX0" fmla="*/ 0 w 2497540"/>
              <a:gd name="connsiteY0" fmla="*/ 0 h 805218"/>
              <a:gd name="connsiteX1" fmla="*/ 2497540 w 2497540"/>
              <a:gd name="connsiteY1" fmla="*/ 805218 h 805218"/>
            </a:gdLst>
            <a:ahLst/>
            <a:cxnLst>
              <a:cxn ang="0">
                <a:pos x="connsiteX0" y="connsiteY0"/>
              </a:cxn>
              <a:cxn ang="0">
                <a:pos x="connsiteX1" y="connsiteY1"/>
              </a:cxn>
            </a:cxnLst>
            <a:rect l="l" t="t" r="r" b="b"/>
            <a:pathLst>
              <a:path w="2497540" h="805218">
                <a:moveTo>
                  <a:pt x="0" y="0"/>
                </a:moveTo>
                <a:lnTo>
                  <a:pt x="2497540" y="805218"/>
                </a:lnTo>
              </a:path>
            </a:pathLst>
          </a:custGeom>
          <a:noFill/>
          <a:ln>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4661425" y="4136626"/>
            <a:ext cx="1834909" cy="597354"/>
          </a:xfrm>
          <a:custGeom>
            <a:avLst/>
            <a:gdLst>
              <a:gd name="connsiteX0" fmla="*/ 0 w 2497540"/>
              <a:gd name="connsiteY0" fmla="*/ 0 h 805218"/>
              <a:gd name="connsiteX1" fmla="*/ 2497540 w 2497540"/>
              <a:gd name="connsiteY1" fmla="*/ 805218 h 805218"/>
            </a:gdLst>
            <a:ahLst/>
            <a:cxnLst>
              <a:cxn ang="0">
                <a:pos x="connsiteX0" y="connsiteY0"/>
              </a:cxn>
              <a:cxn ang="0">
                <a:pos x="connsiteX1" y="connsiteY1"/>
              </a:cxn>
            </a:cxnLst>
            <a:rect l="l" t="t" r="r" b="b"/>
            <a:pathLst>
              <a:path w="2497540" h="805218">
                <a:moveTo>
                  <a:pt x="0" y="0"/>
                </a:moveTo>
                <a:lnTo>
                  <a:pt x="2497540" y="805218"/>
                </a:lnTo>
              </a:path>
            </a:pathLst>
          </a:custGeom>
          <a:noFill/>
          <a:ln>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175874"/>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animBg="1"/>
      <p:bldP spid="14" grpId="0" animBg="1"/>
      <p:bldP spid="10" grpId="0" animBg="1"/>
      <p:bldP spid="18"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98984" y="591780"/>
            <a:ext cx="5093646" cy="683264"/>
          </a:xfrm>
          <a:prstGeom prst="rect">
            <a:avLst/>
          </a:prstGeom>
        </p:spPr>
        <p:txBody>
          <a:bodyPr wrap="square">
            <a:spAutoFit/>
          </a:bodyPr>
          <a:lstStyle/>
          <a:p>
            <a:pPr algn="just">
              <a:lnSpc>
                <a:spcPct val="120000"/>
              </a:lnSpc>
              <a:spcBef>
                <a:spcPts val="600"/>
              </a:spcBef>
            </a:pPr>
            <a:r>
              <a:rPr lang="fr-FR" sz="3200" b="1">
                <a:solidFill>
                  <a:srgbClr val="0070C0"/>
                </a:solidFill>
                <a:latin typeface="Times New Roman" panose="02020603050405020304" pitchFamily="18" charset="0"/>
                <a:ea typeface="Times New Roman" panose="02020603050405020304" pitchFamily="18" charset="0"/>
              </a:rPr>
              <a:t>3. Phép duyệt cây nhị phân</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17" name="Title 1"/>
          <p:cNvSpPr>
            <a:spLocks noGrp="1"/>
          </p:cNvSpPr>
          <p:nvPr>
            <p:ph type="title"/>
          </p:nvPr>
        </p:nvSpPr>
        <p:spPr>
          <a:xfrm>
            <a:off x="400049" y="35789"/>
            <a:ext cx="7323713"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CÂY NHỊ PHÂN (Binary tree)</a:t>
            </a: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636" y="22141"/>
            <a:ext cx="9100668" cy="6800905"/>
          </a:xfrm>
          <a:prstGeom prst="rect">
            <a:avLst/>
          </a:prstGeom>
          <a:ln>
            <a:solidFill>
              <a:srgbClr val="FFC000"/>
            </a:solidFill>
          </a:ln>
        </p:spPr>
      </p:pic>
      <p:sp>
        <p:nvSpPr>
          <p:cNvPr id="31" name="Rectangle 30"/>
          <p:cNvSpPr/>
          <p:nvPr/>
        </p:nvSpPr>
        <p:spPr>
          <a:xfrm>
            <a:off x="4667534" y="442217"/>
            <a:ext cx="7444191" cy="2312898"/>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2400">
                <a:solidFill>
                  <a:srgbClr val="0070C0"/>
                </a:solidFill>
                <a:latin typeface="Times New Roman" panose="02020603050405020304" pitchFamily="18" charset="0"/>
                <a:cs typeface="Times New Roman" panose="02020603050405020304" pitchFamily="18" charset="0"/>
              </a:rPr>
              <a:t>Còn nếu muốn thể hiện phép duyệt dưới dạng giải thuật không đệ quy thì có thể sử dụng ngăn xếp, để nạp vào đó địa chỉ các nút cần thiết khi “đi xuống” theo một nhánh nào đó và lấy các địa chỉ ra khỏi ngăn xếp, để xác định đường “đi lên”, trong khi thực hiện phép duyệt. Sau đây là giải thuật cụ thể. </a:t>
            </a:r>
            <a:endParaRPr lang="en-US" sz="2400">
              <a:solidFill>
                <a:srgbClr val="0070C0"/>
              </a:solidFill>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9833616" y="2764646"/>
            <a:ext cx="2205005" cy="2045376"/>
            <a:chOff x="9274052" y="2692076"/>
            <a:chExt cx="2205005" cy="2045376"/>
          </a:xfrm>
        </p:grpSpPr>
        <p:sp>
          <p:nvSpPr>
            <p:cNvPr id="21" name="Oval 20"/>
            <p:cNvSpPr/>
            <p:nvPr/>
          </p:nvSpPr>
          <p:spPr>
            <a:xfrm>
              <a:off x="10516784" y="3139037"/>
              <a:ext cx="400324" cy="384247"/>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A</a:t>
              </a:r>
            </a:p>
          </p:txBody>
        </p:sp>
        <p:sp>
          <p:nvSpPr>
            <p:cNvPr id="22" name="Oval 21"/>
            <p:cNvSpPr/>
            <p:nvPr/>
          </p:nvSpPr>
          <p:spPr>
            <a:xfrm>
              <a:off x="9894627" y="3725035"/>
              <a:ext cx="400324" cy="384247"/>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B</a:t>
              </a:r>
            </a:p>
          </p:txBody>
        </p:sp>
        <p:sp>
          <p:nvSpPr>
            <p:cNvPr id="23" name="Oval 22"/>
            <p:cNvSpPr/>
            <p:nvPr/>
          </p:nvSpPr>
          <p:spPr>
            <a:xfrm>
              <a:off x="11078733" y="3725035"/>
              <a:ext cx="400324" cy="384247"/>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C</a:t>
              </a:r>
            </a:p>
          </p:txBody>
        </p:sp>
        <p:cxnSp>
          <p:nvCxnSpPr>
            <p:cNvPr id="24" name="Straight Connector 23"/>
            <p:cNvCxnSpPr>
              <a:stCxn id="21" idx="3"/>
              <a:endCxn id="22" idx="7"/>
            </p:cNvCxnSpPr>
            <p:nvPr/>
          </p:nvCxnSpPr>
          <p:spPr>
            <a:xfrm flipH="1">
              <a:off x="10236325" y="3467012"/>
              <a:ext cx="339085" cy="31429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1" idx="5"/>
              <a:endCxn id="23" idx="1"/>
            </p:cNvCxnSpPr>
            <p:nvPr/>
          </p:nvCxnSpPr>
          <p:spPr>
            <a:xfrm>
              <a:off x="10858482" y="3467012"/>
              <a:ext cx="278878" cy="31429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9274052" y="4339557"/>
              <a:ext cx="400324" cy="384247"/>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D</a:t>
              </a:r>
            </a:p>
          </p:txBody>
        </p:sp>
        <p:sp>
          <p:nvSpPr>
            <p:cNvPr id="27" name="Oval 26"/>
            <p:cNvSpPr/>
            <p:nvPr/>
          </p:nvSpPr>
          <p:spPr>
            <a:xfrm>
              <a:off x="10458158" y="4353205"/>
              <a:ext cx="400324" cy="384247"/>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n>
                    <a:solidFill>
                      <a:srgbClr val="0070C0"/>
                    </a:solidFill>
                  </a:ln>
                  <a:latin typeface="Times New Roman" panose="02020603050405020304" pitchFamily="18" charset="0"/>
                  <a:cs typeface="Times New Roman" panose="02020603050405020304" pitchFamily="18" charset="0"/>
                </a:rPr>
                <a:t>E</a:t>
              </a:r>
            </a:p>
          </p:txBody>
        </p:sp>
        <p:cxnSp>
          <p:nvCxnSpPr>
            <p:cNvPr id="28" name="Straight Connector 27"/>
            <p:cNvCxnSpPr>
              <a:endCxn id="26" idx="7"/>
            </p:cNvCxnSpPr>
            <p:nvPr/>
          </p:nvCxnSpPr>
          <p:spPr>
            <a:xfrm flipH="1">
              <a:off x="9615750" y="4081534"/>
              <a:ext cx="339085" cy="31429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7" idx="1"/>
            </p:cNvCxnSpPr>
            <p:nvPr/>
          </p:nvCxnSpPr>
          <p:spPr>
            <a:xfrm>
              <a:off x="10227935" y="4081985"/>
              <a:ext cx="288849" cy="32749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9909364" y="2692076"/>
              <a:ext cx="417496" cy="527523"/>
            </a:xfrm>
            <a:prstGeom prst="rect">
              <a:avLst/>
            </a:prstGeom>
          </p:spPr>
          <p:txBody>
            <a:bodyPr wrap="none">
              <a:spAutoFit/>
            </a:bodyPr>
            <a:lstStyle/>
            <a:p>
              <a:r>
                <a:rPr lang="en-US" sz="2800">
                  <a:latin typeface="Times New Roman" panose="02020603050405020304" pitchFamily="18" charset="0"/>
                  <a:cs typeface="Times New Roman" panose="02020603050405020304" pitchFamily="18" charset="0"/>
                </a:rPr>
                <a:t>T</a:t>
              </a:r>
            </a:p>
          </p:txBody>
        </p:sp>
        <p:cxnSp>
          <p:nvCxnSpPr>
            <p:cNvPr id="32" name="Straight Connector 31"/>
            <p:cNvCxnSpPr/>
            <p:nvPr/>
          </p:nvCxnSpPr>
          <p:spPr>
            <a:xfrm>
              <a:off x="10244619" y="3054487"/>
              <a:ext cx="288846" cy="146655"/>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10834914" y="5693219"/>
            <a:ext cx="762795" cy="1092326"/>
            <a:chOff x="8959951" y="4883285"/>
            <a:chExt cx="1271520" cy="1869138"/>
          </a:xfrm>
        </p:grpSpPr>
        <p:cxnSp>
          <p:nvCxnSpPr>
            <p:cNvPr id="61" name="Straight Connector 60"/>
            <p:cNvCxnSpPr/>
            <p:nvPr/>
          </p:nvCxnSpPr>
          <p:spPr>
            <a:xfrm>
              <a:off x="8959951" y="4883285"/>
              <a:ext cx="0" cy="18691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231471" y="4883285"/>
              <a:ext cx="0" cy="18577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8959951" y="6752423"/>
              <a:ext cx="127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Rectangle 64"/>
          <p:cNvSpPr/>
          <p:nvPr/>
        </p:nvSpPr>
        <p:spPr>
          <a:xfrm>
            <a:off x="10872170" y="6269468"/>
            <a:ext cx="685800" cy="4729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lgn="ctr"/>
            <a:r>
              <a:rPr lang="en-US" sz="2800">
                <a:solidFill>
                  <a:srgbClr val="0070C0"/>
                </a:solidFill>
                <a:latin typeface="Times New Roman" panose="02020603050405020304" pitchFamily="18" charset="0"/>
                <a:ea typeface="Times New Roman" panose="02020603050405020304" pitchFamily="18" charset="0"/>
              </a:rPr>
              <a:t>A</a:t>
            </a:r>
          </a:p>
        </p:txBody>
      </p:sp>
      <p:sp>
        <p:nvSpPr>
          <p:cNvPr id="66" name="Rectangle 65"/>
          <p:cNvSpPr/>
          <p:nvPr/>
        </p:nvSpPr>
        <p:spPr>
          <a:xfrm>
            <a:off x="10866334" y="5800860"/>
            <a:ext cx="685800" cy="4729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lgn="ctr"/>
            <a:r>
              <a:rPr lang="en-US" sz="2800">
                <a:solidFill>
                  <a:srgbClr val="0070C0"/>
                </a:solidFill>
                <a:latin typeface="Times New Roman" panose="02020603050405020304" pitchFamily="18" charset="0"/>
                <a:ea typeface="Times New Roman" panose="02020603050405020304" pitchFamily="18" charset="0"/>
              </a:rPr>
              <a:t>E</a:t>
            </a:r>
          </a:p>
        </p:txBody>
      </p:sp>
      <p:grpSp>
        <p:nvGrpSpPr>
          <p:cNvPr id="68" name="Group 67"/>
          <p:cNvGrpSpPr/>
          <p:nvPr/>
        </p:nvGrpSpPr>
        <p:grpSpPr>
          <a:xfrm>
            <a:off x="9555040" y="6218302"/>
            <a:ext cx="1226693" cy="492443"/>
            <a:chOff x="7647549" y="5576855"/>
            <a:chExt cx="1509107" cy="492443"/>
          </a:xfrm>
        </p:grpSpPr>
        <p:sp>
          <p:nvSpPr>
            <p:cNvPr id="69" name="TextBox 68"/>
            <p:cNvSpPr txBox="1"/>
            <p:nvPr/>
          </p:nvSpPr>
          <p:spPr>
            <a:xfrm>
              <a:off x="7647549" y="5576855"/>
              <a:ext cx="1091287" cy="492443"/>
            </a:xfrm>
            <a:prstGeom prst="rect">
              <a:avLst/>
            </a:prstGeom>
            <a:noFill/>
          </p:spPr>
          <p:txBody>
            <a:bodyPr wrap="square" rtlCol="0">
              <a:spAutoFit/>
            </a:bodyPr>
            <a:lstStyle/>
            <a:p>
              <a:pPr algn="r"/>
              <a:r>
                <a:rPr lang="en-US" sz="2600">
                  <a:solidFill>
                    <a:srgbClr val="0070C0"/>
                  </a:solidFill>
                  <a:latin typeface="Times New Roman" panose="02020603050405020304" pitchFamily="18" charset="0"/>
                  <a:cs typeface="Times New Roman" panose="02020603050405020304" pitchFamily="18" charset="0"/>
                </a:rPr>
                <a:t>TOP</a:t>
              </a:r>
            </a:p>
          </p:txBody>
        </p:sp>
        <p:cxnSp>
          <p:nvCxnSpPr>
            <p:cNvPr id="70" name="Straight Connector 69"/>
            <p:cNvCxnSpPr/>
            <p:nvPr/>
          </p:nvCxnSpPr>
          <p:spPr>
            <a:xfrm>
              <a:off x="8639033" y="5896235"/>
              <a:ext cx="517623"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9482383" y="5714715"/>
            <a:ext cx="1293513" cy="492443"/>
            <a:chOff x="7647549" y="5098608"/>
            <a:chExt cx="1516234" cy="492443"/>
          </a:xfrm>
        </p:grpSpPr>
        <p:sp>
          <p:nvSpPr>
            <p:cNvPr id="72" name="TextBox 71"/>
            <p:cNvSpPr txBox="1"/>
            <p:nvPr/>
          </p:nvSpPr>
          <p:spPr>
            <a:xfrm>
              <a:off x="7647549" y="5098608"/>
              <a:ext cx="1091287" cy="492443"/>
            </a:xfrm>
            <a:prstGeom prst="rect">
              <a:avLst/>
            </a:prstGeom>
            <a:noFill/>
          </p:spPr>
          <p:txBody>
            <a:bodyPr wrap="square" rtlCol="0">
              <a:spAutoFit/>
            </a:bodyPr>
            <a:lstStyle/>
            <a:p>
              <a:pPr algn="r"/>
              <a:r>
                <a:rPr lang="en-US" sz="2600">
                  <a:solidFill>
                    <a:srgbClr val="0070C0"/>
                  </a:solidFill>
                  <a:latin typeface="Times New Roman" panose="02020603050405020304" pitchFamily="18" charset="0"/>
                  <a:cs typeface="Times New Roman" panose="02020603050405020304" pitchFamily="18" charset="0"/>
                </a:rPr>
                <a:t>TOP</a:t>
              </a:r>
            </a:p>
          </p:txBody>
        </p:sp>
        <p:cxnSp>
          <p:nvCxnSpPr>
            <p:cNvPr id="73" name="Straight Connector 72"/>
            <p:cNvCxnSpPr/>
            <p:nvPr/>
          </p:nvCxnSpPr>
          <p:spPr>
            <a:xfrm>
              <a:off x="8639033" y="5417988"/>
              <a:ext cx="52475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88" name="Straight Connector 87"/>
          <p:cNvCxnSpPr/>
          <p:nvPr/>
        </p:nvCxnSpPr>
        <p:spPr>
          <a:xfrm>
            <a:off x="1312783" y="3328322"/>
            <a:ext cx="202795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613498" y="4147187"/>
            <a:ext cx="107597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83755" y="4584782"/>
            <a:ext cx="1897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2" name="Group 101"/>
          <p:cNvGrpSpPr/>
          <p:nvPr/>
        </p:nvGrpSpPr>
        <p:grpSpPr>
          <a:xfrm>
            <a:off x="11456326" y="2791436"/>
            <a:ext cx="617250" cy="523220"/>
            <a:chOff x="11456326" y="2718866"/>
            <a:chExt cx="617250" cy="523220"/>
          </a:xfrm>
        </p:grpSpPr>
        <p:sp>
          <p:nvSpPr>
            <p:cNvPr id="96" name="Rectangle 95"/>
            <p:cNvSpPr/>
            <p:nvPr/>
          </p:nvSpPr>
          <p:spPr>
            <a:xfrm>
              <a:off x="11688534" y="2718866"/>
              <a:ext cx="385042" cy="523220"/>
            </a:xfrm>
            <a:prstGeom prst="rect">
              <a:avLst/>
            </a:prstGeom>
          </p:spPr>
          <p:txBody>
            <a:bodyPr wrap="none">
              <a:spAutoFit/>
            </a:bodyPr>
            <a:lstStyle/>
            <a:p>
              <a:r>
                <a:rPr lang="en-US" sz="2800">
                  <a:latin typeface="Times New Roman" panose="02020603050405020304" pitchFamily="18" charset="0"/>
                  <a:cs typeface="Times New Roman" panose="02020603050405020304" pitchFamily="18" charset="0"/>
                </a:rPr>
                <a:t>P</a:t>
              </a:r>
            </a:p>
          </p:txBody>
        </p:sp>
        <p:cxnSp>
          <p:nvCxnSpPr>
            <p:cNvPr id="97" name="Straight Connector 96"/>
            <p:cNvCxnSpPr/>
            <p:nvPr/>
          </p:nvCxnSpPr>
          <p:spPr>
            <a:xfrm flipH="1">
              <a:off x="11456326" y="3096740"/>
              <a:ext cx="287157" cy="98807"/>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03" name="Straight Connector 102"/>
          <p:cNvCxnSpPr/>
          <p:nvPr/>
        </p:nvCxnSpPr>
        <p:spPr>
          <a:xfrm>
            <a:off x="2153218" y="5008729"/>
            <a:ext cx="1343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762756" y="5465438"/>
            <a:ext cx="207226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9424721" y="4899926"/>
            <a:ext cx="1220534" cy="4729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a:solidFill>
                  <a:srgbClr val="0070C0"/>
                </a:solidFill>
                <a:latin typeface="Times New Roman" panose="02020603050405020304" pitchFamily="18" charset="0"/>
                <a:ea typeface="Times New Roman" panose="02020603050405020304" pitchFamily="18" charset="0"/>
              </a:rPr>
              <a:t>KQ: </a:t>
            </a:r>
            <a:r>
              <a:rPr lang="en-US" sz="2800">
                <a:solidFill>
                  <a:srgbClr val="0070C0"/>
                </a:solidFill>
                <a:latin typeface="Times New Roman" panose="02020603050405020304" pitchFamily="18" charset="0"/>
                <a:ea typeface="Times New Roman" panose="02020603050405020304" pitchFamily="18" charset="0"/>
              </a:rPr>
              <a:t>A</a:t>
            </a:r>
          </a:p>
        </p:txBody>
      </p:sp>
      <p:cxnSp>
        <p:nvCxnSpPr>
          <p:cNvPr id="109" name="Straight Connector 108"/>
          <p:cNvCxnSpPr/>
          <p:nvPr/>
        </p:nvCxnSpPr>
        <p:spPr>
          <a:xfrm>
            <a:off x="2226779" y="5857757"/>
            <a:ext cx="207226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022064" y="6338028"/>
            <a:ext cx="287748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10870054" y="6267024"/>
            <a:ext cx="685800" cy="4729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lgn="ctr"/>
            <a:r>
              <a:rPr lang="en-US" sz="2800">
                <a:solidFill>
                  <a:srgbClr val="0070C0"/>
                </a:solidFill>
                <a:latin typeface="Times New Roman" panose="02020603050405020304" pitchFamily="18" charset="0"/>
                <a:ea typeface="Times New Roman" panose="02020603050405020304" pitchFamily="18" charset="0"/>
              </a:rPr>
              <a:t>C</a:t>
            </a:r>
          </a:p>
        </p:txBody>
      </p:sp>
      <p:grpSp>
        <p:nvGrpSpPr>
          <p:cNvPr id="118" name="Group 117"/>
          <p:cNvGrpSpPr/>
          <p:nvPr/>
        </p:nvGrpSpPr>
        <p:grpSpPr>
          <a:xfrm>
            <a:off x="9486103" y="6180879"/>
            <a:ext cx="1293513" cy="492443"/>
            <a:chOff x="7647549" y="5098608"/>
            <a:chExt cx="1516234" cy="492443"/>
          </a:xfrm>
        </p:grpSpPr>
        <p:sp>
          <p:nvSpPr>
            <p:cNvPr id="119" name="TextBox 118"/>
            <p:cNvSpPr txBox="1"/>
            <p:nvPr/>
          </p:nvSpPr>
          <p:spPr>
            <a:xfrm>
              <a:off x="7647549" y="5098608"/>
              <a:ext cx="1091287" cy="492443"/>
            </a:xfrm>
            <a:prstGeom prst="rect">
              <a:avLst/>
            </a:prstGeom>
            <a:noFill/>
          </p:spPr>
          <p:txBody>
            <a:bodyPr wrap="square" rtlCol="0">
              <a:spAutoFit/>
            </a:bodyPr>
            <a:lstStyle/>
            <a:p>
              <a:pPr algn="r"/>
              <a:r>
                <a:rPr lang="en-US" sz="2600">
                  <a:solidFill>
                    <a:srgbClr val="0070C0"/>
                  </a:solidFill>
                  <a:latin typeface="Times New Roman" panose="02020603050405020304" pitchFamily="18" charset="0"/>
                  <a:cs typeface="Times New Roman" panose="02020603050405020304" pitchFamily="18" charset="0"/>
                </a:rPr>
                <a:t>TOP</a:t>
              </a:r>
            </a:p>
          </p:txBody>
        </p:sp>
        <p:cxnSp>
          <p:nvCxnSpPr>
            <p:cNvPr id="120" name="Straight Connector 119"/>
            <p:cNvCxnSpPr/>
            <p:nvPr/>
          </p:nvCxnSpPr>
          <p:spPr>
            <a:xfrm>
              <a:off x="8639033" y="5417988"/>
              <a:ext cx="52475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a:xfrm>
            <a:off x="1785596" y="6779848"/>
            <a:ext cx="13806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9935198" y="3252750"/>
            <a:ext cx="568814" cy="558598"/>
            <a:chOff x="11615964" y="2718866"/>
            <a:chExt cx="568814" cy="558598"/>
          </a:xfrm>
        </p:grpSpPr>
        <p:sp>
          <p:nvSpPr>
            <p:cNvPr id="124" name="Rectangle 123"/>
            <p:cNvSpPr/>
            <p:nvPr/>
          </p:nvSpPr>
          <p:spPr>
            <a:xfrm>
              <a:off x="11615964" y="2718866"/>
              <a:ext cx="385042" cy="523220"/>
            </a:xfrm>
            <a:prstGeom prst="rect">
              <a:avLst/>
            </a:prstGeom>
          </p:spPr>
          <p:txBody>
            <a:bodyPr wrap="none">
              <a:spAutoFit/>
            </a:bodyPr>
            <a:lstStyle/>
            <a:p>
              <a:r>
                <a:rPr lang="en-US" sz="2800">
                  <a:latin typeface="Times New Roman" panose="02020603050405020304" pitchFamily="18" charset="0"/>
                  <a:cs typeface="Times New Roman" panose="02020603050405020304" pitchFamily="18" charset="0"/>
                </a:rPr>
                <a:t>P</a:t>
              </a:r>
            </a:p>
          </p:txBody>
        </p:sp>
        <p:cxnSp>
          <p:nvCxnSpPr>
            <p:cNvPr id="125" name="Straight Connector 124"/>
            <p:cNvCxnSpPr/>
            <p:nvPr/>
          </p:nvCxnSpPr>
          <p:spPr>
            <a:xfrm>
              <a:off x="11888462" y="3094695"/>
              <a:ext cx="296316" cy="182769"/>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27" name="Freeform 126"/>
          <p:cNvSpPr/>
          <p:nvPr/>
        </p:nvSpPr>
        <p:spPr>
          <a:xfrm>
            <a:off x="1095116" y="4992914"/>
            <a:ext cx="632084" cy="1654629"/>
          </a:xfrm>
          <a:custGeom>
            <a:avLst/>
            <a:gdLst>
              <a:gd name="connsiteX0" fmla="*/ 632084 w 632084"/>
              <a:gd name="connsiteY0" fmla="*/ 1654629 h 1654629"/>
              <a:gd name="connsiteX1" fmla="*/ 109570 w 632084"/>
              <a:gd name="connsiteY1" fmla="*/ 1306286 h 1654629"/>
              <a:gd name="connsiteX2" fmla="*/ 7970 w 632084"/>
              <a:gd name="connsiteY2" fmla="*/ 478972 h 1654629"/>
              <a:gd name="connsiteX3" fmla="*/ 240198 w 632084"/>
              <a:gd name="connsiteY3" fmla="*/ 0 h 1654629"/>
            </a:gdLst>
            <a:ahLst/>
            <a:cxnLst>
              <a:cxn ang="0">
                <a:pos x="connsiteX0" y="connsiteY0"/>
              </a:cxn>
              <a:cxn ang="0">
                <a:pos x="connsiteX1" y="connsiteY1"/>
              </a:cxn>
              <a:cxn ang="0">
                <a:pos x="connsiteX2" y="connsiteY2"/>
              </a:cxn>
              <a:cxn ang="0">
                <a:pos x="connsiteX3" y="connsiteY3"/>
              </a:cxn>
            </a:cxnLst>
            <a:rect l="l" t="t" r="r" b="b"/>
            <a:pathLst>
              <a:path w="632084" h="1654629">
                <a:moveTo>
                  <a:pt x="632084" y="1654629"/>
                </a:moveTo>
                <a:cubicBezTo>
                  <a:pt x="422836" y="1578429"/>
                  <a:pt x="213589" y="1502229"/>
                  <a:pt x="109570" y="1306286"/>
                </a:cubicBezTo>
                <a:cubicBezTo>
                  <a:pt x="5551" y="1110343"/>
                  <a:pt x="-13801" y="696686"/>
                  <a:pt x="7970" y="478972"/>
                </a:cubicBezTo>
                <a:cubicBezTo>
                  <a:pt x="29741" y="261258"/>
                  <a:pt x="134969" y="130629"/>
                  <a:pt x="240198"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p:cNvCxnSpPr/>
          <p:nvPr/>
        </p:nvCxnSpPr>
        <p:spPr>
          <a:xfrm>
            <a:off x="1741297" y="5472167"/>
            <a:ext cx="207226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10549663" y="4899926"/>
            <a:ext cx="434911" cy="4729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ea typeface="Times New Roman" panose="02020603050405020304" pitchFamily="18" charset="0"/>
              </a:rPr>
              <a:t>B</a:t>
            </a:r>
          </a:p>
        </p:txBody>
      </p:sp>
      <p:cxnSp>
        <p:nvCxnSpPr>
          <p:cNvPr id="130" name="Straight Connector 129"/>
          <p:cNvCxnSpPr/>
          <p:nvPr/>
        </p:nvCxnSpPr>
        <p:spPr>
          <a:xfrm>
            <a:off x="2217523" y="5867837"/>
            <a:ext cx="207226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022064" y="6349815"/>
            <a:ext cx="287748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785595" y="6783315"/>
            <a:ext cx="13806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9268235" y="3904946"/>
            <a:ext cx="568814" cy="558598"/>
            <a:chOff x="11615964" y="2718866"/>
            <a:chExt cx="568814" cy="558598"/>
          </a:xfrm>
        </p:grpSpPr>
        <p:sp>
          <p:nvSpPr>
            <p:cNvPr id="134" name="Rectangle 133"/>
            <p:cNvSpPr/>
            <p:nvPr/>
          </p:nvSpPr>
          <p:spPr>
            <a:xfrm>
              <a:off x="11615964" y="2718866"/>
              <a:ext cx="385042" cy="523220"/>
            </a:xfrm>
            <a:prstGeom prst="rect">
              <a:avLst/>
            </a:prstGeom>
          </p:spPr>
          <p:txBody>
            <a:bodyPr wrap="none">
              <a:spAutoFit/>
            </a:bodyPr>
            <a:lstStyle/>
            <a:p>
              <a:r>
                <a:rPr lang="en-US" sz="2800">
                  <a:latin typeface="Times New Roman" panose="02020603050405020304" pitchFamily="18" charset="0"/>
                  <a:cs typeface="Times New Roman" panose="02020603050405020304" pitchFamily="18" charset="0"/>
                </a:rPr>
                <a:t>P</a:t>
              </a:r>
            </a:p>
          </p:txBody>
        </p:sp>
        <p:cxnSp>
          <p:nvCxnSpPr>
            <p:cNvPr id="135" name="Straight Connector 134"/>
            <p:cNvCxnSpPr/>
            <p:nvPr/>
          </p:nvCxnSpPr>
          <p:spPr>
            <a:xfrm>
              <a:off x="11888462" y="3094695"/>
              <a:ext cx="296316" cy="182769"/>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36" name="Freeform 135"/>
          <p:cNvSpPr/>
          <p:nvPr/>
        </p:nvSpPr>
        <p:spPr>
          <a:xfrm>
            <a:off x="1094879" y="4991103"/>
            <a:ext cx="632084" cy="1654629"/>
          </a:xfrm>
          <a:custGeom>
            <a:avLst/>
            <a:gdLst>
              <a:gd name="connsiteX0" fmla="*/ 632084 w 632084"/>
              <a:gd name="connsiteY0" fmla="*/ 1654629 h 1654629"/>
              <a:gd name="connsiteX1" fmla="*/ 109570 w 632084"/>
              <a:gd name="connsiteY1" fmla="*/ 1306286 h 1654629"/>
              <a:gd name="connsiteX2" fmla="*/ 7970 w 632084"/>
              <a:gd name="connsiteY2" fmla="*/ 478972 h 1654629"/>
              <a:gd name="connsiteX3" fmla="*/ 240198 w 632084"/>
              <a:gd name="connsiteY3" fmla="*/ 0 h 1654629"/>
            </a:gdLst>
            <a:ahLst/>
            <a:cxnLst>
              <a:cxn ang="0">
                <a:pos x="connsiteX0" y="connsiteY0"/>
              </a:cxn>
              <a:cxn ang="0">
                <a:pos x="connsiteX1" y="connsiteY1"/>
              </a:cxn>
              <a:cxn ang="0">
                <a:pos x="connsiteX2" y="connsiteY2"/>
              </a:cxn>
              <a:cxn ang="0">
                <a:pos x="connsiteX3" y="connsiteY3"/>
              </a:cxn>
            </a:cxnLst>
            <a:rect l="l" t="t" r="r" b="b"/>
            <a:pathLst>
              <a:path w="632084" h="1654629">
                <a:moveTo>
                  <a:pt x="632084" y="1654629"/>
                </a:moveTo>
                <a:cubicBezTo>
                  <a:pt x="422836" y="1578429"/>
                  <a:pt x="213589" y="1502229"/>
                  <a:pt x="109570" y="1306286"/>
                </a:cubicBezTo>
                <a:cubicBezTo>
                  <a:pt x="5551" y="1110343"/>
                  <a:pt x="-13801" y="696686"/>
                  <a:pt x="7970" y="478972"/>
                </a:cubicBezTo>
                <a:cubicBezTo>
                  <a:pt x="29741" y="261258"/>
                  <a:pt x="134969" y="130629"/>
                  <a:pt x="240198"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p:cNvCxnSpPr/>
          <p:nvPr/>
        </p:nvCxnSpPr>
        <p:spPr>
          <a:xfrm>
            <a:off x="1756717" y="5469057"/>
            <a:ext cx="207226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0917518" y="4899926"/>
            <a:ext cx="434911" cy="4729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ea typeface="Times New Roman" panose="02020603050405020304" pitchFamily="18" charset="0"/>
              </a:rPr>
              <a:t>D</a:t>
            </a:r>
          </a:p>
        </p:txBody>
      </p:sp>
      <p:cxnSp>
        <p:nvCxnSpPr>
          <p:cNvPr id="139" name="Straight Connector 138"/>
          <p:cNvCxnSpPr/>
          <p:nvPr/>
        </p:nvCxnSpPr>
        <p:spPr>
          <a:xfrm>
            <a:off x="2217524" y="5859338"/>
            <a:ext cx="207226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800110" y="6780383"/>
            <a:ext cx="13806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1" name="Freeform 140"/>
          <p:cNvSpPr/>
          <p:nvPr/>
        </p:nvSpPr>
        <p:spPr>
          <a:xfrm>
            <a:off x="1094699" y="4989292"/>
            <a:ext cx="632084" cy="1654629"/>
          </a:xfrm>
          <a:custGeom>
            <a:avLst/>
            <a:gdLst>
              <a:gd name="connsiteX0" fmla="*/ 632084 w 632084"/>
              <a:gd name="connsiteY0" fmla="*/ 1654629 h 1654629"/>
              <a:gd name="connsiteX1" fmla="*/ 109570 w 632084"/>
              <a:gd name="connsiteY1" fmla="*/ 1306286 h 1654629"/>
              <a:gd name="connsiteX2" fmla="*/ 7970 w 632084"/>
              <a:gd name="connsiteY2" fmla="*/ 478972 h 1654629"/>
              <a:gd name="connsiteX3" fmla="*/ 240198 w 632084"/>
              <a:gd name="connsiteY3" fmla="*/ 0 h 1654629"/>
            </a:gdLst>
            <a:ahLst/>
            <a:cxnLst>
              <a:cxn ang="0">
                <a:pos x="connsiteX0" y="connsiteY0"/>
              </a:cxn>
              <a:cxn ang="0">
                <a:pos x="connsiteX1" y="connsiteY1"/>
              </a:cxn>
              <a:cxn ang="0">
                <a:pos x="connsiteX2" y="connsiteY2"/>
              </a:cxn>
              <a:cxn ang="0">
                <a:pos x="connsiteX3" y="connsiteY3"/>
              </a:cxn>
            </a:cxnLst>
            <a:rect l="l" t="t" r="r" b="b"/>
            <a:pathLst>
              <a:path w="632084" h="1654629">
                <a:moveTo>
                  <a:pt x="632084" y="1654629"/>
                </a:moveTo>
                <a:cubicBezTo>
                  <a:pt x="422836" y="1578429"/>
                  <a:pt x="213589" y="1502229"/>
                  <a:pt x="109570" y="1306286"/>
                </a:cubicBezTo>
                <a:cubicBezTo>
                  <a:pt x="5551" y="1110343"/>
                  <a:pt x="-13801" y="696686"/>
                  <a:pt x="7970" y="478972"/>
                </a:cubicBezTo>
                <a:cubicBezTo>
                  <a:pt x="29741" y="261258"/>
                  <a:pt x="134969" y="130629"/>
                  <a:pt x="240198"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8060227" y="4371134"/>
            <a:ext cx="1749487" cy="523220"/>
          </a:xfrm>
          <a:prstGeom prst="rect">
            <a:avLst/>
          </a:prstGeom>
        </p:spPr>
        <p:txBody>
          <a:bodyPr wrap="square">
            <a:spAutoFit/>
          </a:bodyPr>
          <a:lstStyle/>
          <a:p>
            <a:r>
              <a:rPr lang="en-US" sz="2800">
                <a:latin typeface="Times New Roman" panose="02020603050405020304" pitchFamily="18" charset="0"/>
                <a:cs typeface="Times New Roman" panose="02020603050405020304" pitchFamily="18" charset="0"/>
              </a:rPr>
              <a:t>P = NULL</a:t>
            </a:r>
          </a:p>
        </p:txBody>
      </p:sp>
      <p:sp>
        <p:nvSpPr>
          <p:cNvPr id="146" name="Freeform 145"/>
          <p:cNvSpPr/>
          <p:nvPr/>
        </p:nvSpPr>
        <p:spPr>
          <a:xfrm>
            <a:off x="537505" y="4122057"/>
            <a:ext cx="536549" cy="2656114"/>
          </a:xfrm>
          <a:custGeom>
            <a:avLst/>
            <a:gdLst>
              <a:gd name="connsiteX0" fmla="*/ 536549 w 536549"/>
              <a:gd name="connsiteY0" fmla="*/ 2656114 h 2656114"/>
              <a:gd name="connsiteX1" fmla="*/ 86606 w 536549"/>
              <a:gd name="connsiteY1" fmla="*/ 1799772 h 2656114"/>
              <a:gd name="connsiteX2" fmla="*/ 28549 w 536549"/>
              <a:gd name="connsiteY2" fmla="*/ 522514 h 2656114"/>
              <a:gd name="connsiteX3" fmla="*/ 420434 w 536549"/>
              <a:gd name="connsiteY3" fmla="*/ 0 h 2656114"/>
            </a:gdLst>
            <a:ahLst/>
            <a:cxnLst>
              <a:cxn ang="0">
                <a:pos x="connsiteX0" y="connsiteY0"/>
              </a:cxn>
              <a:cxn ang="0">
                <a:pos x="connsiteX1" y="connsiteY1"/>
              </a:cxn>
              <a:cxn ang="0">
                <a:pos x="connsiteX2" y="connsiteY2"/>
              </a:cxn>
              <a:cxn ang="0">
                <a:pos x="connsiteX3" y="connsiteY3"/>
              </a:cxn>
            </a:cxnLst>
            <a:rect l="l" t="t" r="r" b="b"/>
            <a:pathLst>
              <a:path w="536549" h="2656114">
                <a:moveTo>
                  <a:pt x="536549" y="2656114"/>
                </a:moveTo>
                <a:cubicBezTo>
                  <a:pt x="353911" y="2405743"/>
                  <a:pt x="171273" y="2155372"/>
                  <a:pt x="86606" y="1799772"/>
                </a:cubicBezTo>
                <a:cubicBezTo>
                  <a:pt x="1939" y="1444172"/>
                  <a:pt x="-27089" y="822476"/>
                  <a:pt x="28549" y="522514"/>
                </a:cubicBezTo>
                <a:cubicBezTo>
                  <a:pt x="84187" y="222552"/>
                  <a:pt x="252310" y="111276"/>
                  <a:pt x="420434" y="0"/>
                </a:cubicBezTo>
              </a:path>
            </a:pathLst>
          </a:custGeom>
          <a:noFill/>
          <a:ln w="1905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p:cNvCxnSpPr/>
          <p:nvPr/>
        </p:nvCxnSpPr>
        <p:spPr>
          <a:xfrm>
            <a:off x="1276064" y="4583050"/>
            <a:ext cx="1897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8" name="Group 147"/>
          <p:cNvGrpSpPr/>
          <p:nvPr/>
        </p:nvGrpSpPr>
        <p:grpSpPr>
          <a:xfrm>
            <a:off x="10421265" y="4239428"/>
            <a:ext cx="558680" cy="523220"/>
            <a:chOff x="11615964" y="2718866"/>
            <a:chExt cx="558680" cy="523220"/>
          </a:xfrm>
        </p:grpSpPr>
        <p:sp>
          <p:nvSpPr>
            <p:cNvPr id="149" name="Rectangle 148"/>
            <p:cNvSpPr/>
            <p:nvPr/>
          </p:nvSpPr>
          <p:spPr>
            <a:xfrm>
              <a:off x="11615964" y="2718866"/>
              <a:ext cx="385042" cy="523220"/>
            </a:xfrm>
            <a:prstGeom prst="rect">
              <a:avLst/>
            </a:prstGeom>
          </p:spPr>
          <p:txBody>
            <a:bodyPr wrap="none">
              <a:spAutoFit/>
            </a:bodyPr>
            <a:lstStyle/>
            <a:p>
              <a:r>
                <a:rPr lang="en-US" sz="2800">
                  <a:latin typeface="Times New Roman" panose="02020603050405020304" pitchFamily="18" charset="0"/>
                  <a:cs typeface="Times New Roman" panose="02020603050405020304" pitchFamily="18" charset="0"/>
                </a:rPr>
                <a:t>P</a:t>
              </a:r>
            </a:p>
          </p:txBody>
        </p:sp>
        <p:cxnSp>
          <p:nvCxnSpPr>
            <p:cNvPr id="150" name="Straight Connector 149"/>
            <p:cNvCxnSpPr/>
            <p:nvPr/>
          </p:nvCxnSpPr>
          <p:spPr>
            <a:xfrm>
              <a:off x="11902976" y="2993097"/>
              <a:ext cx="271668" cy="85948"/>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54" name="TextBox 153"/>
          <p:cNvSpPr txBox="1"/>
          <p:nvPr/>
        </p:nvSpPr>
        <p:spPr>
          <a:xfrm>
            <a:off x="9355754" y="6297618"/>
            <a:ext cx="1431972" cy="492443"/>
          </a:xfrm>
          <a:prstGeom prst="rect">
            <a:avLst/>
          </a:prstGeom>
          <a:noFill/>
        </p:spPr>
        <p:txBody>
          <a:bodyPr wrap="square" rtlCol="0">
            <a:spAutoFit/>
          </a:bodyPr>
          <a:lstStyle/>
          <a:p>
            <a:pPr algn="r"/>
            <a:r>
              <a:rPr lang="en-US" sz="2600">
                <a:solidFill>
                  <a:srgbClr val="0070C0"/>
                </a:solidFill>
                <a:latin typeface="Times New Roman" panose="02020603050405020304" pitchFamily="18" charset="0"/>
                <a:cs typeface="Times New Roman" panose="02020603050405020304" pitchFamily="18" charset="0"/>
              </a:rPr>
              <a:t>TOP = -1</a:t>
            </a:r>
          </a:p>
        </p:txBody>
      </p:sp>
      <p:grpSp>
        <p:nvGrpSpPr>
          <p:cNvPr id="156" name="Group 155"/>
          <p:cNvGrpSpPr/>
          <p:nvPr/>
        </p:nvGrpSpPr>
        <p:grpSpPr>
          <a:xfrm>
            <a:off x="9513070" y="6182351"/>
            <a:ext cx="1293513" cy="492443"/>
            <a:chOff x="7647549" y="5098608"/>
            <a:chExt cx="1516234" cy="492443"/>
          </a:xfrm>
        </p:grpSpPr>
        <p:sp>
          <p:nvSpPr>
            <p:cNvPr id="157" name="TextBox 156"/>
            <p:cNvSpPr txBox="1"/>
            <p:nvPr/>
          </p:nvSpPr>
          <p:spPr>
            <a:xfrm>
              <a:off x="7647549" y="5098608"/>
              <a:ext cx="1091287" cy="492443"/>
            </a:xfrm>
            <a:prstGeom prst="rect">
              <a:avLst/>
            </a:prstGeom>
            <a:noFill/>
          </p:spPr>
          <p:txBody>
            <a:bodyPr wrap="square" rtlCol="0">
              <a:spAutoFit/>
            </a:bodyPr>
            <a:lstStyle/>
            <a:p>
              <a:pPr algn="r"/>
              <a:r>
                <a:rPr lang="en-US" sz="2600">
                  <a:solidFill>
                    <a:srgbClr val="0070C0"/>
                  </a:solidFill>
                  <a:latin typeface="Times New Roman" panose="02020603050405020304" pitchFamily="18" charset="0"/>
                  <a:cs typeface="Times New Roman" panose="02020603050405020304" pitchFamily="18" charset="0"/>
                </a:rPr>
                <a:t>TOP</a:t>
              </a:r>
            </a:p>
          </p:txBody>
        </p:sp>
        <p:cxnSp>
          <p:nvCxnSpPr>
            <p:cNvPr id="158" name="Straight Connector 157"/>
            <p:cNvCxnSpPr/>
            <p:nvPr/>
          </p:nvCxnSpPr>
          <p:spPr>
            <a:xfrm>
              <a:off x="8639033" y="5417988"/>
              <a:ext cx="52475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59" name="Straight Connector 158"/>
          <p:cNvCxnSpPr/>
          <p:nvPr/>
        </p:nvCxnSpPr>
        <p:spPr>
          <a:xfrm>
            <a:off x="2149082" y="5005766"/>
            <a:ext cx="1343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758144" y="5474203"/>
            <a:ext cx="207226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a:xfrm>
            <a:off x="11290991" y="4899926"/>
            <a:ext cx="434911" cy="4729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ea typeface="Times New Roman" panose="02020603050405020304" pitchFamily="18" charset="0"/>
              </a:rPr>
              <a:t>E</a:t>
            </a:r>
          </a:p>
        </p:txBody>
      </p:sp>
      <p:cxnSp>
        <p:nvCxnSpPr>
          <p:cNvPr id="162" name="Straight Connector 161"/>
          <p:cNvCxnSpPr/>
          <p:nvPr/>
        </p:nvCxnSpPr>
        <p:spPr>
          <a:xfrm>
            <a:off x="2217525" y="5859927"/>
            <a:ext cx="207226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800110" y="6783498"/>
            <a:ext cx="13806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4" name="Freeform 163"/>
          <p:cNvSpPr/>
          <p:nvPr/>
        </p:nvSpPr>
        <p:spPr>
          <a:xfrm>
            <a:off x="1094898" y="4991137"/>
            <a:ext cx="632084" cy="1654629"/>
          </a:xfrm>
          <a:custGeom>
            <a:avLst/>
            <a:gdLst>
              <a:gd name="connsiteX0" fmla="*/ 632084 w 632084"/>
              <a:gd name="connsiteY0" fmla="*/ 1654629 h 1654629"/>
              <a:gd name="connsiteX1" fmla="*/ 109570 w 632084"/>
              <a:gd name="connsiteY1" fmla="*/ 1306286 h 1654629"/>
              <a:gd name="connsiteX2" fmla="*/ 7970 w 632084"/>
              <a:gd name="connsiteY2" fmla="*/ 478972 h 1654629"/>
              <a:gd name="connsiteX3" fmla="*/ 240198 w 632084"/>
              <a:gd name="connsiteY3" fmla="*/ 0 h 1654629"/>
            </a:gdLst>
            <a:ahLst/>
            <a:cxnLst>
              <a:cxn ang="0">
                <a:pos x="connsiteX0" y="connsiteY0"/>
              </a:cxn>
              <a:cxn ang="0">
                <a:pos x="connsiteX1" y="connsiteY1"/>
              </a:cxn>
              <a:cxn ang="0">
                <a:pos x="connsiteX2" y="connsiteY2"/>
              </a:cxn>
              <a:cxn ang="0">
                <a:pos x="connsiteX3" y="connsiteY3"/>
              </a:cxn>
            </a:cxnLst>
            <a:rect l="l" t="t" r="r" b="b"/>
            <a:pathLst>
              <a:path w="632084" h="1654629">
                <a:moveTo>
                  <a:pt x="632084" y="1654629"/>
                </a:moveTo>
                <a:cubicBezTo>
                  <a:pt x="422836" y="1578429"/>
                  <a:pt x="213589" y="1502229"/>
                  <a:pt x="109570" y="1306286"/>
                </a:cubicBezTo>
                <a:cubicBezTo>
                  <a:pt x="5551" y="1110343"/>
                  <a:pt x="-13801" y="696686"/>
                  <a:pt x="7970" y="478972"/>
                </a:cubicBezTo>
                <a:cubicBezTo>
                  <a:pt x="29741" y="261258"/>
                  <a:pt x="134969" y="130629"/>
                  <a:pt x="240198"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164"/>
          <p:cNvSpPr/>
          <p:nvPr/>
        </p:nvSpPr>
        <p:spPr>
          <a:xfrm>
            <a:off x="539693" y="4137930"/>
            <a:ext cx="536549" cy="2656114"/>
          </a:xfrm>
          <a:custGeom>
            <a:avLst/>
            <a:gdLst>
              <a:gd name="connsiteX0" fmla="*/ 536549 w 536549"/>
              <a:gd name="connsiteY0" fmla="*/ 2656114 h 2656114"/>
              <a:gd name="connsiteX1" fmla="*/ 86606 w 536549"/>
              <a:gd name="connsiteY1" fmla="*/ 1799772 h 2656114"/>
              <a:gd name="connsiteX2" fmla="*/ 28549 w 536549"/>
              <a:gd name="connsiteY2" fmla="*/ 522514 h 2656114"/>
              <a:gd name="connsiteX3" fmla="*/ 420434 w 536549"/>
              <a:gd name="connsiteY3" fmla="*/ 0 h 2656114"/>
            </a:gdLst>
            <a:ahLst/>
            <a:cxnLst>
              <a:cxn ang="0">
                <a:pos x="connsiteX0" y="connsiteY0"/>
              </a:cxn>
              <a:cxn ang="0">
                <a:pos x="connsiteX1" y="connsiteY1"/>
              </a:cxn>
              <a:cxn ang="0">
                <a:pos x="connsiteX2" y="connsiteY2"/>
              </a:cxn>
              <a:cxn ang="0">
                <a:pos x="connsiteX3" y="connsiteY3"/>
              </a:cxn>
            </a:cxnLst>
            <a:rect l="l" t="t" r="r" b="b"/>
            <a:pathLst>
              <a:path w="536549" h="2656114">
                <a:moveTo>
                  <a:pt x="536549" y="2656114"/>
                </a:moveTo>
                <a:cubicBezTo>
                  <a:pt x="353911" y="2405743"/>
                  <a:pt x="171273" y="2155372"/>
                  <a:pt x="86606" y="1799772"/>
                </a:cubicBezTo>
                <a:cubicBezTo>
                  <a:pt x="1939" y="1444172"/>
                  <a:pt x="-27089" y="822476"/>
                  <a:pt x="28549" y="522514"/>
                </a:cubicBezTo>
                <a:cubicBezTo>
                  <a:pt x="84187" y="222552"/>
                  <a:pt x="252310" y="111276"/>
                  <a:pt x="420434" y="0"/>
                </a:cubicBezTo>
              </a:path>
            </a:pathLst>
          </a:custGeom>
          <a:noFill/>
          <a:ln w="1905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8056577" y="4364180"/>
            <a:ext cx="1749487" cy="523220"/>
          </a:xfrm>
          <a:prstGeom prst="rect">
            <a:avLst/>
          </a:prstGeom>
        </p:spPr>
        <p:txBody>
          <a:bodyPr wrap="square">
            <a:spAutoFit/>
          </a:bodyPr>
          <a:lstStyle/>
          <a:p>
            <a:r>
              <a:rPr lang="en-US" sz="2800">
                <a:latin typeface="Times New Roman" panose="02020603050405020304" pitchFamily="18" charset="0"/>
                <a:cs typeface="Times New Roman" panose="02020603050405020304" pitchFamily="18" charset="0"/>
              </a:rPr>
              <a:t>P = NULL</a:t>
            </a:r>
          </a:p>
        </p:txBody>
      </p:sp>
      <p:cxnSp>
        <p:nvCxnSpPr>
          <p:cNvPr id="167" name="Straight Connector 166"/>
          <p:cNvCxnSpPr/>
          <p:nvPr/>
        </p:nvCxnSpPr>
        <p:spPr>
          <a:xfrm>
            <a:off x="1283755" y="4589444"/>
            <a:ext cx="1897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11060961" y="3572695"/>
            <a:ext cx="558680" cy="523220"/>
            <a:chOff x="11615964" y="2718866"/>
            <a:chExt cx="558680" cy="523220"/>
          </a:xfrm>
        </p:grpSpPr>
        <p:sp>
          <p:nvSpPr>
            <p:cNvPr id="169" name="Rectangle 168"/>
            <p:cNvSpPr/>
            <p:nvPr/>
          </p:nvSpPr>
          <p:spPr>
            <a:xfrm>
              <a:off x="11615964" y="2718866"/>
              <a:ext cx="385042" cy="523220"/>
            </a:xfrm>
            <a:prstGeom prst="rect">
              <a:avLst/>
            </a:prstGeom>
          </p:spPr>
          <p:txBody>
            <a:bodyPr wrap="none">
              <a:spAutoFit/>
            </a:bodyPr>
            <a:lstStyle/>
            <a:p>
              <a:r>
                <a:rPr lang="en-US" sz="2800">
                  <a:latin typeface="Times New Roman" panose="02020603050405020304" pitchFamily="18" charset="0"/>
                  <a:cs typeface="Times New Roman" panose="02020603050405020304" pitchFamily="18" charset="0"/>
                </a:rPr>
                <a:t>P</a:t>
              </a:r>
            </a:p>
          </p:txBody>
        </p:sp>
        <p:cxnSp>
          <p:nvCxnSpPr>
            <p:cNvPr id="170" name="Straight Connector 169"/>
            <p:cNvCxnSpPr/>
            <p:nvPr/>
          </p:nvCxnSpPr>
          <p:spPr>
            <a:xfrm>
              <a:off x="11902976" y="2993097"/>
              <a:ext cx="271668" cy="85948"/>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71" name="Straight Connector 170"/>
          <p:cNvCxnSpPr/>
          <p:nvPr/>
        </p:nvCxnSpPr>
        <p:spPr>
          <a:xfrm>
            <a:off x="2149082" y="5005766"/>
            <a:ext cx="1343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740426" y="5476421"/>
            <a:ext cx="207226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11621003" y="4887985"/>
            <a:ext cx="434911" cy="4729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ea typeface="Times New Roman" panose="02020603050405020304" pitchFamily="18" charset="0"/>
              </a:rPr>
              <a:t>C</a:t>
            </a:r>
          </a:p>
        </p:txBody>
      </p:sp>
      <p:cxnSp>
        <p:nvCxnSpPr>
          <p:cNvPr id="174" name="Straight Connector 173"/>
          <p:cNvCxnSpPr/>
          <p:nvPr/>
        </p:nvCxnSpPr>
        <p:spPr>
          <a:xfrm>
            <a:off x="2232037" y="5859927"/>
            <a:ext cx="207226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800110" y="6774467"/>
            <a:ext cx="13806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8056281" y="4359990"/>
            <a:ext cx="1749487" cy="523220"/>
          </a:xfrm>
          <a:prstGeom prst="rect">
            <a:avLst/>
          </a:prstGeom>
        </p:spPr>
        <p:txBody>
          <a:bodyPr wrap="square">
            <a:spAutoFit/>
          </a:bodyPr>
          <a:lstStyle/>
          <a:p>
            <a:r>
              <a:rPr lang="en-US" sz="2800">
                <a:latin typeface="Times New Roman" panose="02020603050405020304" pitchFamily="18" charset="0"/>
                <a:cs typeface="Times New Roman" panose="02020603050405020304" pitchFamily="18" charset="0"/>
              </a:rPr>
              <a:t>P = NULL</a:t>
            </a:r>
          </a:p>
        </p:txBody>
      </p:sp>
      <p:sp>
        <p:nvSpPr>
          <p:cNvPr id="104" name="Freeform 103"/>
          <p:cNvSpPr/>
          <p:nvPr/>
        </p:nvSpPr>
        <p:spPr>
          <a:xfrm>
            <a:off x="1110119" y="4990197"/>
            <a:ext cx="632084" cy="1654629"/>
          </a:xfrm>
          <a:custGeom>
            <a:avLst/>
            <a:gdLst>
              <a:gd name="connsiteX0" fmla="*/ 632084 w 632084"/>
              <a:gd name="connsiteY0" fmla="*/ 1654629 h 1654629"/>
              <a:gd name="connsiteX1" fmla="*/ 109570 w 632084"/>
              <a:gd name="connsiteY1" fmla="*/ 1306286 h 1654629"/>
              <a:gd name="connsiteX2" fmla="*/ 7970 w 632084"/>
              <a:gd name="connsiteY2" fmla="*/ 478972 h 1654629"/>
              <a:gd name="connsiteX3" fmla="*/ 240198 w 632084"/>
              <a:gd name="connsiteY3" fmla="*/ 0 h 1654629"/>
            </a:gdLst>
            <a:ahLst/>
            <a:cxnLst>
              <a:cxn ang="0">
                <a:pos x="connsiteX0" y="connsiteY0"/>
              </a:cxn>
              <a:cxn ang="0">
                <a:pos x="connsiteX1" y="connsiteY1"/>
              </a:cxn>
              <a:cxn ang="0">
                <a:pos x="connsiteX2" y="connsiteY2"/>
              </a:cxn>
              <a:cxn ang="0">
                <a:pos x="connsiteX3" y="connsiteY3"/>
              </a:cxn>
            </a:cxnLst>
            <a:rect l="l" t="t" r="r" b="b"/>
            <a:pathLst>
              <a:path w="632084" h="1654629">
                <a:moveTo>
                  <a:pt x="632084" y="1654629"/>
                </a:moveTo>
                <a:cubicBezTo>
                  <a:pt x="422836" y="1578429"/>
                  <a:pt x="213589" y="1502229"/>
                  <a:pt x="109570" y="1306286"/>
                </a:cubicBezTo>
                <a:cubicBezTo>
                  <a:pt x="5551" y="1110343"/>
                  <a:pt x="-13801" y="696686"/>
                  <a:pt x="7970" y="478972"/>
                </a:cubicBezTo>
                <a:cubicBezTo>
                  <a:pt x="29741" y="261258"/>
                  <a:pt x="134969" y="130629"/>
                  <a:pt x="240198"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539193" y="4135238"/>
            <a:ext cx="536549" cy="2656114"/>
          </a:xfrm>
          <a:custGeom>
            <a:avLst/>
            <a:gdLst>
              <a:gd name="connsiteX0" fmla="*/ 536549 w 536549"/>
              <a:gd name="connsiteY0" fmla="*/ 2656114 h 2656114"/>
              <a:gd name="connsiteX1" fmla="*/ 86606 w 536549"/>
              <a:gd name="connsiteY1" fmla="*/ 1799772 h 2656114"/>
              <a:gd name="connsiteX2" fmla="*/ 28549 w 536549"/>
              <a:gd name="connsiteY2" fmla="*/ 522514 h 2656114"/>
              <a:gd name="connsiteX3" fmla="*/ 420434 w 536549"/>
              <a:gd name="connsiteY3" fmla="*/ 0 h 2656114"/>
            </a:gdLst>
            <a:ahLst/>
            <a:cxnLst>
              <a:cxn ang="0">
                <a:pos x="connsiteX0" y="connsiteY0"/>
              </a:cxn>
              <a:cxn ang="0">
                <a:pos x="connsiteX1" y="connsiteY1"/>
              </a:cxn>
              <a:cxn ang="0">
                <a:pos x="connsiteX2" y="connsiteY2"/>
              </a:cxn>
              <a:cxn ang="0">
                <a:pos x="connsiteX3" y="connsiteY3"/>
              </a:cxn>
            </a:cxnLst>
            <a:rect l="l" t="t" r="r" b="b"/>
            <a:pathLst>
              <a:path w="536549" h="2656114">
                <a:moveTo>
                  <a:pt x="536549" y="2656114"/>
                </a:moveTo>
                <a:cubicBezTo>
                  <a:pt x="353911" y="2405743"/>
                  <a:pt x="171273" y="2155372"/>
                  <a:pt x="86606" y="1799772"/>
                </a:cubicBezTo>
                <a:cubicBezTo>
                  <a:pt x="1939" y="1444172"/>
                  <a:pt x="-27089" y="822476"/>
                  <a:pt x="28549" y="522514"/>
                </a:cubicBezTo>
                <a:cubicBezTo>
                  <a:pt x="84187" y="222552"/>
                  <a:pt x="252310" y="111276"/>
                  <a:pt x="420434" y="0"/>
                </a:cubicBezTo>
              </a:path>
            </a:pathLst>
          </a:custGeom>
          <a:noFill/>
          <a:ln w="1905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372616" y="2979700"/>
            <a:ext cx="4613047" cy="751114"/>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1146175" indent="-1146175" algn="just"/>
            <a:r>
              <a:rPr lang="en-US" sz="2400" b="1">
                <a:solidFill>
                  <a:srgbClr val="0070C0"/>
                </a:solidFill>
                <a:latin typeface="Times New Roman" panose="02020603050405020304" pitchFamily="18" charset="0"/>
                <a:ea typeface="Times New Roman" panose="02020603050405020304" pitchFamily="18" charset="0"/>
              </a:rPr>
              <a:t>Bài tập: </a:t>
            </a:r>
            <a:r>
              <a:rPr lang="en-US" sz="2400">
                <a:solidFill>
                  <a:srgbClr val="0070C0"/>
                </a:solidFill>
                <a:latin typeface="Times New Roman" panose="02020603050405020304" pitchFamily="18" charset="0"/>
                <a:ea typeface="Times New Roman" panose="02020603050405020304" pitchFamily="18" charset="0"/>
              </a:rPr>
              <a:t>Viết hàm không đệ quy duyệt cây theo thứ tự giữa.</a:t>
            </a:r>
          </a:p>
        </p:txBody>
      </p:sp>
    </p:spTree>
    <p:extLst>
      <p:ext uri="{BB962C8B-B14F-4D97-AF65-F5344CB8AC3E}">
        <p14:creationId xmlns:p14="http://schemas.microsoft.com/office/powerpoint/2010/main" val="77796078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500" fill="hold"/>
                                        <p:tgtEl>
                                          <p:spTgt spid="60"/>
                                        </p:tgtEl>
                                        <p:attrNameLst>
                                          <p:attrName>ppt_x</p:attrName>
                                        </p:attrNameLst>
                                      </p:cBhvr>
                                      <p:tavLst>
                                        <p:tav tm="0">
                                          <p:val>
                                            <p:strVal val="#ppt_x"/>
                                          </p:val>
                                        </p:tav>
                                        <p:tav tm="100000">
                                          <p:val>
                                            <p:strVal val="#ppt_x"/>
                                          </p:val>
                                        </p:tav>
                                      </p:tavLst>
                                    </p:anim>
                                    <p:anim calcmode="lin" valueType="num">
                                      <p:cBhvr additive="base">
                                        <p:cTn id="3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8"/>
                                        </p:tgtEl>
                                        <p:attrNameLst>
                                          <p:attrName>style.visibility</p:attrName>
                                        </p:attrNameLst>
                                      </p:cBhvr>
                                      <p:to>
                                        <p:strVal val="visible"/>
                                      </p:to>
                                    </p:set>
                                    <p:anim calcmode="lin" valueType="num">
                                      <p:cBhvr additive="base">
                                        <p:cTn id="37" dur="500" fill="hold"/>
                                        <p:tgtEl>
                                          <p:spTgt spid="88"/>
                                        </p:tgtEl>
                                        <p:attrNameLst>
                                          <p:attrName>ppt_x</p:attrName>
                                        </p:attrNameLst>
                                      </p:cBhvr>
                                      <p:tavLst>
                                        <p:tav tm="0">
                                          <p:val>
                                            <p:strVal val="#ppt_x"/>
                                          </p:val>
                                        </p:tav>
                                        <p:tav tm="100000">
                                          <p:val>
                                            <p:strVal val="#ppt_x"/>
                                          </p:val>
                                        </p:tav>
                                      </p:tavLst>
                                    </p:anim>
                                    <p:anim calcmode="lin" valueType="num">
                                      <p:cBhvr additive="base">
                                        <p:cTn id="38"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65"/>
                                        </p:tgtEl>
                                        <p:attrNameLst>
                                          <p:attrName>style.visibility</p:attrName>
                                        </p:attrNameLst>
                                      </p:cBhvr>
                                      <p:to>
                                        <p:strVal val="visible"/>
                                      </p:to>
                                    </p:set>
                                    <p:anim calcmode="lin" valueType="num">
                                      <p:cBhvr>
                                        <p:cTn id="43" dur="1000" fill="hold"/>
                                        <p:tgtEl>
                                          <p:spTgt spid="65"/>
                                        </p:tgtEl>
                                        <p:attrNameLst>
                                          <p:attrName>ppt_w</p:attrName>
                                        </p:attrNameLst>
                                      </p:cBhvr>
                                      <p:tavLst>
                                        <p:tav tm="0">
                                          <p:val>
                                            <p:fltVal val="0"/>
                                          </p:val>
                                        </p:tav>
                                        <p:tav tm="100000">
                                          <p:val>
                                            <p:strVal val="#ppt_w"/>
                                          </p:val>
                                        </p:tav>
                                      </p:tavLst>
                                    </p:anim>
                                    <p:anim calcmode="lin" valueType="num">
                                      <p:cBhvr>
                                        <p:cTn id="44" dur="1000" fill="hold"/>
                                        <p:tgtEl>
                                          <p:spTgt spid="65"/>
                                        </p:tgtEl>
                                        <p:attrNameLst>
                                          <p:attrName>ppt_h</p:attrName>
                                        </p:attrNameLst>
                                      </p:cBhvr>
                                      <p:tavLst>
                                        <p:tav tm="0">
                                          <p:val>
                                            <p:fltVal val="0"/>
                                          </p:val>
                                        </p:tav>
                                        <p:tav tm="100000">
                                          <p:val>
                                            <p:strVal val="#ppt_h"/>
                                          </p:val>
                                        </p:tav>
                                      </p:tavLst>
                                    </p:anim>
                                    <p:anim calcmode="lin" valueType="num">
                                      <p:cBhvr>
                                        <p:cTn id="45" dur="1000" fill="hold"/>
                                        <p:tgtEl>
                                          <p:spTgt spid="65"/>
                                        </p:tgtEl>
                                        <p:attrNameLst>
                                          <p:attrName>style.rotation</p:attrName>
                                        </p:attrNameLst>
                                      </p:cBhvr>
                                      <p:tavLst>
                                        <p:tav tm="0">
                                          <p:val>
                                            <p:fltVal val="90"/>
                                          </p:val>
                                        </p:tav>
                                        <p:tav tm="100000">
                                          <p:val>
                                            <p:fltVal val="0"/>
                                          </p:val>
                                        </p:tav>
                                      </p:tavLst>
                                    </p:anim>
                                    <p:animEffect transition="in" filter="fade">
                                      <p:cBhvr>
                                        <p:cTn id="46" dur="1000"/>
                                        <p:tgtEl>
                                          <p:spTgt spid="65"/>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8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92"/>
                                        </p:tgtEl>
                                        <p:attrNameLst>
                                          <p:attrName>style.visibility</p:attrName>
                                        </p:attrNameLst>
                                      </p:cBhvr>
                                      <p:to>
                                        <p:strVal val="visible"/>
                                      </p:to>
                                    </p:set>
                                    <p:anim calcmode="lin" valueType="num">
                                      <p:cBhvr additive="base">
                                        <p:cTn id="59" dur="500" fill="hold"/>
                                        <p:tgtEl>
                                          <p:spTgt spid="92"/>
                                        </p:tgtEl>
                                        <p:attrNameLst>
                                          <p:attrName>ppt_x</p:attrName>
                                        </p:attrNameLst>
                                      </p:cBhvr>
                                      <p:tavLst>
                                        <p:tav tm="0">
                                          <p:val>
                                            <p:strVal val="#ppt_x"/>
                                          </p:val>
                                        </p:tav>
                                        <p:tav tm="100000">
                                          <p:val>
                                            <p:strVal val="#ppt_x"/>
                                          </p:val>
                                        </p:tav>
                                      </p:tavLst>
                                    </p:anim>
                                    <p:anim calcmode="lin" valueType="num">
                                      <p:cBhvr additive="base">
                                        <p:cTn id="60"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94"/>
                                        </p:tgtEl>
                                        <p:attrNameLst>
                                          <p:attrName>style.visibility</p:attrName>
                                        </p:attrNameLst>
                                      </p:cBhvr>
                                      <p:to>
                                        <p:strVal val="visible"/>
                                      </p:to>
                                    </p:set>
                                    <p:anim calcmode="lin" valueType="num">
                                      <p:cBhvr additive="base">
                                        <p:cTn id="65" dur="500" fill="hold"/>
                                        <p:tgtEl>
                                          <p:spTgt spid="94"/>
                                        </p:tgtEl>
                                        <p:attrNameLst>
                                          <p:attrName>ppt_x</p:attrName>
                                        </p:attrNameLst>
                                      </p:cBhvr>
                                      <p:tavLst>
                                        <p:tav tm="0">
                                          <p:val>
                                            <p:strVal val="#ppt_x"/>
                                          </p:val>
                                        </p:tav>
                                        <p:tav tm="100000">
                                          <p:val>
                                            <p:strVal val="#ppt_x"/>
                                          </p:val>
                                        </p:tav>
                                      </p:tavLst>
                                    </p:anim>
                                    <p:anim calcmode="lin" valueType="num">
                                      <p:cBhvr additive="base">
                                        <p:cTn id="66"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02"/>
                                        </p:tgtEl>
                                        <p:attrNameLst>
                                          <p:attrName>style.visibility</p:attrName>
                                        </p:attrNameLst>
                                      </p:cBhvr>
                                      <p:to>
                                        <p:strVal val="visible"/>
                                      </p:to>
                                    </p:set>
                                    <p:anim calcmode="lin" valueType="num">
                                      <p:cBhvr additive="base">
                                        <p:cTn id="71" dur="500" fill="hold"/>
                                        <p:tgtEl>
                                          <p:spTgt spid="102"/>
                                        </p:tgtEl>
                                        <p:attrNameLst>
                                          <p:attrName>ppt_x</p:attrName>
                                        </p:attrNameLst>
                                      </p:cBhvr>
                                      <p:tavLst>
                                        <p:tav tm="0">
                                          <p:val>
                                            <p:strVal val="#ppt_x"/>
                                          </p:val>
                                        </p:tav>
                                        <p:tav tm="100000">
                                          <p:val>
                                            <p:strVal val="#ppt_x"/>
                                          </p:val>
                                        </p:tav>
                                      </p:tavLst>
                                    </p:anim>
                                    <p:anim calcmode="lin" valueType="num">
                                      <p:cBhvr additive="base">
                                        <p:cTn id="72"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65"/>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6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9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103"/>
                                        </p:tgtEl>
                                        <p:attrNameLst>
                                          <p:attrName>style.visibility</p:attrName>
                                        </p:attrNameLst>
                                      </p:cBhvr>
                                      <p:to>
                                        <p:strVal val="visible"/>
                                      </p:to>
                                    </p:set>
                                    <p:anim calcmode="lin" valueType="num">
                                      <p:cBhvr additive="base">
                                        <p:cTn id="89" dur="500" fill="hold"/>
                                        <p:tgtEl>
                                          <p:spTgt spid="103"/>
                                        </p:tgtEl>
                                        <p:attrNameLst>
                                          <p:attrName>ppt_x</p:attrName>
                                        </p:attrNameLst>
                                      </p:cBhvr>
                                      <p:tavLst>
                                        <p:tav tm="0">
                                          <p:val>
                                            <p:strVal val="#ppt_x"/>
                                          </p:val>
                                        </p:tav>
                                        <p:tav tm="100000">
                                          <p:val>
                                            <p:strVal val="#ppt_x"/>
                                          </p:val>
                                        </p:tav>
                                      </p:tavLst>
                                    </p:anim>
                                    <p:anim calcmode="lin" valueType="num">
                                      <p:cBhvr additive="base">
                                        <p:cTn id="90"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105"/>
                                        </p:tgtEl>
                                        <p:attrNameLst>
                                          <p:attrName>style.visibility</p:attrName>
                                        </p:attrNameLst>
                                      </p:cBhvr>
                                      <p:to>
                                        <p:strVal val="visible"/>
                                      </p:to>
                                    </p:set>
                                    <p:anim calcmode="lin" valueType="num">
                                      <p:cBhvr additive="base">
                                        <p:cTn id="95" dur="500" fill="hold"/>
                                        <p:tgtEl>
                                          <p:spTgt spid="105"/>
                                        </p:tgtEl>
                                        <p:attrNameLst>
                                          <p:attrName>ppt_x</p:attrName>
                                        </p:attrNameLst>
                                      </p:cBhvr>
                                      <p:tavLst>
                                        <p:tav tm="0">
                                          <p:val>
                                            <p:strVal val="#ppt_x"/>
                                          </p:val>
                                        </p:tav>
                                        <p:tav tm="100000">
                                          <p:val>
                                            <p:strVal val="#ppt_x"/>
                                          </p:val>
                                        </p:tav>
                                      </p:tavLst>
                                    </p:anim>
                                    <p:anim calcmode="lin" valueType="num">
                                      <p:cBhvr additive="base">
                                        <p:cTn id="96"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08"/>
                                        </p:tgtEl>
                                        <p:attrNameLst>
                                          <p:attrName>style.visibility</p:attrName>
                                        </p:attrNameLst>
                                      </p:cBhvr>
                                      <p:to>
                                        <p:strVal val="visible"/>
                                      </p:to>
                                    </p:set>
                                    <p:anim calcmode="lin" valueType="num">
                                      <p:cBhvr additive="base">
                                        <p:cTn id="101" dur="500" fill="hold"/>
                                        <p:tgtEl>
                                          <p:spTgt spid="108"/>
                                        </p:tgtEl>
                                        <p:attrNameLst>
                                          <p:attrName>ppt_x</p:attrName>
                                        </p:attrNameLst>
                                      </p:cBhvr>
                                      <p:tavLst>
                                        <p:tav tm="0">
                                          <p:val>
                                            <p:strVal val="#ppt_x"/>
                                          </p:val>
                                        </p:tav>
                                        <p:tav tm="100000">
                                          <p:val>
                                            <p:strVal val="#ppt_x"/>
                                          </p:val>
                                        </p:tav>
                                      </p:tavLst>
                                    </p:anim>
                                    <p:anim calcmode="lin" valueType="num">
                                      <p:cBhvr additive="base">
                                        <p:cTn id="102"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105"/>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109"/>
                                        </p:tgtEl>
                                        <p:attrNameLst>
                                          <p:attrName>style.visibility</p:attrName>
                                        </p:attrNameLst>
                                      </p:cBhvr>
                                      <p:to>
                                        <p:strVal val="visible"/>
                                      </p:to>
                                    </p:set>
                                    <p:anim calcmode="lin" valueType="num">
                                      <p:cBhvr additive="base">
                                        <p:cTn id="111" dur="500" fill="hold"/>
                                        <p:tgtEl>
                                          <p:spTgt spid="109"/>
                                        </p:tgtEl>
                                        <p:attrNameLst>
                                          <p:attrName>ppt_x</p:attrName>
                                        </p:attrNameLst>
                                      </p:cBhvr>
                                      <p:tavLst>
                                        <p:tav tm="0">
                                          <p:val>
                                            <p:strVal val="#ppt_x"/>
                                          </p:val>
                                        </p:tav>
                                        <p:tav tm="100000">
                                          <p:val>
                                            <p:strVal val="#ppt_x"/>
                                          </p:val>
                                        </p:tav>
                                      </p:tavLst>
                                    </p:anim>
                                    <p:anim calcmode="lin" valueType="num">
                                      <p:cBhvr additive="base">
                                        <p:cTn id="112"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nodeType="clickEffect">
                                  <p:stCondLst>
                                    <p:cond delay="0"/>
                                  </p:stCondLst>
                                  <p:childTnLst>
                                    <p:set>
                                      <p:cBhvr>
                                        <p:cTn id="116" dur="1" fill="hold">
                                          <p:stCondLst>
                                            <p:cond delay="0"/>
                                          </p:stCondLst>
                                        </p:cTn>
                                        <p:tgtEl>
                                          <p:spTgt spid="109"/>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10"/>
                                        </p:tgtEl>
                                        <p:attrNameLst>
                                          <p:attrName>style.visibility</p:attrName>
                                        </p:attrNameLst>
                                      </p:cBhvr>
                                      <p:to>
                                        <p:strVal val="visible"/>
                                      </p:to>
                                    </p:set>
                                    <p:anim calcmode="lin" valueType="num">
                                      <p:cBhvr additive="base">
                                        <p:cTn id="121" dur="500" fill="hold"/>
                                        <p:tgtEl>
                                          <p:spTgt spid="110"/>
                                        </p:tgtEl>
                                        <p:attrNameLst>
                                          <p:attrName>ppt_x</p:attrName>
                                        </p:attrNameLst>
                                      </p:cBhvr>
                                      <p:tavLst>
                                        <p:tav tm="0">
                                          <p:val>
                                            <p:strVal val="#ppt_x"/>
                                          </p:val>
                                        </p:tav>
                                        <p:tav tm="100000">
                                          <p:val>
                                            <p:strVal val="#ppt_x"/>
                                          </p:val>
                                        </p:tav>
                                      </p:tavLst>
                                    </p:anim>
                                    <p:anim calcmode="lin" valueType="num">
                                      <p:cBhvr additive="base">
                                        <p:cTn id="122"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31" presetClass="entr" presetSubtype="0" fill="hold" grpId="0" nodeType="clickEffect">
                                  <p:stCondLst>
                                    <p:cond delay="0"/>
                                  </p:stCondLst>
                                  <p:childTnLst>
                                    <p:set>
                                      <p:cBhvr>
                                        <p:cTn id="126" dur="1" fill="hold">
                                          <p:stCondLst>
                                            <p:cond delay="0"/>
                                          </p:stCondLst>
                                        </p:cTn>
                                        <p:tgtEl>
                                          <p:spTgt spid="117"/>
                                        </p:tgtEl>
                                        <p:attrNameLst>
                                          <p:attrName>style.visibility</p:attrName>
                                        </p:attrNameLst>
                                      </p:cBhvr>
                                      <p:to>
                                        <p:strVal val="visible"/>
                                      </p:to>
                                    </p:set>
                                    <p:anim calcmode="lin" valueType="num">
                                      <p:cBhvr>
                                        <p:cTn id="127" dur="1000" fill="hold"/>
                                        <p:tgtEl>
                                          <p:spTgt spid="117"/>
                                        </p:tgtEl>
                                        <p:attrNameLst>
                                          <p:attrName>ppt_w</p:attrName>
                                        </p:attrNameLst>
                                      </p:cBhvr>
                                      <p:tavLst>
                                        <p:tav tm="0">
                                          <p:val>
                                            <p:fltVal val="0"/>
                                          </p:val>
                                        </p:tav>
                                        <p:tav tm="100000">
                                          <p:val>
                                            <p:strVal val="#ppt_w"/>
                                          </p:val>
                                        </p:tav>
                                      </p:tavLst>
                                    </p:anim>
                                    <p:anim calcmode="lin" valueType="num">
                                      <p:cBhvr>
                                        <p:cTn id="128" dur="1000" fill="hold"/>
                                        <p:tgtEl>
                                          <p:spTgt spid="117"/>
                                        </p:tgtEl>
                                        <p:attrNameLst>
                                          <p:attrName>ppt_h</p:attrName>
                                        </p:attrNameLst>
                                      </p:cBhvr>
                                      <p:tavLst>
                                        <p:tav tm="0">
                                          <p:val>
                                            <p:fltVal val="0"/>
                                          </p:val>
                                        </p:tav>
                                        <p:tav tm="100000">
                                          <p:val>
                                            <p:strVal val="#ppt_h"/>
                                          </p:val>
                                        </p:tav>
                                      </p:tavLst>
                                    </p:anim>
                                    <p:anim calcmode="lin" valueType="num">
                                      <p:cBhvr>
                                        <p:cTn id="129" dur="1000" fill="hold"/>
                                        <p:tgtEl>
                                          <p:spTgt spid="117"/>
                                        </p:tgtEl>
                                        <p:attrNameLst>
                                          <p:attrName>style.rotation</p:attrName>
                                        </p:attrNameLst>
                                      </p:cBhvr>
                                      <p:tavLst>
                                        <p:tav tm="0">
                                          <p:val>
                                            <p:fltVal val="90"/>
                                          </p:val>
                                        </p:tav>
                                        <p:tav tm="100000">
                                          <p:val>
                                            <p:fltVal val="0"/>
                                          </p:val>
                                        </p:tav>
                                      </p:tavLst>
                                    </p:anim>
                                    <p:animEffect transition="in" filter="fade">
                                      <p:cBhvr>
                                        <p:cTn id="130" dur="1000"/>
                                        <p:tgtEl>
                                          <p:spTgt spid="117"/>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118"/>
                                        </p:tgtEl>
                                        <p:attrNameLst>
                                          <p:attrName>style.visibility</p:attrName>
                                        </p:attrNameLst>
                                      </p:cBhvr>
                                      <p:to>
                                        <p:strVal val="visible"/>
                                      </p:to>
                                    </p:set>
                                    <p:anim calcmode="lin" valueType="num">
                                      <p:cBhvr additive="base">
                                        <p:cTn id="135" dur="500" fill="hold"/>
                                        <p:tgtEl>
                                          <p:spTgt spid="118"/>
                                        </p:tgtEl>
                                        <p:attrNameLst>
                                          <p:attrName>ppt_x</p:attrName>
                                        </p:attrNameLst>
                                      </p:cBhvr>
                                      <p:tavLst>
                                        <p:tav tm="0">
                                          <p:val>
                                            <p:strVal val="#ppt_x"/>
                                          </p:val>
                                        </p:tav>
                                        <p:tav tm="100000">
                                          <p:val>
                                            <p:strVal val="#ppt_x"/>
                                          </p:val>
                                        </p:tav>
                                      </p:tavLst>
                                    </p:anim>
                                    <p:anim calcmode="lin" valueType="num">
                                      <p:cBhvr additive="base">
                                        <p:cTn id="136"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nodeType="clickEffect">
                                  <p:stCondLst>
                                    <p:cond delay="0"/>
                                  </p:stCondLst>
                                  <p:childTnLst>
                                    <p:set>
                                      <p:cBhvr>
                                        <p:cTn id="140" dur="1" fill="hold">
                                          <p:stCondLst>
                                            <p:cond delay="0"/>
                                          </p:stCondLst>
                                        </p:cTn>
                                        <p:tgtEl>
                                          <p:spTgt spid="110"/>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121"/>
                                        </p:tgtEl>
                                        <p:attrNameLst>
                                          <p:attrName>style.visibility</p:attrName>
                                        </p:attrNameLst>
                                      </p:cBhvr>
                                      <p:to>
                                        <p:strVal val="visible"/>
                                      </p:to>
                                    </p:set>
                                    <p:anim calcmode="lin" valueType="num">
                                      <p:cBhvr additive="base">
                                        <p:cTn id="145" dur="500" fill="hold"/>
                                        <p:tgtEl>
                                          <p:spTgt spid="121"/>
                                        </p:tgtEl>
                                        <p:attrNameLst>
                                          <p:attrName>ppt_x</p:attrName>
                                        </p:attrNameLst>
                                      </p:cBhvr>
                                      <p:tavLst>
                                        <p:tav tm="0">
                                          <p:val>
                                            <p:strVal val="#ppt_x"/>
                                          </p:val>
                                        </p:tav>
                                        <p:tav tm="100000">
                                          <p:val>
                                            <p:strVal val="#ppt_x"/>
                                          </p:val>
                                        </p:tav>
                                      </p:tavLst>
                                    </p:anim>
                                    <p:anim calcmode="lin" valueType="num">
                                      <p:cBhvr additive="base">
                                        <p:cTn id="146"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nodeType="clickEffect">
                                  <p:stCondLst>
                                    <p:cond delay="0"/>
                                  </p:stCondLst>
                                  <p:childTnLst>
                                    <p:set>
                                      <p:cBhvr>
                                        <p:cTn id="150" dur="1" fill="hold">
                                          <p:stCondLst>
                                            <p:cond delay="0"/>
                                          </p:stCondLst>
                                        </p:cTn>
                                        <p:tgtEl>
                                          <p:spTgt spid="102"/>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nodeType="clickEffect">
                                  <p:stCondLst>
                                    <p:cond delay="0"/>
                                  </p:stCondLst>
                                  <p:childTnLst>
                                    <p:set>
                                      <p:cBhvr>
                                        <p:cTn id="154" dur="1" fill="hold">
                                          <p:stCondLst>
                                            <p:cond delay="0"/>
                                          </p:stCondLst>
                                        </p:cTn>
                                        <p:tgtEl>
                                          <p:spTgt spid="123"/>
                                        </p:tgtEl>
                                        <p:attrNameLst>
                                          <p:attrName>style.visibility</p:attrName>
                                        </p:attrNameLst>
                                      </p:cBhvr>
                                      <p:to>
                                        <p:strVal val="visible"/>
                                      </p:to>
                                    </p:set>
                                    <p:anim calcmode="lin" valueType="num">
                                      <p:cBhvr additive="base">
                                        <p:cTn id="155" dur="500" fill="hold"/>
                                        <p:tgtEl>
                                          <p:spTgt spid="123"/>
                                        </p:tgtEl>
                                        <p:attrNameLst>
                                          <p:attrName>ppt_x</p:attrName>
                                        </p:attrNameLst>
                                      </p:cBhvr>
                                      <p:tavLst>
                                        <p:tav tm="0">
                                          <p:val>
                                            <p:strVal val="#ppt_x"/>
                                          </p:val>
                                        </p:tav>
                                        <p:tav tm="100000">
                                          <p:val>
                                            <p:strVal val="#ppt_x"/>
                                          </p:val>
                                        </p:tav>
                                      </p:tavLst>
                                    </p:anim>
                                    <p:anim calcmode="lin" valueType="num">
                                      <p:cBhvr additive="base">
                                        <p:cTn id="156"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31" presetClass="entr" presetSubtype="0" fill="hold" grpId="0" nodeType="clickEffect">
                                  <p:stCondLst>
                                    <p:cond delay="0"/>
                                  </p:stCondLst>
                                  <p:childTnLst>
                                    <p:set>
                                      <p:cBhvr>
                                        <p:cTn id="160" dur="1" fill="hold">
                                          <p:stCondLst>
                                            <p:cond delay="0"/>
                                          </p:stCondLst>
                                        </p:cTn>
                                        <p:tgtEl>
                                          <p:spTgt spid="127"/>
                                        </p:tgtEl>
                                        <p:attrNameLst>
                                          <p:attrName>style.visibility</p:attrName>
                                        </p:attrNameLst>
                                      </p:cBhvr>
                                      <p:to>
                                        <p:strVal val="visible"/>
                                      </p:to>
                                    </p:set>
                                    <p:anim calcmode="lin" valueType="num">
                                      <p:cBhvr>
                                        <p:cTn id="161" dur="1000" fill="hold"/>
                                        <p:tgtEl>
                                          <p:spTgt spid="127"/>
                                        </p:tgtEl>
                                        <p:attrNameLst>
                                          <p:attrName>ppt_w</p:attrName>
                                        </p:attrNameLst>
                                      </p:cBhvr>
                                      <p:tavLst>
                                        <p:tav tm="0">
                                          <p:val>
                                            <p:fltVal val="0"/>
                                          </p:val>
                                        </p:tav>
                                        <p:tav tm="100000">
                                          <p:val>
                                            <p:strVal val="#ppt_w"/>
                                          </p:val>
                                        </p:tav>
                                      </p:tavLst>
                                    </p:anim>
                                    <p:anim calcmode="lin" valueType="num">
                                      <p:cBhvr>
                                        <p:cTn id="162" dur="1000" fill="hold"/>
                                        <p:tgtEl>
                                          <p:spTgt spid="127"/>
                                        </p:tgtEl>
                                        <p:attrNameLst>
                                          <p:attrName>ppt_h</p:attrName>
                                        </p:attrNameLst>
                                      </p:cBhvr>
                                      <p:tavLst>
                                        <p:tav tm="0">
                                          <p:val>
                                            <p:fltVal val="0"/>
                                          </p:val>
                                        </p:tav>
                                        <p:tav tm="100000">
                                          <p:val>
                                            <p:strVal val="#ppt_h"/>
                                          </p:val>
                                        </p:tav>
                                      </p:tavLst>
                                    </p:anim>
                                    <p:anim calcmode="lin" valueType="num">
                                      <p:cBhvr>
                                        <p:cTn id="163" dur="1000" fill="hold"/>
                                        <p:tgtEl>
                                          <p:spTgt spid="127"/>
                                        </p:tgtEl>
                                        <p:attrNameLst>
                                          <p:attrName>style.rotation</p:attrName>
                                        </p:attrNameLst>
                                      </p:cBhvr>
                                      <p:tavLst>
                                        <p:tav tm="0">
                                          <p:val>
                                            <p:fltVal val="90"/>
                                          </p:val>
                                        </p:tav>
                                        <p:tav tm="100000">
                                          <p:val>
                                            <p:fltVal val="0"/>
                                          </p:val>
                                        </p:tav>
                                      </p:tavLst>
                                    </p:anim>
                                    <p:animEffect transition="in" filter="fade">
                                      <p:cBhvr>
                                        <p:cTn id="164" dur="1000"/>
                                        <p:tgtEl>
                                          <p:spTgt spid="127"/>
                                        </p:tgtEl>
                                      </p:cBhvr>
                                    </p:animEffect>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128"/>
                                        </p:tgtEl>
                                        <p:attrNameLst>
                                          <p:attrName>style.visibility</p:attrName>
                                        </p:attrNameLst>
                                      </p:cBhvr>
                                      <p:to>
                                        <p:strVal val="visible"/>
                                      </p:to>
                                    </p:set>
                                    <p:anim calcmode="lin" valueType="num">
                                      <p:cBhvr additive="base">
                                        <p:cTn id="169" dur="500" fill="hold"/>
                                        <p:tgtEl>
                                          <p:spTgt spid="128"/>
                                        </p:tgtEl>
                                        <p:attrNameLst>
                                          <p:attrName>ppt_x</p:attrName>
                                        </p:attrNameLst>
                                      </p:cBhvr>
                                      <p:tavLst>
                                        <p:tav tm="0">
                                          <p:val>
                                            <p:strVal val="#ppt_x"/>
                                          </p:val>
                                        </p:tav>
                                        <p:tav tm="100000">
                                          <p:val>
                                            <p:strVal val="#ppt_x"/>
                                          </p:val>
                                        </p:tav>
                                      </p:tavLst>
                                    </p:anim>
                                    <p:anim calcmode="lin" valueType="num">
                                      <p:cBhvr additive="base">
                                        <p:cTn id="170"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127"/>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121"/>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129"/>
                                        </p:tgtEl>
                                        <p:attrNameLst>
                                          <p:attrName>style.visibility</p:attrName>
                                        </p:attrNameLst>
                                      </p:cBhvr>
                                      <p:to>
                                        <p:strVal val="visible"/>
                                      </p:to>
                                    </p:set>
                                    <p:anim calcmode="lin" valueType="num">
                                      <p:cBhvr additive="base">
                                        <p:cTn id="183" dur="500" fill="hold"/>
                                        <p:tgtEl>
                                          <p:spTgt spid="129"/>
                                        </p:tgtEl>
                                        <p:attrNameLst>
                                          <p:attrName>ppt_x</p:attrName>
                                        </p:attrNameLst>
                                      </p:cBhvr>
                                      <p:tavLst>
                                        <p:tav tm="0">
                                          <p:val>
                                            <p:strVal val="#ppt_x"/>
                                          </p:val>
                                        </p:tav>
                                        <p:tav tm="100000">
                                          <p:val>
                                            <p:strVal val="#ppt_x"/>
                                          </p:val>
                                        </p:tav>
                                      </p:tavLst>
                                    </p:anim>
                                    <p:anim calcmode="lin" valueType="num">
                                      <p:cBhvr additive="base">
                                        <p:cTn id="184"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1" presetClass="exit" presetSubtype="0" fill="hold" nodeType="clickEffect">
                                  <p:stCondLst>
                                    <p:cond delay="0"/>
                                  </p:stCondLst>
                                  <p:childTnLst>
                                    <p:set>
                                      <p:cBhvr>
                                        <p:cTn id="188" dur="1" fill="hold">
                                          <p:stCondLst>
                                            <p:cond delay="0"/>
                                          </p:stCondLst>
                                        </p:cTn>
                                        <p:tgtEl>
                                          <p:spTgt spid="12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nodeType="clickEffect">
                                  <p:stCondLst>
                                    <p:cond delay="0"/>
                                  </p:stCondLst>
                                  <p:childTnLst>
                                    <p:set>
                                      <p:cBhvr>
                                        <p:cTn id="192" dur="1" fill="hold">
                                          <p:stCondLst>
                                            <p:cond delay="0"/>
                                          </p:stCondLst>
                                        </p:cTn>
                                        <p:tgtEl>
                                          <p:spTgt spid="130"/>
                                        </p:tgtEl>
                                        <p:attrNameLst>
                                          <p:attrName>style.visibility</p:attrName>
                                        </p:attrNameLst>
                                      </p:cBhvr>
                                      <p:to>
                                        <p:strVal val="visible"/>
                                      </p:to>
                                    </p:set>
                                    <p:anim calcmode="lin" valueType="num">
                                      <p:cBhvr additive="base">
                                        <p:cTn id="193" dur="500" fill="hold"/>
                                        <p:tgtEl>
                                          <p:spTgt spid="130"/>
                                        </p:tgtEl>
                                        <p:attrNameLst>
                                          <p:attrName>ppt_x</p:attrName>
                                        </p:attrNameLst>
                                      </p:cBhvr>
                                      <p:tavLst>
                                        <p:tav tm="0">
                                          <p:val>
                                            <p:strVal val="#ppt_x"/>
                                          </p:val>
                                        </p:tav>
                                        <p:tav tm="100000">
                                          <p:val>
                                            <p:strVal val="#ppt_x"/>
                                          </p:val>
                                        </p:tav>
                                      </p:tavLst>
                                    </p:anim>
                                    <p:anim calcmode="lin" valueType="num">
                                      <p:cBhvr additive="base">
                                        <p:cTn id="194"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nodeType="clickEffect">
                                  <p:stCondLst>
                                    <p:cond delay="0"/>
                                  </p:stCondLst>
                                  <p:childTnLst>
                                    <p:set>
                                      <p:cBhvr>
                                        <p:cTn id="198" dur="1" fill="hold">
                                          <p:stCondLst>
                                            <p:cond delay="0"/>
                                          </p:stCondLst>
                                        </p:cTn>
                                        <p:tgtEl>
                                          <p:spTgt spid="130"/>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 presetClass="entr" presetSubtype="4" fill="hold" nodeType="clickEffect">
                                  <p:stCondLst>
                                    <p:cond delay="0"/>
                                  </p:stCondLst>
                                  <p:childTnLst>
                                    <p:set>
                                      <p:cBhvr>
                                        <p:cTn id="202" dur="1" fill="hold">
                                          <p:stCondLst>
                                            <p:cond delay="0"/>
                                          </p:stCondLst>
                                        </p:cTn>
                                        <p:tgtEl>
                                          <p:spTgt spid="131"/>
                                        </p:tgtEl>
                                        <p:attrNameLst>
                                          <p:attrName>style.visibility</p:attrName>
                                        </p:attrNameLst>
                                      </p:cBhvr>
                                      <p:to>
                                        <p:strVal val="visible"/>
                                      </p:to>
                                    </p:set>
                                    <p:anim calcmode="lin" valueType="num">
                                      <p:cBhvr additive="base">
                                        <p:cTn id="203" dur="500" fill="hold"/>
                                        <p:tgtEl>
                                          <p:spTgt spid="131"/>
                                        </p:tgtEl>
                                        <p:attrNameLst>
                                          <p:attrName>ppt_x</p:attrName>
                                        </p:attrNameLst>
                                      </p:cBhvr>
                                      <p:tavLst>
                                        <p:tav tm="0">
                                          <p:val>
                                            <p:strVal val="#ppt_x"/>
                                          </p:val>
                                        </p:tav>
                                        <p:tav tm="100000">
                                          <p:val>
                                            <p:strVal val="#ppt_x"/>
                                          </p:val>
                                        </p:tav>
                                      </p:tavLst>
                                    </p:anim>
                                    <p:anim calcmode="lin" valueType="num">
                                      <p:cBhvr additive="base">
                                        <p:cTn id="204"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31" presetClass="entr" presetSubtype="0" fill="hold" grpId="0" nodeType="clickEffect">
                                  <p:stCondLst>
                                    <p:cond delay="0"/>
                                  </p:stCondLst>
                                  <p:childTnLst>
                                    <p:set>
                                      <p:cBhvr>
                                        <p:cTn id="208" dur="1" fill="hold">
                                          <p:stCondLst>
                                            <p:cond delay="0"/>
                                          </p:stCondLst>
                                        </p:cTn>
                                        <p:tgtEl>
                                          <p:spTgt spid="66"/>
                                        </p:tgtEl>
                                        <p:attrNameLst>
                                          <p:attrName>style.visibility</p:attrName>
                                        </p:attrNameLst>
                                      </p:cBhvr>
                                      <p:to>
                                        <p:strVal val="visible"/>
                                      </p:to>
                                    </p:set>
                                    <p:anim calcmode="lin" valueType="num">
                                      <p:cBhvr>
                                        <p:cTn id="209" dur="1000" fill="hold"/>
                                        <p:tgtEl>
                                          <p:spTgt spid="66"/>
                                        </p:tgtEl>
                                        <p:attrNameLst>
                                          <p:attrName>ppt_w</p:attrName>
                                        </p:attrNameLst>
                                      </p:cBhvr>
                                      <p:tavLst>
                                        <p:tav tm="0">
                                          <p:val>
                                            <p:fltVal val="0"/>
                                          </p:val>
                                        </p:tav>
                                        <p:tav tm="100000">
                                          <p:val>
                                            <p:strVal val="#ppt_w"/>
                                          </p:val>
                                        </p:tav>
                                      </p:tavLst>
                                    </p:anim>
                                    <p:anim calcmode="lin" valueType="num">
                                      <p:cBhvr>
                                        <p:cTn id="210" dur="1000" fill="hold"/>
                                        <p:tgtEl>
                                          <p:spTgt spid="66"/>
                                        </p:tgtEl>
                                        <p:attrNameLst>
                                          <p:attrName>ppt_h</p:attrName>
                                        </p:attrNameLst>
                                      </p:cBhvr>
                                      <p:tavLst>
                                        <p:tav tm="0">
                                          <p:val>
                                            <p:fltVal val="0"/>
                                          </p:val>
                                        </p:tav>
                                        <p:tav tm="100000">
                                          <p:val>
                                            <p:strVal val="#ppt_h"/>
                                          </p:val>
                                        </p:tav>
                                      </p:tavLst>
                                    </p:anim>
                                    <p:anim calcmode="lin" valueType="num">
                                      <p:cBhvr>
                                        <p:cTn id="211" dur="1000" fill="hold"/>
                                        <p:tgtEl>
                                          <p:spTgt spid="66"/>
                                        </p:tgtEl>
                                        <p:attrNameLst>
                                          <p:attrName>style.rotation</p:attrName>
                                        </p:attrNameLst>
                                      </p:cBhvr>
                                      <p:tavLst>
                                        <p:tav tm="0">
                                          <p:val>
                                            <p:fltVal val="90"/>
                                          </p:val>
                                        </p:tav>
                                        <p:tav tm="100000">
                                          <p:val>
                                            <p:fltVal val="0"/>
                                          </p:val>
                                        </p:tav>
                                      </p:tavLst>
                                    </p:anim>
                                    <p:animEffect transition="in" filter="fade">
                                      <p:cBhvr>
                                        <p:cTn id="212" dur="1000"/>
                                        <p:tgtEl>
                                          <p:spTgt spid="66"/>
                                        </p:tgtEl>
                                      </p:cBhvr>
                                    </p:animEffec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nodeType="clickEffect">
                                  <p:stCondLst>
                                    <p:cond delay="0"/>
                                  </p:stCondLst>
                                  <p:childTnLst>
                                    <p:set>
                                      <p:cBhvr>
                                        <p:cTn id="216" dur="1" fill="hold">
                                          <p:stCondLst>
                                            <p:cond delay="0"/>
                                          </p:stCondLst>
                                        </p:cTn>
                                        <p:tgtEl>
                                          <p:spTgt spid="118"/>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2" presetClass="entr" presetSubtype="4" fill="hold" nodeType="clickEffect">
                                  <p:stCondLst>
                                    <p:cond delay="0"/>
                                  </p:stCondLst>
                                  <p:childTnLst>
                                    <p:set>
                                      <p:cBhvr>
                                        <p:cTn id="220" dur="1" fill="hold">
                                          <p:stCondLst>
                                            <p:cond delay="0"/>
                                          </p:stCondLst>
                                        </p:cTn>
                                        <p:tgtEl>
                                          <p:spTgt spid="71"/>
                                        </p:tgtEl>
                                        <p:attrNameLst>
                                          <p:attrName>style.visibility</p:attrName>
                                        </p:attrNameLst>
                                      </p:cBhvr>
                                      <p:to>
                                        <p:strVal val="visible"/>
                                      </p:to>
                                    </p:set>
                                    <p:anim calcmode="lin" valueType="num">
                                      <p:cBhvr additive="base">
                                        <p:cTn id="221" dur="500" fill="hold"/>
                                        <p:tgtEl>
                                          <p:spTgt spid="71"/>
                                        </p:tgtEl>
                                        <p:attrNameLst>
                                          <p:attrName>ppt_x</p:attrName>
                                        </p:attrNameLst>
                                      </p:cBhvr>
                                      <p:tavLst>
                                        <p:tav tm="0">
                                          <p:val>
                                            <p:strVal val="#ppt_x"/>
                                          </p:val>
                                        </p:tav>
                                        <p:tav tm="100000">
                                          <p:val>
                                            <p:strVal val="#ppt_x"/>
                                          </p:val>
                                        </p:tav>
                                      </p:tavLst>
                                    </p:anim>
                                    <p:anim calcmode="lin" valueType="num">
                                      <p:cBhvr additive="base">
                                        <p:cTn id="222"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nodeType="clickEffect">
                                  <p:stCondLst>
                                    <p:cond delay="0"/>
                                  </p:stCondLst>
                                  <p:childTnLst>
                                    <p:set>
                                      <p:cBhvr>
                                        <p:cTn id="226" dur="1" fill="hold">
                                          <p:stCondLst>
                                            <p:cond delay="0"/>
                                          </p:stCondLst>
                                        </p:cTn>
                                        <p:tgtEl>
                                          <p:spTgt spid="131"/>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2" presetClass="entr" presetSubtype="4" fill="hold" nodeType="clickEffect">
                                  <p:stCondLst>
                                    <p:cond delay="0"/>
                                  </p:stCondLst>
                                  <p:childTnLst>
                                    <p:set>
                                      <p:cBhvr>
                                        <p:cTn id="230" dur="1" fill="hold">
                                          <p:stCondLst>
                                            <p:cond delay="0"/>
                                          </p:stCondLst>
                                        </p:cTn>
                                        <p:tgtEl>
                                          <p:spTgt spid="132"/>
                                        </p:tgtEl>
                                        <p:attrNameLst>
                                          <p:attrName>style.visibility</p:attrName>
                                        </p:attrNameLst>
                                      </p:cBhvr>
                                      <p:to>
                                        <p:strVal val="visible"/>
                                      </p:to>
                                    </p:set>
                                    <p:anim calcmode="lin" valueType="num">
                                      <p:cBhvr additive="base">
                                        <p:cTn id="231" dur="500" fill="hold"/>
                                        <p:tgtEl>
                                          <p:spTgt spid="132"/>
                                        </p:tgtEl>
                                        <p:attrNameLst>
                                          <p:attrName>ppt_x</p:attrName>
                                        </p:attrNameLst>
                                      </p:cBhvr>
                                      <p:tavLst>
                                        <p:tav tm="0">
                                          <p:val>
                                            <p:strVal val="#ppt_x"/>
                                          </p:val>
                                        </p:tav>
                                        <p:tav tm="100000">
                                          <p:val>
                                            <p:strVal val="#ppt_x"/>
                                          </p:val>
                                        </p:tav>
                                      </p:tavLst>
                                    </p:anim>
                                    <p:anim calcmode="lin" valueType="num">
                                      <p:cBhvr additive="base">
                                        <p:cTn id="232"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nodeType="clickEffect">
                                  <p:stCondLst>
                                    <p:cond delay="0"/>
                                  </p:stCondLst>
                                  <p:childTnLst>
                                    <p:set>
                                      <p:cBhvr>
                                        <p:cTn id="236" dur="1" fill="hold">
                                          <p:stCondLst>
                                            <p:cond delay="0"/>
                                          </p:stCondLst>
                                        </p:cTn>
                                        <p:tgtEl>
                                          <p:spTgt spid="123"/>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2" presetClass="entr" presetSubtype="4" fill="hold" nodeType="clickEffect">
                                  <p:stCondLst>
                                    <p:cond delay="0"/>
                                  </p:stCondLst>
                                  <p:childTnLst>
                                    <p:set>
                                      <p:cBhvr>
                                        <p:cTn id="240" dur="1" fill="hold">
                                          <p:stCondLst>
                                            <p:cond delay="0"/>
                                          </p:stCondLst>
                                        </p:cTn>
                                        <p:tgtEl>
                                          <p:spTgt spid="133"/>
                                        </p:tgtEl>
                                        <p:attrNameLst>
                                          <p:attrName>style.visibility</p:attrName>
                                        </p:attrNameLst>
                                      </p:cBhvr>
                                      <p:to>
                                        <p:strVal val="visible"/>
                                      </p:to>
                                    </p:set>
                                    <p:anim calcmode="lin" valueType="num">
                                      <p:cBhvr additive="base">
                                        <p:cTn id="241" dur="500" fill="hold"/>
                                        <p:tgtEl>
                                          <p:spTgt spid="133"/>
                                        </p:tgtEl>
                                        <p:attrNameLst>
                                          <p:attrName>ppt_x</p:attrName>
                                        </p:attrNameLst>
                                      </p:cBhvr>
                                      <p:tavLst>
                                        <p:tav tm="0">
                                          <p:val>
                                            <p:strVal val="#ppt_x"/>
                                          </p:val>
                                        </p:tav>
                                        <p:tav tm="100000">
                                          <p:val>
                                            <p:strVal val="#ppt_x"/>
                                          </p:val>
                                        </p:tav>
                                      </p:tavLst>
                                    </p:anim>
                                    <p:anim calcmode="lin" valueType="num">
                                      <p:cBhvr additive="base">
                                        <p:cTn id="242"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31" presetClass="entr" presetSubtype="0" fill="hold" grpId="0" nodeType="clickEffect">
                                  <p:stCondLst>
                                    <p:cond delay="0"/>
                                  </p:stCondLst>
                                  <p:childTnLst>
                                    <p:set>
                                      <p:cBhvr>
                                        <p:cTn id="246" dur="1" fill="hold">
                                          <p:stCondLst>
                                            <p:cond delay="0"/>
                                          </p:stCondLst>
                                        </p:cTn>
                                        <p:tgtEl>
                                          <p:spTgt spid="136"/>
                                        </p:tgtEl>
                                        <p:attrNameLst>
                                          <p:attrName>style.visibility</p:attrName>
                                        </p:attrNameLst>
                                      </p:cBhvr>
                                      <p:to>
                                        <p:strVal val="visible"/>
                                      </p:to>
                                    </p:set>
                                    <p:anim calcmode="lin" valueType="num">
                                      <p:cBhvr>
                                        <p:cTn id="247" dur="1000" fill="hold"/>
                                        <p:tgtEl>
                                          <p:spTgt spid="136"/>
                                        </p:tgtEl>
                                        <p:attrNameLst>
                                          <p:attrName>ppt_w</p:attrName>
                                        </p:attrNameLst>
                                      </p:cBhvr>
                                      <p:tavLst>
                                        <p:tav tm="0">
                                          <p:val>
                                            <p:fltVal val="0"/>
                                          </p:val>
                                        </p:tav>
                                        <p:tav tm="100000">
                                          <p:val>
                                            <p:strVal val="#ppt_w"/>
                                          </p:val>
                                        </p:tav>
                                      </p:tavLst>
                                    </p:anim>
                                    <p:anim calcmode="lin" valueType="num">
                                      <p:cBhvr>
                                        <p:cTn id="248" dur="1000" fill="hold"/>
                                        <p:tgtEl>
                                          <p:spTgt spid="136"/>
                                        </p:tgtEl>
                                        <p:attrNameLst>
                                          <p:attrName>ppt_h</p:attrName>
                                        </p:attrNameLst>
                                      </p:cBhvr>
                                      <p:tavLst>
                                        <p:tav tm="0">
                                          <p:val>
                                            <p:fltVal val="0"/>
                                          </p:val>
                                        </p:tav>
                                        <p:tav tm="100000">
                                          <p:val>
                                            <p:strVal val="#ppt_h"/>
                                          </p:val>
                                        </p:tav>
                                      </p:tavLst>
                                    </p:anim>
                                    <p:anim calcmode="lin" valueType="num">
                                      <p:cBhvr>
                                        <p:cTn id="249" dur="1000" fill="hold"/>
                                        <p:tgtEl>
                                          <p:spTgt spid="136"/>
                                        </p:tgtEl>
                                        <p:attrNameLst>
                                          <p:attrName>style.rotation</p:attrName>
                                        </p:attrNameLst>
                                      </p:cBhvr>
                                      <p:tavLst>
                                        <p:tav tm="0">
                                          <p:val>
                                            <p:fltVal val="90"/>
                                          </p:val>
                                        </p:tav>
                                        <p:tav tm="100000">
                                          <p:val>
                                            <p:fltVal val="0"/>
                                          </p:val>
                                        </p:tav>
                                      </p:tavLst>
                                    </p:anim>
                                    <p:animEffect transition="in" filter="fade">
                                      <p:cBhvr>
                                        <p:cTn id="250" dur="1000"/>
                                        <p:tgtEl>
                                          <p:spTgt spid="136"/>
                                        </p:tgtEl>
                                      </p:cBhvr>
                                    </p:animEffect>
                                  </p:childTnLst>
                                </p:cTn>
                              </p:par>
                            </p:childTnLst>
                          </p:cTn>
                        </p:par>
                      </p:childTnLst>
                    </p:cTn>
                  </p:par>
                  <p:par>
                    <p:cTn id="251" fill="hold">
                      <p:stCondLst>
                        <p:cond delay="indefinite"/>
                      </p:stCondLst>
                      <p:childTnLst>
                        <p:par>
                          <p:cTn id="252" fill="hold">
                            <p:stCondLst>
                              <p:cond delay="0"/>
                            </p:stCondLst>
                            <p:childTnLst>
                              <p:par>
                                <p:cTn id="253" presetID="2" presetClass="entr" presetSubtype="4" fill="hold" nodeType="clickEffect">
                                  <p:stCondLst>
                                    <p:cond delay="0"/>
                                  </p:stCondLst>
                                  <p:childTnLst>
                                    <p:set>
                                      <p:cBhvr>
                                        <p:cTn id="254" dur="1" fill="hold">
                                          <p:stCondLst>
                                            <p:cond delay="0"/>
                                          </p:stCondLst>
                                        </p:cTn>
                                        <p:tgtEl>
                                          <p:spTgt spid="137"/>
                                        </p:tgtEl>
                                        <p:attrNameLst>
                                          <p:attrName>style.visibility</p:attrName>
                                        </p:attrNameLst>
                                      </p:cBhvr>
                                      <p:to>
                                        <p:strVal val="visible"/>
                                      </p:to>
                                    </p:set>
                                    <p:anim calcmode="lin" valueType="num">
                                      <p:cBhvr additive="base">
                                        <p:cTn id="255" dur="500" fill="hold"/>
                                        <p:tgtEl>
                                          <p:spTgt spid="137"/>
                                        </p:tgtEl>
                                        <p:attrNameLst>
                                          <p:attrName>ppt_x</p:attrName>
                                        </p:attrNameLst>
                                      </p:cBhvr>
                                      <p:tavLst>
                                        <p:tav tm="0">
                                          <p:val>
                                            <p:strVal val="#ppt_x"/>
                                          </p:val>
                                        </p:tav>
                                        <p:tav tm="100000">
                                          <p:val>
                                            <p:strVal val="#ppt_x"/>
                                          </p:val>
                                        </p:tav>
                                      </p:tavLst>
                                    </p:anim>
                                    <p:anim calcmode="lin" valueType="num">
                                      <p:cBhvr additive="base">
                                        <p:cTn id="256"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257" fill="hold">
                      <p:stCondLst>
                        <p:cond delay="indefinite"/>
                      </p:stCondLst>
                      <p:childTnLst>
                        <p:par>
                          <p:cTn id="258" fill="hold">
                            <p:stCondLst>
                              <p:cond delay="0"/>
                            </p:stCondLst>
                            <p:childTnLst>
                              <p:par>
                                <p:cTn id="259" presetID="2" presetClass="entr" presetSubtype="4" fill="hold" grpId="0" nodeType="clickEffect">
                                  <p:stCondLst>
                                    <p:cond delay="0"/>
                                  </p:stCondLst>
                                  <p:childTnLst>
                                    <p:set>
                                      <p:cBhvr>
                                        <p:cTn id="260" dur="1" fill="hold">
                                          <p:stCondLst>
                                            <p:cond delay="0"/>
                                          </p:stCondLst>
                                        </p:cTn>
                                        <p:tgtEl>
                                          <p:spTgt spid="138"/>
                                        </p:tgtEl>
                                        <p:attrNameLst>
                                          <p:attrName>style.visibility</p:attrName>
                                        </p:attrNameLst>
                                      </p:cBhvr>
                                      <p:to>
                                        <p:strVal val="visible"/>
                                      </p:to>
                                    </p:set>
                                    <p:anim calcmode="lin" valueType="num">
                                      <p:cBhvr additive="base">
                                        <p:cTn id="261" dur="500" fill="hold"/>
                                        <p:tgtEl>
                                          <p:spTgt spid="138"/>
                                        </p:tgtEl>
                                        <p:attrNameLst>
                                          <p:attrName>ppt_x</p:attrName>
                                        </p:attrNameLst>
                                      </p:cBhvr>
                                      <p:tavLst>
                                        <p:tav tm="0">
                                          <p:val>
                                            <p:strVal val="#ppt_x"/>
                                          </p:val>
                                        </p:tav>
                                        <p:tav tm="100000">
                                          <p:val>
                                            <p:strVal val="#ppt_x"/>
                                          </p:val>
                                        </p:tav>
                                      </p:tavLst>
                                    </p:anim>
                                    <p:anim calcmode="lin" valueType="num">
                                      <p:cBhvr additive="base">
                                        <p:cTn id="262"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par>
                    <p:cTn id="263" fill="hold">
                      <p:stCondLst>
                        <p:cond delay="indefinite"/>
                      </p:stCondLst>
                      <p:childTnLst>
                        <p:par>
                          <p:cTn id="264" fill="hold">
                            <p:stCondLst>
                              <p:cond delay="0"/>
                            </p:stCondLst>
                            <p:childTnLst>
                              <p:par>
                                <p:cTn id="265" presetID="1" presetClass="exit" presetSubtype="0" fill="hold" grpId="1" nodeType="clickEffect">
                                  <p:stCondLst>
                                    <p:cond delay="0"/>
                                  </p:stCondLst>
                                  <p:childTnLst>
                                    <p:set>
                                      <p:cBhvr>
                                        <p:cTn id="266" dur="1" fill="hold">
                                          <p:stCondLst>
                                            <p:cond delay="0"/>
                                          </p:stCondLst>
                                        </p:cTn>
                                        <p:tgtEl>
                                          <p:spTgt spid="136"/>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nodeType="clickEffect">
                                  <p:stCondLst>
                                    <p:cond delay="0"/>
                                  </p:stCondLst>
                                  <p:childTnLst>
                                    <p:set>
                                      <p:cBhvr>
                                        <p:cTn id="270" dur="1" fill="hold">
                                          <p:stCondLst>
                                            <p:cond delay="0"/>
                                          </p:stCondLst>
                                        </p:cTn>
                                        <p:tgtEl>
                                          <p:spTgt spid="132"/>
                                        </p:tgtEl>
                                        <p:attrNameLst>
                                          <p:attrName>style.visibility</p:attrName>
                                        </p:attrNameLst>
                                      </p:cBhvr>
                                      <p:to>
                                        <p:strVal val="hidden"/>
                                      </p:to>
                                    </p:set>
                                  </p:childTnLst>
                                </p:cTn>
                              </p:par>
                            </p:childTnLst>
                          </p:cTn>
                        </p:par>
                      </p:childTnLst>
                    </p:cTn>
                  </p:par>
                  <p:par>
                    <p:cTn id="271" fill="hold">
                      <p:stCondLst>
                        <p:cond delay="indefinite"/>
                      </p:stCondLst>
                      <p:childTnLst>
                        <p:par>
                          <p:cTn id="272" fill="hold">
                            <p:stCondLst>
                              <p:cond delay="0"/>
                            </p:stCondLst>
                            <p:childTnLst>
                              <p:par>
                                <p:cTn id="273" presetID="1" presetClass="exit" presetSubtype="0" fill="hold" nodeType="clickEffect">
                                  <p:stCondLst>
                                    <p:cond delay="0"/>
                                  </p:stCondLst>
                                  <p:childTnLst>
                                    <p:set>
                                      <p:cBhvr>
                                        <p:cTn id="274" dur="1" fill="hold">
                                          <p:stCondLst>
                                            <p:cond delay="0"/>
                                          </p:stCondLst>
                                        </p:cTn>
                                        <p:tgtEl>
                                          <p:spTgt spid="137"/>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2" presetClass="entr" presetSubtype="4" fill="hold" nodeType="clickEffect">
                                  <p:stCondLst>
                                    <p:cond delay="0"/>
                                  </p:stCondLst>
                                  <p:childTnLst>
                                    <p:set>
                                      <p:cBhvr>
                                        <p:cTn id="278" dur="1" fill="hold">
                                          <p:stCondLst>
                                            <p:cond delay="0"/>
                                          </p:stCondLst>
                                        </p:cTn>
                                        <p:tgtEl>
                                          <p:spTgt spid="139"/>
                                        </p:tgtEl>
                                        <p:attrNameLst>
                                          <p:attrName>style.visibility</p:attrName>
                                        </p:attrNameLst>
                                      </p:cBhvr>
                                      <p:to>
                                        <p:strVal val="visible"/>
                                      </p:to>
                                    </p:set>
                                    <p:anim calcmode="lin" valueType="num">
                                      <p:cBhvr additive="base">
                                        <p:cTn id="279" dur="500" fill="hold"/>
                                        <p:tgtEl>
                                          <p:spTgt spid="139"/>
                                        </p:tgtEl>
                                        <p:attrNameLst>
                                          <p:attrName>ppt_x</p:attrName>
                                        </p:attrNameLst>
                                      </p:cBhvr>
                                      <p:tavLst>
                                        <p:tav tm="0">
                                          <p:val>
                                            <p:strVal val="#ppt_x"/>
                                          </p:val>
                                        </p:tav>
                                        <p:tav tm="100000">
                                          <p:val>
                                            <p:strVal val="#ppt_x"/>
                                          </p:val>
                                        </p:tav>
                                      </p:tavLst>
                                    </p:anim>
                                    <p:anim calcmode="lin" valueType="num">
                                      <p:cBhvr additive="base">
                                        <p:cTn id="280" dur="500" fill="hold"/>
                                        <p:tgtEl>
                                          <p:spTgt spid="139"/>
                                        </p:tgtEl>
                                        <p:attrNameLst>
                                          <p:attrName>ppt_y</p:attrName>
                                        </p:attrNameLst>
                                      </p:cBhvr>
                                      <p:tavLst>
                                        <p:tav tm="0">
                                          <p:val>
                                            <p:strVal val="1+#ppt_h/2"/>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nodeType="clickEffect">
                                  <p:stCondLst>
                                    <p:cond delay="0"/>
                                  </p:stCondLst>
                                  <p:childTnLst>
                                    <p:set>
                                      <p:cBhvr>
                                        <p:cTn id="284" dur="1" fill="hold">
                                          <p:stCondLst>
                                            <p:cond delay="0"/>
                                          </p:stCondLst>
                                        </p:cTn>
                                        <p:tgtEl>
                                          <p:spTgt spid="139"/>
                                        </p:tgtEl>
                                        <p:attrNameLst>
                                          <p:attrName>style.visibility</p:attrName>
                                        </p:attrNameLst>
                                      </p:cBhvr>
                                      <p:to>
                                        <p:strVal val="hidden"/>
                                      </p:to>
                                    </p:set>
                                  </p:childTnLst>
                                </p:cTn>
                              </p:par>
                            </p:childTnLst>
                          </p:cTn>
                        </p:par>
                      </p:childTnLst>
                    </p:cTn>
                  </p:par>
                  <p:par>
                    <p:cTn id="285" fill="hold">
                      <p:stCondLst>
                        <p:cond delay="indefinite"/>
                      </p:stCondLst>
                      <p:childTnLst>
                        <p:par>
                          <p:cTn id="286" fill="hold">
                            <p:stCondLst>
                              <p:cond delay="0"/>
                            </p:stCondLst>
                            <p:childTnLst>
                              <p:par>
                                <p:cTn id="287" presetID="2" presetClass="entr" presetSubtype="4" fill="hold" nodeType="clickEffect">
                                  <p:stCondLst>
                                    <p:cond delay="0"/>
                                  </p:stCondLst>
                                  <p:childTnLst>
                                    <p:set>
                                      <p:cBhvr>
                                        <p:cTn id="288" dur="1" fill="hold">
                                          <p:stCondLst>
                                            <p:cond delay="0"/>
                                          </p:stCondLst>
                                        </p:cTn>
                                        <p:tgtEl>
                                          <p:spTgt spid="140"/>
                                        </p:tgtEl>
                                        <p:attrNameLst>
                                          <p:attrName>style.visibility</p:attrName>
                                        </p:attrNameLst>
                                      </p:cBhvr>
                                      <p:to>
                                        <p:strVal val="visible"/>
                                      </p:to>
                                    </p:set>
                                    <p:anim calcmode="lin" valueType="num">
                                      <p:cBhvr additive="base">
                                        <p:cTn id="289" dur="500" fill="hold"/>
                                        <p:tgtEl>
                                          <p:spTgt spid="140"/>
                                        </p:tgtEl>
                                        <p:attrNameLst>
                                          <p:attrName>ppt_x</p:attrName>
                                        </p:attrNameLst>
                                      </p:cBhvr>
                                      <p:tavLst>
                                        <p:tav tm="0">
                                          <p:val>
                                            <p:strVal val="#ppt_x"/>
                                          </p:val>
                                        </p:tav>
                                        <p:tav tm="100000">
                                          <p:val>
                                            <p:strVal val="#ppt_x"/>
                                          </p:val>
                                        </p:tav>
                                      </p:tavLst>
                                    </p:anim>
                                    <p:anim calcmode="lin" valueType="num">
                                      <p:cBhvr additive="base">
                                        <p:cTn id="290"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1" presetClass="exit" presetSubtype="0" fill="hold" nodeType="clickEffect">
                                  <p:stCondLst>
                                    <p:cond delay="0"/>
                                  </p:stCondLst>
                                  <p:childTnLst>
                                    <p:set>
                                      <p:cBhvr>
                                        <p:cTn id="294" dur="1" fill="hold">
                                          <p:stCondLst>
                                            <p:cond delay="0"/>
                                          </p:stCondLst>
                                        </p:cTn>
                                        <p:tgtEl>
                                          <p:spTgt spid="133"/>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2" presetClass="entr" presetSubtype="4" fill="hold" grpId="0" nodeType="clickEffect">
                                  <p:stCondLst>
                                    <p:cond delay="0"/>
                                  </p:stCondLst>
                                  <p:childTnLst>
                                    <p:set>
                                      <p:cBhvr>
                                        <p:cTn id="298" dur="1" fill="hold">
                                          <p:stCondLst>
                                            <p:cond delay="0"/>
                                          </p:stCondLst>
                                        </p:cTn>
                                        <p:tgtEl>
                                          <p:spTgt spid="143"/>
                                        </p:tgtEl>
                                        <p:attrNameLst>
                                          <p:attrName>style.visibility</p:attrName>
                                        </p:attrNameLst>
                                      </p:cBhvr>
                                      <p:to>
                                        <p:strVal val="visible"/>
                                      </p:to>
                                    </p:set>
                                    <p:anim calcmode="lin" valueType="num">
                                      <p:cBhvr additive="base">
                                        <p:cTn id="299" dur="500" fill="hold"/>
                                        <p:tgtEl>
                                          <p:spTgt spid="143"/>
                                        </p:tgtEl>
                                        <p:attrNameLst>
                                          <p:attrName>ppt_x</p:attrName>
                                        </p:attrNameLst>
                                      </p:cBhvr>
                                      <p:tavLst>
                                        <p:tav tm="0">
                                          <p:val>
                                            <p:strVal val="#ppt_x"/>
                                          </p:val>
                                        </p:tav>
                                        <p:tav tm="100000">
                                          <p:val>
                                            <p:strVal val="#ppt_x"/>
                                          </p:val>
                                        </p:tav>
                                      </p:tavLst>
                                    </p:anim>
                                    <p:anim calcmode="lin" valueType="num">
                                      <p:cBhvr additive="base">
                                        <p:cTn id="300"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par>
                    <p:cTn id="301" fill="hold">
                      <p:stCondLst>
                        <p:cond delay="indefinite"/>
                      </p:stCondLst>
                      <p:childTnLst>
                        <p:par>
                          <p:cTn id="302" fill="hold">
                            <p:stCondLst>
                              <p:cond delay="0"/>
                            </p:stCondLst>
                            <p:childTnLst>
                              <p:par>
                                <p:cTn id="303" presetID="31" presetClass="entr" presetSubtype="0" fill="hold" grpId="0" nodeType="clickEffect">
                                  <p:stCondLst>
                                    <p:cond delay="0"/>
                                  </p:stCondLst>
                                  <p:childTnLst>
                                    <p:set>
                                      <p:cBhvr>
                                        <p:cTn id="304" dur="1" fill="hold">
                                          <p:stCondLst>
                                            <p:cond delay="0"/>
                                          </p:stCondLst>
                                        </p:cTn>
                                        <p:tgtEl>
                                          <p:spTgt spid="141"/>
                                        </p:tgtEl>
                                        <p:attrNameLst>
                                          <p:attrName>style.visibility</p:attrName>
                                        </p:attrNameLst>
                                      </p:cBhvr>
                                      <p:to>
                                        <p:strVal val="visible"/>
                                      </p:to>
                                    </p:set>
                                    <p:anim calcmode="lin" valueType="num">
                                      <p:cBhvr>
                                        <p:cTn id="305" dur="1000" fill="hold"/>
                                        <p:tgtEl>
                                          <p:spTgt spid="141"/>
                                        </p:tgtEl>
                                        <p:attrNameLst>
                                          <p:attrName>ppt_w</p:attrName>
                                        </p:attrNameLst>
                                      </p:cBhvr>
                                      <p:tavLst>
                                        <p:tav tm="0">
                                          <p:val>
                                            <p:fltVal val="0"/>
                                          </p:val>
                                        </p:tav>
                                        <p:tav tm="100000">
                                          <p:val>
                                            <p:strVal val="#ppt_w"/>
                                          </p:val>
                                        </p:tav>
                                      </p:tavLst>
                                    </p:anim>
                                    <p:anim calcmode="lin" valueType="num">
                                      <p:cBhvr>
                                        <p:cTn id="306" dur="1000" fill="hold"/>
                                        <p:tgtEl>
                                          <p:spTgt spid="141"/>
                                        </p:tgtEl>
                                        <p:attrNameLst>
                                          <p:attrName>ppt_h</p:attrName>
                                        </p:attrNameLst>
                                      </p:cBhvr>
                                      <p:tavLst>
                                        <p:tav tm="0">
                                          <p:val>
                                            <p:fltVal val="0"/>
                                          </p:val>
                                        </p:tav>
                                        <p:tav tm="100000">
                                          <p:val>
                                            <p:strVal val="#ppt_h"/>
                                          </p:val>
                                        </p:tav>
                                      </p:tavLst>
                                    </p:anim>
                                    <p:anim calcmode="lin" valueType="num">
                                      <p:cBhvr>
                                        <p:cTn id="307" dur="1000" fill="hold"/>
                                        <p:tgtEl>
                                          <p:spTgt spid="141"/>
                                        </p:tgtEl>
                                        <p:attrNameLst>
                                          <p:attrName>style.rotation</p:attrName>
                                        </p:attrNameLst>
                                      </p:cBhvr>
                                      <p:tavLst>
                                        <p:tav tm="0">
                                          <p:val>
                                            <p:fltVal val="90"/>
                                          </p:val>
                                        </p:tav>
                                        <p:tav tm="100000">
                                          <p:val>
                                            <p:fltVal val="0"/>
                                          </p:val>
                                        </p:tav>
                                      </p:tavLst>
                                    </p:anim>
                                    <p:animEffect transition="in" filter="fade">
                                      <p:cBhvr>
                                        <p:cTn id="308" dur="1000"/>
                                        <p:tgtEl>
                                          <p:spTgt spid="141"/>
                                        </p:tgtEl>
                                      </p:cBhvr>
                                    </p:animEffect>
                                  </p:childTnLst>
                                </p:cTn>
                              </p:par>
                            </p:childTnLst>
                          </p:cTn>
                        </p:par>
                      </p:childTnLst>
                    </p:cTn>
                  </p:par>
                  <p:par>
                    <p:cTn id="309" fill="hold">
                      <p:stCondLst>
                        <p:cond delay="indefinite"/>
                      </p:stCondLst>
                      <p:childTnLst>
                        <p:par>
                          <p:cTn id="310" fill="hold">
                            <p:stCondLst>
                              <p:cond delay="0"/>
                            </p:stCondLst>
                            <p:childTnLst>
                              <p:par>
                                <p:cTn id="311" presetID="1" presetClass="exit" presetSubtype="0" fill="hold" nodeType="clickEffect">
                                  <p:stCondLst>
                                    <p:cond delay="0"/>
                                  </p:stCondLst>
                                  <p:childTnLst>
                                    <p:set>
                                      <p:cBhvr>
                                        <p:cTn id="312" dur="1" fill="hold">
                                          <p:stCondLst>
                                            <p:cond delay="0"/>
                                          </p:stCondLst>
                                        </p:cTn>
                                        <p:tgtEl>
                                          <p:spTgt spid="140"/>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xit" presetSubtype="0" fill="hold" grpId="1" nodeType="clickEffect">
                                  <p:stCondLst>
                                    <p:cond delay="0"/>
                                  </p:stCondLst>
                                  <p:childTnLst>
                                    <p:set>
                                      <p:cBhvr>
                                        <p:cTn id="316" dur="1" fill="hold">
                                          <p:stCondLst>
                                            <p:cond delay="0"/>
                                          </p:stCondLst>
                                        </p:cTn>
                                        <p:tgtEl>
                                          <p:spTgt spid="141"/>
                                        </p:tgtEl>
                                        <p:attrNameLst>
                                          <p:attrName>style.visibility</p:attrName>
                                        </p:attrNameLst>
                                      </p:cBhvr>
                                      <p:to>
                                        <p:strVal val="hidden"/>
                                      </p:to>
                                    </p:set>
                                  </p:childTnLst>
                                </p:cTn>
                              </p:par>
                            </p:childTnLst>
                          </p:cTn>
                        </p:par>
                      </p:childTnLst>
                    </p:cTn>
                  </p:par>
                  <p:par>
                    <p:cTn id="317" fill="hold">
                      <p:stCondLst>
                        <p:cond delay="indefinite"/>
                      </p:stCondLst>
                      <p:childTnLst>
                        <p:par>
                          <p:cTn id="318" fill="hold">
                            <p:stCondLst>
                              <p:cond delay="0"/>
                            </p:stCondLst>
                            <p:childTnLst>
                              <p:par>
                                <p:cTn id="319" presetID="1" presetClass="exit" presetSubtype="0" fill="hold" nodeType="clickEffect">
                                  <p:stCondLst>
                                    <p:cond delay="0"/>
                                  </p:stCondLst>
                                  <p:childTnLst>
                                    <p:set>
                                      <p:cBhvr>
                                        <p:cTn id="320" dur="1" fill="hold">
                                          <p:stCondLst>
                                            <p:cond delay="0"/>
                                          </p:stCondLst>
                                        </p:cTn>
                                        <p:tgtEl>
                                          <p:spTgt spid="103"/>
                                        </p:tgtEl>
                                        <p:attrNameLst>
                                          <p:attrName>style.visibility</p:attrName>
                                        </p:attrNameLst>
                                      </p:cBhvr>
                                      <p:to>
                                        <p:strVal val="hidden"/>
                                      </p:to>
                                    </p:set>
                                  </p:childTnLst>
                                </p:cTn>
                              </p:par>
                            </p:childTnLst>
                          </p:cTn>
                        </p:par>
                      </p:childTnLst>
                    </p:cTn>
                  </p:par>
                  <p:par>
                    <p:cTn id="321" fill="hold">
                      <p:stCondLst>
                        <p:cond delay="indefinite"/>
                      </p:stCondLst>
                      <p:childTnLst>
                        <p:par>
                          <p:cTn id="322" fill="hold">
                            <p:stCondLst>
                              <p:cond delay="0"/>
                            </p:stCondLst>
                            <p:childTnLst>
                              <p:par>
                                <p:cTn id="323" presetID="31" presetClass="entr" presetSubtype="0" fill="hold" grpId="0" nodeType="clickEffect">
                                  <p:stCondLst>
                                    <p:cond delay="0"/>
                                  </p:stCondLst>
                                  <p:childTnLst>
                                    <p:set>
                                      <p:cBhvr>
                                        <p:cTn id="324" dur="1" fill="hold">
                                          <p:stCondLst>
                                            <p:cond delay="0"/>
                                          </p:stCondLst>
                                        </p:cTn>
                                        <p:tgtEl>
                                          <p:spTgt spid="146"/>
                                        </p:tgtEl>
                                        <p:attrNameLst>
                                          <p:attrName>style.visibility</p:attrName>
                                        </p:attrNameLst>
                                      </p:cBhvr>
                                      <p:to>
                                        <p:strVal val="visible"/>
                                      </p:to>
                                    </p:set>
                                    <p:anim calcmode="lin" valueType="num">
                                      <p:cBhvr>
                                        <p:cTn id="325" dur="1000" fill="hold"/>
                                        <p:tgtEl>
                                          <p:spTgt spid="146"/>
                                        </p:tgtEl>
                                        <p:attrNameLst>
                                          <p:attrName>ppt_w</p:attrName>
                                        </p:attrNameLst>
                                      </p:cBhvr>
                                      <p:tavLst>
                                        <p:tav tm="0">
                                          <p:val>
                                            <p:fltVal val="0"/>
                                          </p:val>
                                        </p:tav>
                                        <p:tav tm="100000">
                                          <p:val>
                                            <p:strVal val="#ppt_w"/>
                                          </p:val>
                                        </p:tav>
                                      </p:tavLst>
                                    </p:anim>
                                    <p:anim calcmode="lin" valueType="num">
                                      <p:cBhvr>
                                        <p:cTn id="326" dur="1000" fill="hold"/>
                                        <p:tgtEl>
                                          <p:spTgt spid="146"/>
                                        </p:tgtEl>
                                        <p:attrNameLst>
                                          <p:attrName>ppt_h</p:attrName>
                                        </p:attrNameLst>
                                      </p:cBhvr>
                                      <p:tavLst>
                                        <p:tav tm="0">
                                          <p:val>
                                            <p:fltVal val="0"/>
                                          </p:val>
                                        </p:tav>
                                        <p:tav tm="100000">
                                          <p:val>
                                            <p:strVal val="#ppt_h"/>
                                          </p:val>
                                        </p:tav>
                                      </p:tavLst>
                                    </p:anim>
                                    <p:anim calcmode="lin" valueType="num">
                                      <p:cBhvr>
                                        <p:cTn id="327" dur="1000" fill="hold"/>
                                        <p:tgtEl>
                                          <p:spTgt spid="146"/>
                                        </p:tgtEl>
                                        <p:attrNameLst>
                                          <p:attrName>style.rotation</p:attrName>
                                        </p:attrNameLst>
                                      </p:cBhvr>
                                      <p:tavLst>
                                        <p:tav tm="0">
                                          <p:val>
                                            <p:fltVal val="90"/>
                                          </p:val>
                                        </p:tav>
                                        <p:tav tm="100000">
                                          <p:val>
                                            <p:fltVal val="0"/>
                                          </p:val>
                                        </p:tav>
                                      </p:tavLst>
                                    </p:anim>
                                    <p:animEffect transition="in" filter="fade">
                                      <p:cBhvr>
                                        <p:cTn id="328" dur="1000"/>
                                        <p:tgtEl>
                                          <p:spTgt spid="146"/>
                                        </p:tgtEl>
                                      </p:cBhvr>
                                    </p:animEffect>
                                  </p:childTnLst>
                                </p:cTn>
                              </p:par>
                            </p:childTnLst>
                          </p:cTn>
                        </p:par>
                      </p:childTnLst>
                    </p:cTn>
                  </p:par>
                  <p:par>
                    <p:cTn id="329" fill="hold">
                      <p:stCondLst>
                        <p:cond delay="indefinite"/>
                      </p:stCondLst>
                      <p:childTnLst>
                        <p:par>
                          <p:cTn id="330" fill="hold">
                            <p:stCondLst>
                              <p:cond delay="0"/>
                            </p:stCondLst>
                            <p:childTnLst>
                              <p:par>
                                <p:cTn id="331" presetID="2" presetClass="entr" presetSubtype="4" fill="hold" nodeType="clickEffect">
                                  <p:stCondLst>
                                    <p:cond delay="0"/>
                                  </p:stCondLst>
                                  <p:childTnLst>
                                    <p:set>
                                      <p:cBhvr>
                                        <p:cTn id="332" dur="1" fill="hold">
                                          <p:stCondLst>
                                            <p:cond delay="0"/>
                                          </p:stCondLst>
                                        </p:cTn>
                                        <p:tgtEl>
                                          <p:spTgt spid="147"/>
                                        </p:tgtEl>
                                        <p:attrNameLst>
                                          <p:attrName>style.visibility</p:attrName>
                                        </p:attrNameLst>
                                      </p:cBhvr>
                                      <p:to>
                                        <p:strVal val="visible"/>
                                      </p:to>
                                    </p:set>
                                    <p:anim calcmode="lin" valueType="num">
                                      <p:cBhvr additive="base">
                                        <p:cTn id="333" dur="500" fill="hold"/>
                                        <p:tgtEl>
                                          <p:spTgt spid="147"/>
                                        </p:tgtEl>
                                        <p:attrNameLst>
                                          <p:attrName>ppt_x</p:attrName>
                                        </p:attrNameLst>
                                      </p:cBhvr>
                                      <p:tavLst>
                                        <p:tav tm="0">
                                          <p:val>
                                            <p:strVal val="#ppt_x"/>
                                          </p:val>
                                        </p:tav>
                                        <p:tav tm="100000">
                                          <p:val>
                                            <p:strVal val="#ppt_x"/>
                                          </p:val>
                                        </p:tav>
                                      </p:tavLst>
                                    </p:anim>
                                    <p:anim calcmode="lin" valueType="num">
                                      <p:cBhvr additive="base">
                                        <p:cTn id="334"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335" fill="hold">
                      <p:stCondLst>
                        <p:cond delay="indefinite"/>
                      </p:stCondLst>
                      <p:childTnLst>
                        <p:par>
                          <p:cTn id="336" fill="hold">
                            <p:stCondLst>
                              <p:cond delay="0"/>
                            </p:stCondLst>
                            <p:childTnLst>
                              <p:par>
                                <p:cTn id="337" presetID="1" presetClass="exit" presetSubtype="0" fill="hold" grpId="1" nodeType="clickEffect">
                                  <p:stCondLst>
                                    <p:cond delay="0"/>
                                  </p:stCondLst>
                                  <p:childTnLst>
                                    <p:set>
                                      <p:cBhvr>
                                        <p:cTn id="338" dur="1" fill="hold">
                                          <p:stCondLst>
                                            <p:cond delay="0"/>
                                          </p:stCondLst>
                                        </p:cTn>
                                        <p:tgtEl>
                                          <p:spTgt spid="143"/>
                                        </p:tgtEl>
                                        <p:attrNameLst>
                                          <p:attrName>style.visibility</p:attrName>
                                        </p:attrNameLst>
                                      </p:cBhvr>
                                      <p:to>
                                        <p:strVal val="hidden"/>
                                      </p:to>
                                    </p:set>
                                  </p:childTnLst>
                                </p:cTn>
                              </p:par>
                            </p:childTnLst>
                          </p:cTn>
                        </p:par>
                      </p:childTnLst>
                    </p:cTn>
                  </p:par>
                  <p:par>
                    <p:cTn id="339" fill="hold">
                      <p:stCondLst>
                        <p:cond delay="indefinite"/>
                      </p:stCondLst>
                      <p:childTnLst>
                        <p:par>
                          <p:cTn id="340" fill="hold">
                            <p:stCondLst>
                              <p:cond delay="0"/>
                            </p:stCondLst>
                            <p:childTnLst>
                              <p:par>
                                <p:cTn id="341" presetID="2" presetClass="entr" presetSubtype="4" fill="hold" nodeType="clickEffect">
                                  <p:stCondLst>
                                    <p:cond delay="0"/>
                                  </p:stCondLst>
                                  <p:childTnLst>
                                    <p:set>
                                      <p:cBhvr>
                                        <p:cTn id="342" dur="1" fill="hold">
                                          <p:stCondLst>
                                            <p:cond delay="0"/>
                                          </p:stCondLst>
                                        </p:cTn>
                                        <p:tgtEl>
                                          <p:spTgt spid="148"/>
                                        </p:tgtEl>
                                        <p:attrNameLst>
                                          <p:attrName>style.visibility</p:attrName>
                                        </p:attrNameLst>
                                      </p:cBhvr>
                                      <p:to>
                                        <p:strVal val="visible"/>
                                      </p:to>
                                    </p:set>
                                    <p:anim calcmode="lin" valueType="num">
                                      <p:cBhvr additive="base">
                                        <p:cTn id="343" dur="500" fill="hold"/>
                                        <p:tgtEl>
                                          <p:spTgt spid="148"/>
                                        </p:tgtEl>
                                        <p:attrNameLst>
                                          <p:attrName>ppt_x</p:attrName>
                                        </p:attrNameLst>
                                      </p:cBhvr>
                                      <p:tavLst>
                                        <p:tav tm="0">
                                          <p:val>
                                            <p:strVal val="#ppt_x"/>
                                          </p:val>
                                        </p:tav>
                                        <p:tav tm="100000">
                                          <p:val>
                                            <p:strVal val="#ppt_x"/>
                                          </p:val>
                                        </p:tav>
                                      </p:tavLst>
                                    </p:anim>
                                    <p:anim calcmode="lin" valueType="num">
                                      <p:cBhvr additive="base">
                                        <p:cTn id="344" dur="500" fill="hold"/>
                                        <p:tgtEl>
                                          <p:spTgt spid="148"/>
                                        </p:tgtEl>
                                        <p:attrNameLst>
                                          <p:attrName>ppt_y</p:attrName>
                                        </p:attrNameLst>
                                      </p:cBhvr>
                                      <p:tavLst>
                                        <p:tav tm="0">
                                          <p:val>
                                            <p:strVal val="1+#ppt_h/2"/>
                                          </p:val>
                                        </p:tav>
                                        <p:tav tm="100000">
                                          <p:val>
                                            <p:strVal val="#ppt_y"/>
                                          </p:val>
                                        </p:tav>
                                      </p:tavLst>
                                    </p:anim>
                                  </p:childTnLst>
                                </p:cTn>
                              </p:par>
                            </p:childTnLst>
                          </p:cTn>
                        </p:par>
                      </p:childTnLst>
                    </p:cTn>
                  </p:par>
                  <p:par>
                    <p:cTn id="345" fill="hold">
                      <p:stCondLst>
                        <p:cond delay="indefinite"/>
                      </p:stCondLst>
                      <p:childTnLst>
                        <p:par>
                          <p:cTn id="346" fill="hold">
                            <p:stCondLst>
                              <p:cond delay="0"/>
                            </p:stCondLst>
                            <p:childTnLst>
                              <p:par>
                                <p:cTn id="347" presetID="1" presetClass="exit" presetSubtype="0" fill="hold" grpId="1" nodeType="clickEffect">
                                  <p:stCondLst>
                                    <p:cond delay="0"/>
                                  </p:stCondLst>
                                  <p:childTnLst>
                                    <p:set>
                                      <p:cBhvr>
                                        <p:cTn id="348" dur="1" fill="hold">
                                          <p:stCondLst>
                                            <p:cond delay="0"/>
                                          </p:stCondLst>
                                        </p:cTn>
                                        <p:tgtEl>
                                          <p:spTgt spid="66"/>
                                        </p:tgtEl>
                                        <p:attrNameLst>
                                          <p:attrName>style.visibility</p:attrName>
                                        </p:attrNameLst>
                                      </p:cBhvr>
                                      <p:to>
                                        <p:strVal val="hidden"/>
                                      </p:to>
                                    </p:set>
                                  </p:childTnLst>
                                </p:cTn>
                              </p:par>
                            </p:childTnLst>
                          </p:cTn>
                        </p:par>
                      </p:childTnLst>
                    </p:cTn>
                  </p:par>
                  <p:par>
                    <p:cTn id="349" fill="hold">
                      <p:stCondLst>
                        <p:cond delay="indefinite"/>
                      </p:stCondLst>
                      <p:childTnLst>
                        <p:par>
                          <p:cTn id="350" fill="hold">
                            <p:stCondLst>
                              <p:cond delay="0"/>
                            </p:stCondLst>
                            <p:childTnLst>
                              <p:par>
                                <p:cTn id="351" presetID="1" presetClass="exit" presetSubtype="0" fill="hold" nodeType="clickEffect">
                                  <p:stCondLst>
                                    <p:cond delay="0"/>
                                  </p:stCondLst>
                                  <p:childTnLst>
                                    <p:set>
                                      <p:cBhvr>
                                        <p:cTn id="352" dur="1" fill="hold">
                                          <p:stCondLst>
                                            <p:cond delay="0"/>
                                          </p:stCondLst>
                                        </p:cTn>
                                        <p:tgtEl>
                                          <p:spTgt spid="71"/>
                                        </p:tgtEl>
                                        <p:attrNameLst>
                                          <p:attrName>style.visibility</p:attrName>
                                        </p:attrNameLst>
                                      </p:cBhvr>
                                      <p:to>
                                        <p:strVal val="hidden"/>
                                      </p:to>
                                    </p:set>
                                  </p:childTnLst>
                                </p:cTn>
                              </p:par>
                            </p:childTnLst>
                          </p:cTn>
                        </p:par>
                      </p:childTnLst>
                    </p:cTn>
                  </p:par>
                  <p:par>
                    <p:cTn id="353" fill="hold">
                      <p:stCondLst>
                        <p:cond delay="indefinite"/>
                      </p:stCondLst>
                      <p:childTnLst>
                        <p:par>
                          <p:cTn id="354" fill="hold">
                            <p:stCondLst>
                              <p:cond delay="0"/>
                            </p:stCondLst>
                            <p:childTnLst>
                              <p:par>
                                <p:cTn id="355" presetID="1" presetClass="entr" presetSubtype="0" fill="hold" nodeType="clickEffect">
                                  <p:stCondLst>
                                    <p:cond delay="0"/>
                                  </p:stCondLst>
                                  <p:childTnLst>
                                    <p:set>
                                      <p:cBhvr>
                                        <p:cTn id="356" dur="1" fill="hold">
                                          <p:stCondLst>
                                            <p:cond delay="0"/>
                                          </p:stCondLst>
                                        </p:cTn>
                                        <p:tgtEl>
                                          <p:spTgt spid="156"/>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presetID="1" presetClass="exit" presetSubtype="0" fill="hold" nodeType="clickEffect">
                                  <p:stCondLst>
                                    <p:cond delay="0"/>
                                  </p:stCondLst>
                                  <p:childTnLst>
                                    <p:set>
                                      <p:cBhvr>
                                        <p:cTn id="360" dur="1" fill="hold">
                                          <p:stCondLst>
                                            <p:cond delay="0"/>
                                          </p:stCondLst>
                                        </p:cTn>
                                        <p:tgtEl>
                                          <p:spTgt spid="147"/>
                                        </p:tgtEl>
                                        <p:attrNameLst>
                                          <p:attrName>style.visibility</p:attrName>
                                        </p:attrNameLst>
                                      </p:cBhvr>
                                      <p:to>
                                        <p:strVal val="hidden"/>
                                      </p:to>
                                    </p:set>
                                  </p:childTnLst>
                                </p:cTn>
                              </p:par>
                            </p:childTnLst>
                          </p:cTn>
                        </p:par>
                      </p:childTnLst>
                    </p:cTn>
                  </p:par>
                  <p:par>
                    <p:cTn id="361" fill="hold">
                      <p:stCondLst>
                        <p:cond delay="indefinite"/>
                      </p:stCondLst>
                      <p:childTnLst>
                        <p:par>
                          <p:cTn id="362" fill="hold">
                            <p:stCondLst>
                              <p:cond delay="0"/>
                            </p:stCondLst>
                            <p:childTnLst>
                              <p:par>
                                <p:cTn id="363" presetID="1" presetClass="exit" presetSubtype="0" fill="hold" grpId="1" nodeType="clickEffect">
                                  <p:stCondLst>
                                    <p:cond delay="0"/>
                                  </p:stCondLst>
                                  <p:childTnLst>
                                    <p:set>
                                      <p:cBhvr>
                                        <p:cTn id="364" dur="1" fill="hold">
                                          <p:stCondLst>
                                            <p:cond delay="0"/>
                                          </p:stCondLst>
                                        </p:cTn>
                                        <p:tgtEl>
                                          <p:spTgt spid="146"/>
                                        </p:tgtEl>
                                        <p:attrNameLst>
                                          <p:attrName>style.visibility</p:attrName>
                                        </p:attrNameLst>
                                      </p:cBhvr>
                                      <p:to>
                                        <p:strVal val="hidden"/>
                                      </p:to>
                                    </p:set>
                                  </p:childTnLst>
                                </p:cTn>
                              </p:par>
                            </p:childTnLst>
                          </p:cTn>
                        </p:par>
                      </p:childTnLst>
                    </p:cTn>
                  </p:par>
                  <p:par>
                    <p:cTn id="365" fill="hold">
                      <p:stCondLst>
                        <p:cond delay="indefinite"/>
                      </p:stCondLst>
                      <p:childTnLst>
                        <p:par>
                          <p:cTn id="366" fill="hold">
                            <p:stCondLst>
                              <p:cond delay="0"/>
                            </p:stCondLst>
                            <p:childTnLst>
                              <p:par>
                                <p:cTn id="367" presetID="2" presetClass="entr" presetSubtype="4" fill="hold" nodeType="clickEffect">
                                  <p:stCondLst>
                                    <p:cond delay="0"/>
                                  </p:stCondLst>
                                  <p:childTnLst>
                                    <p:set>
                                      <p:cBhvr>
                                        <p:cTn id="368" dur="1" fill="hold">
                                          <p:stCondLst>
                                            <p:cond delay="0"/>
                                          </p:stCondLst>
                                        </p:cTn>
                                        <p:tgtEl>
                                          <p:spTgt spid="159"/>
                                        </p:tgtEl>
                                        <p:attrNameLst>
                                          <p:attrName>style.visibility</p:attrName>
                                        </p:attrNameLst>
                                      </p:cBhvr>
                                      <p:to>
                                        <p:strVal val="visible"/>
                                      </p:to>
                                    </p:set>
                                    <p:anim calcmode="lin" valueType="num">
                                      <p:cBhvr additive="base">
                                        <p:cTn id="369" dur="500" fill="hold"/>
                                        <p:tgtEl>
                                          <p:spTgt spid="159"/>
                                        </p:tgtEl>
                                        <p:attrNameLst>
                                          <p:attrName>ppt_x</p:attrName>
                                        </p:attrNameLst>
                                      </p:cBhvr>
                                      <p:tavLst>
                                        <p:tav tm="0">
                                          <p:val>
                                            <p:strVal val="#ppt_x"/>
                                          </p:val>
                                        </p:tav>
                                        <p:tav tm="100000">
                                          <p:val>
                                            <p:strVal val="#ppt_x"/>
                                          </p:val>
                                        </p:tav>
                                      </p:tavLst>
                                    </p:anim>
                                    <p:anim calcmode="lin" valueType="num">
                                      <p:cBhvr additive="base">
                                        <p:cTn id="370" dur="500" fill="hold"/>
                                        <p:tgtEl>
                                          <p:spTgt spid="159"/>
                                        </p:tgtEl>
                                        <p:attrNameLst>
                                          <p:attrName>ppt_y</p:attrName>
                                        </p:attrNameLst>
                                      </p:cBhvr>
                                      <p:tavLst>
                                        <p:tav tm="0">
                                          <p:val>
                                            <p:strVal val="1+#ppt_h/2"/>
                                          </p:val>
                                        </p:tav>
                                        <p:tav tm="100000">
                                          <p:val>
                                            <p:strVal val="#ppt_y"/>
                                          </p:val>
                                        </p:tav>
                                      </p:tavLst>
                                    </p:anim>
                                  </p:childTnLst>
                                </p:cTn>
                              </p:par>
                            </p:childTnLst>
                          </p:cTn>
                        </p:par>
                      </p:childTnLst>
                    </p:cTn>
                  </p:par>
                  <p:par>
                    <p:cTn id="371" fill="hold">
                      <p:stCondLst>
                        <p:cond delay="indefinite"/>
                      </p:stCondLst>
                      <p:childTnLst>
                        <p:par>
                          <p:cTn id="372" fill="hold">
                            <p:stCondLst>
                              <p:cond delay="0"/>
                            </p:stCondLst>
                            <p:childTnLst>
                              <p:par>
                                <p:cTn id="373" presetID="2" presetClass="entr" presetSubtype="4" fill="hold" nodeType="clickEffect">
                                  <p:stCondLst>
                                    <p:cond delay="0"/>
                                  </p:stCondLst>
                                  <p:childTnLst>
                                    <p:set>
                                      <p:cBhvr>
                                        <p:cTn id="374" dur="1" fill="hold">
                                          <p:stCondLst>
                                            <p:cond delay="0"/>
                                          </p:stCondLst>
                                        </p:cTn>
                                        <p:tgtEl>
                                          <p:spTgt spid="160"/>
                                        </p:tgtEl>
                                        <p:attrNameLst>
                                          <p:attrName>style.visibility</p:attrName>
                                        </p:attrNameLst>
                                      </p:cBhvr>
                                      <p:to>
                                        <p:strVal val="visible"/>
                                      </p:to>
                                    </p:set>
                                    <p:anim calcmode="lin" valueType="num">
                                      <p:cBhvr additive="base">
                                        <p:cTn id="375" dur="500" fill="hold"/>
                                        <p:tgtEl>
                                          <p:spTgt spid="160"/>
                                        </p:tgtEl>
                                        <p:attrNameLst>
                                          <p:attrName>ppt_x</p:attrName>
                                        </p:attrNameLst>
                                      </p:cBhvr>
                                      <p:tavLst>
                                        <p:tav tm="0">
                                          <p:val>
                                            <p:strVal val="#ppt_x"/>
                                          </p:val>
                                        </p:tav>
                                        <p:tav tm="100000">
                                          <p:val>
                                            <p:strVal val="#ppt_x"/>
                                          </p:val>
                                        </p:tav>
                                      </p:tavLst>
                                    </p:anim>
                                    <p:anim calcmode="lin" valueType="num">
                                      <p:cBhvr additive="base">
                                        <p:cTn id="376"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par>
                    <p:cTn id="377" fill="hold">
                      <p:stCondLst>
                        <p:cond delay="indefinite"/>
                      </p:stCondLst>
                      <p:childTnLst>
                        <p:par>
                          <p:cTn id="378" fill="hold">
                            <p:stCondLst>
                              <p:cond delay="0"/>
                            </p:stCondLst>
                            <p:childTnLst>
                              <p:par>
                                <p:cTn id="379" presetID="2" presetClass="entr" presetSubtype="4" fill="hold" grpId="0" nodeType="clickEffect">
                                  <p:stCondLst>
                                    <p:cond delay="0"/>
                                  </p:stCondLst>
                                  <p:childTnLst>
                                    <p:set>
                                      <p:cBhvr>
                                        <p:cTn id="380" dur="1" fill="hold">
                                          <p:stCondLst>
                                            <p:cond delay="0"/>
                                          </p:stCondLst>
                                        </p:cTn>
                                        <p:tgtEl>
                                          <p:spTgt spid="161"/>
                                        </p:tgtEl>
                                        <p:attrNameLst>
                                          <p:attrName>style.visibility</p:attrName>
                                        </p:attrNameLst>
                                      </p:cBhvr>
                                      <p:to>
                                        <p:strVal val="visible"/>
                                      </p:to>
                                    </p:set>
                                    <p:anim calcmode="lin" valueType="num">
                                      <p:cBhvr additive="base">
                                        <p:cTn id="381" dur="500" fill="hold"/>
                                        <p:tgtEl>
                                          <p:spTgt spid="161"/>
                                        </p:tgtEl>
                                        <p:attrNameLst>
                                          <p:attrName>ppt_x</p:attrName>
                                        </p:attrNameLst>
                                      </p:cBhvr>
                                      <p:tavLst>
                                        <p:tav tm="0">
                                          <p:val>
                                            <p:strVal val="#ppt_x"/>
                                          </p:val>
                                        </p:tav>
                                        <p:tav tm="100000">
                                          <p:val>
                                            <p:strVal val="#ppt_x"/>
                                          </p:val>
                                        </p:tav>
                                      </p:tavLst>
                                    </p:anim>
                                    <p:anim calcmode="lin" valueType="num">
                                      <p:cBhvr additive="base">
                                        <p:cTn id="382"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383" fill="hold">
                      <p:stCondLst>
                        <p:cond delay="indefinite"/>
                      </p:stCondLst>
                      <p:childTnLst>
                        <p:par>
                          <p:cTn id="384" fill="hold">
                            <p:stCondLst>
                              <p:cond delay="0"/>
                            </p:stCondLst>
                            <p:childTnLst>
                              <p:par>
                                <p:cTn id="385" presetID="1" presetClass="exit" presetSubtype="0" fill="hold" nodeType="clickEffect">
                                  <p:stCondLst>
                                    <p:cond delay="0"/>
                                  </p:stCondLst>
                                  <p:childTnLst>
                                    <p:set>
                                      <p:cBhvr>
                                        <p:cTn id="386" dur="1" fill="hold">
                                          <p:stCondLst>
                                            <p:cond delay="0"/>
                                          </p:stCondLst>
                                        </p:cTn>
                                        <p:tgtEl>
                                          <p:spTgt spid="160"/>
                                        </p:tgtEl>
                                        <p:attrNameLst>
                                          <p:attrName>style.visibility</p:attrName>
                                        </p:attrNameLst>
                                      </p:cBhvr>
                                      <p:to>
                                        <p:strVal val="hidden"/>
                                      </p:to>
                                    </p:set>
                                  </p:childTnLst>
                                </p:cTn>
                              </p:par>
                            </p:childTnLst>
                          </p:cTn>
                        </p:par>
                      </p:childTnLst>
                    </p:cTn>
                  </p:par>
                  <p:par>
                    <p:cTn id="387" fill="hold">
                      <p:stCondLst>
                        <p:cond delay="indefinite"/>
                      </p:stCondLst>
                      <p:childTnLst>
                        <p:par>
                          <p:cTn id="388" fill="hold">
                            <p:stCondLst>
                              <p:cond delay="0"/>
                            </p:stCondLst>
                            <p:childTnLst>
                              <p:par>
                                <p:cTn id="389" presetID="2" presetClass="entr" presetSubtype="4" fill="hold" nodeType="clickEffect">
                                  <p:stCondLst>
                                    <p:cond delay="0"/>
                                  </p:stCondLst>
                                  <p:childTnLst>
                                    <p:set>
                                      <p:cBhvr>
                                        <p:cTn id="390" dur="1" fill="hold">
                                          <p:stCondLst>
                                            <p:cond delay="0"/>
                                          </p:stCondLst>
                                        </p:cTn>
                                        <p:tgtEl>
                                          <p:spTgt spid="162"/>
                                        </p:tgtEl>
                                        <p:attrNameLst>
                                          <p:attrName>style.visibility</p:attrName>
                                        </p:attrNameLst>
                                      </p:cBhvr>
                                      <p:to>
                                        <p:strVal val="visible"/>
                                      </p:to>
                                    </p:set>
                                    <p:anim calcmode="lin" valueType="num">
                                      <p:cBhvr additive="base">
                                        <p:cTn id="391" dur="500" fill="hold"/>
                                        <p:tgtEl>
                                          <p:spTgt spid="162"/>
                                        </p:tgtEl>
                                        <p:attrNameLst>
                                          <p:attrName>ppt_x</p:attrName>
                                        </p:attrNameLst>
                                      </p:cBhvr>
                                      <p:tavLst>
                                        <p:tav tm="0">
                                          <p:val>
                                            <p:strVal val="#ppt_x"/>
                                          </p:val>
                                        </p:tav>
                                        <p:tav tm="100000">
                                          <p:val>
                                            <p:strVal val="#ppt_x"/>
                                          </p:val>
                                        </p:tav>
                                      </p:tavLst>
                                    </p:anim>
                                    <p:anim calcmode="lin" valueType="num">
                                      <p:cBhvr additive="base">
                                        <p:cTn id="392" dur="500" fill="hold"/>
                                        <p:tgtEl>
                                          <p:spTgt spid="162"/>
                                        </p:tgtEl>
                                        <p:attrNameLst>
                                          <p:attrName>ppt_y</p:attrName>
                                        </p:attrNameLst>
                                      </p:cBhvr>
                                      <p:tavLst>
                                        <p:tav tm="0">
                                          <p:val>
                                            <p:strVal val="1+#ppt_h/2"/>
                                          </p:val>
                                        </p:tav>
                                        <p:tav tm="100000">
                                          <p:val>
                                            <p:strVal val="#ppt_y"/>
                                          </p:val>
                                        </p:tav>
                                      </p:tavLst>
                                    </p:anim>
                                  </p:childTnLst>
                                </p:cTn>
                              </p:par>
                            </p:childTnLst>
                          </p:cTn>
                        </p:par>
                      </p:childTnLst>
                    </p:cTn>
                  </p:par>
                  <p:par>
                    <p:cTn id="393" fill="hold">
                      <p:stCondLst>
                        <p:cond delay="indefinite"/>
                      </p:stCondLst>
                      <p:childTnLst>
                        <p:par>
                          <p:cTn id="394" fill="hold">
                            <p:stCondLst>
                              <p:cond delay="0"/>
                            </p:stCondLst>
                            <p:childTnLst>
                              <p:par>
                                <p:cTn id="395" presetID="1" presetClass="exit" presetSubtype="0" fill="hold" nodeType="clickEffect">
                                  <p:stCondLst>
                                    <p:cond delay="0"/>
                                  </p:stCondLst>
                                  <p:childTnLst>
                                    <p:set>
                                      <p:cBhvr>
                                        <p:cTn id="396" dur="1" fill="hold">
                                          <p:stCondLst>
                                            <p:cond delay="0"/>
                                          </p:stCondLst>
                                        </p:cTn>
                                        <p:tgtEl>
                                          <p:spTgt spid="162"/>
                                        </p:tgtEl>
                                        <p:attrNameLst>
                                          <p:attrName>style.visibility</p:attrName>
                                        </p:attrNameLst>
                                      </p:cBhvr>
                                      <p:to>
                                        <p:strVal val="hidden"/>
                                      </p:to>
                                    </p:set>
                                  </p:childTnLst>
                                </p:cTn>
                              </p:par>
                            </p:childTnLst>
                          </p:cTn>
                        </p:par>
                      </p:childTnLst>
                    </p:cTn>
                  </p:par>
                  <p:par>
                    <p:cTn id="397" fill="hold">
                      <p:stCondLst>
                        <p:cond delay="indefinite"/>
                      </p:stCondLst>
                      <p:childTnLst>
                        <p:par>
                          <p:cTn id="398" fill="hold">
                            <p:stCondLst>
                              <p:cond delay="0"/>
                            </p:stCondLst>
                            <p:childTnLst>
                              <p:par>
                                <p:cTn id="399" presetID="2" presetClass="entr" presetSubtype="4" fill="hold" nodeType="clickEffect">
                                  <p:stCondLst>
                                    <p:cond delay="0"/>
                                  </p:stCondLst>
                                  <p:childTnLst>
                                    <p:set>
                                      <p:cBhvr>
                                        <p:cTn id="400" dur="1" fill="hold">
                                          <p:stCondLst>
                                            <p:cond delay="0"/>
                                          </p:stCondLst>
                                        </p:cTn>
                                        <p:tgtEl>
                                          <p:spTgt spid="163"/>
                                        </p:tgtEl>
                                        <p:attrNameLst>
                                          <p:attrName>style.visibility</p:attrName>
                                        </p:attrNameLst>
                                      </p:cBhvr>
                                      <p:to>
                                        <p:strVal val="visible"/>
                                      </p:to>
                                    </p:set>
                                    <p:anim calcmode="lin" valueType="num">
                                      <p:cBhvr additive="base">
                                        <p:cTn id="401" dur="500" fill="hold"/>
                                        <p:tgtEl>
                                          <p:spTgt spid="163"/>
                                        </p:tgtEl>
                                        <p:attrNameLst>
                                          <p:attrName>ppt_x</p:attrName>
                                        </p:attrNameLst>
                                      </p:cBhvr>
                                      <p:tavLst>
                                        <p:tav tm="0">
                                          <p:val>
                                            <p:strVal val="#ppt_x"/>
                                          </p:val>
                                        </p:tav>
                                        <p:tav tm="100000">
                                          <p:val>
                                            <p:strVal val="#ppt_x"/>
                                          </p:val>
                                        </p:tav>
                                      </p:tavLst>
                                    </p:anim>
                                    <p:anim calcmode="lin" valueType="num">
                                      <p:cBhvr additive="base">
                                        <p:cTn id="402" dur="500" fill="hold"/>
                                        <p:tgtEl>
                                          <p:spTgt spid="163"/>
                                        </p:tgtEl>
                                        <p:attrNameLst>
                                          <p:attrName>ppt_y</p:attrName>
                                        </p:attrNameLst>
                                      </p:cBhvr>
                                      <p:tavLst>
                                        <p:tav tm="0">
                                          <p:val>
                                            <p:strVal val="1+#ppt_h/2"/>
                                          </p:val>
                                        </p:tav>
                                        <p:tav tm="100000">
                                          <p:val>
                                            <p:strVal val="#ppt_y"/>
                                          </p:val>
                                        </p:tav>
                                      </p:tavLst>
                                    </p:anim>
                                  </p:childTnLst>
                                </p:cTn>
                              </p:par>
                            </p:childTnLst>
                          </p:cTn>
                        </p:par>
                      </p:childTnLst>
                    </p:cTn>
                  </p:par>
                  <p:par>
                    <p:cTn id="403" fill="hold">
                      <p:stCondLst>
                        <p:cond delay="indefinite"/>
                      </p:stCondLst>
                      <p:childTnLst>
                        <p:par>
                          <p:cTn id="404" fill="hold">
                            <p:stCondLst>
                              <p:cond delay="0"/>
                            </p:stCondLst>
                            <p:childTnLst>
                              <p:par>
                                <p:cTn id="405" presetID="1" presetClass="exit" presetSubtype="0" fill="hold" nodeType="clickEffect">
                                  <p:stCondLst>
                                    <p:cond delay="0"/>
                                  </p:stCondLst>
                                  <p:childTnLst>
                                    <p:set>
                                      <p:cBhvr>
                                        <p:cTn id="406" dur="1" fill="hold">
                                          <p:stCondLst>
                                            <p:cond delay="0"/>
                                          </p:stCondLst>
                                        </p:cTn>
                                        <p:tgtEl>
                                          <p:spTgt spid="148"/>
                                        </p:tgtEl>
                                        <p:attrNameLst>
                                          <p:attrName>style.visibility</p:attrName>
                                        </p:attrNameLst>
                                      </p:cBhvr>
                                      <p:to>
                                        <p:strVal val="hidden"/>
                                      </p:to>
                                    </p:set>
                                  </p:childTnLst>
                                </p:cTn>
                              </p:par>
                            </p:childTnLst>
                          </p:cTn>
                        </p:par>
                      </p:childTnLst>
                    </p:cTn>
                  </p:par>
                  <p:par>
                    <p:cTn id="407" fill="hold">
                      <p:stCondLst>
                        <p:cond delay="indefinite"/>
                      </p:stCondLst>
                      <p:childTnLst>
                        <p:par>
                          <p:cTn id="408" fill="hold">
                            <p:stCondLst>
                              <p:cond delay="0"/>
                            </p:stCondLst>
                            <p:childTnLst>
                              <p:par>
                                <p:cTn id="409" presetID="2" presetClass="entr" presetSubtype="4" fill="hold" grpId="0" nodeType="clickEffect">
                                  <p:stCondLst>
                                    <p:cond delay="0"/>
                                  </p:stCondLst>
                                  <p:childTnLst>
                                    <p:set>
                                      <p:cBhvr>
                                        <p:cTn id="410" dur="1" fill="hold">
                                          <p:stCondLst>
                                            <p:cond delay="0"/>
                                          </p:stCondLst>
                                        </p:cTn>
                                        <p:tgtEl>
                                          <p:spTgt spid="166"/>
                                        </p:tgtEl>
                                        <p:attrNameLst>
                                          <p:attrName>style.visibility</p:attrName>
                                        </p:attrNameLst>
                                      </p:cBhvr>
                                      <p:to>
                                        <p:strVal val="visible"/>
                                      </p:to>
                                    </p:set>
                                    <p:anim calcmode="lin" valueType="num">
                                      <p:cBhvr additive="base">
                                        <p:cTn id="411" dur="500" fill="hold"/>
                                        <p:tgtEl>
                                          <p:spTgt spid="166"/>
                                        </p:tgtEl>
                                        <p:attrNameLst>
                                          <p:attrName>ppt_x</p:attrName>
                                        </p:attrNameLst>
                                      </p:cBhvr>
                                      <p:tavLst>
                                        <p:tav tm="0">
                                          <p:val>
                                            <p:strVal val="#ppt_x"/>
                                          </p:val>
                                        </p:tav>
                                        <p:tav tm="100000">
                                          <p:val>
                                            <p:strVal val="#ppt_x"/>
                                          </p:val>
                                        </p:tav>
                                      </p:tavLst>
                                    </p:anim>
                                    <p:anim calcmode="lin" valueType="num">
                                      <p:cBhvr additive="base">
                                        <p:cTn id="412" dur="500" fill="hold"/>
                                        <p:tgtEl>
                                          <p:spTgt spid="166"/>
                                        </p:tgtEl>
                                        <p:attrNameLst>
                                          <p:attrName>ppt_y</p:attrName>
                                        </p:attrNameLst>
                                      </p:cBhvr>
                                      <p:tavLst>
                                        <p:tav tm="0">
                                          <p:val>
                                            <p:strVal val="1+#ppt_h/2"/>
                                          </p:val>
                                        </p:tav>
                                        <p:tav tm="100000">
                                          <p:val>
                                            <p:strVal val="#ppt_y"/>
                                          </p:val>
                                        </p:tav>
                                      </p:tavLst>
                                    </p:anim>
                                  </p:childTnLst>
                                </p:cTn>
                              </p:par>
                            </p:childTnLst>
                          </p:cTn>
                        </p:par>
                      </p:childTnLst>
                    </p:cTn>
                  </p:par>
                  <p:par>
                    <p:cTn id="413" fill="hold">
                      <p:stCondLst>
                        <p:cond delay="indefinite"/>
                      </p:stCondLst>
                      <p:childTnLst>
                        <p:par>
                          <p:cTn id="414" fill="hold">
                            <p:stCondLst>
                              <p:cond delay="0"/>
                            </p:stCondLst>
                            <p:childTnLst>
                              <p:par>
                                <p:cTn id="415" presetID="31" presetClass="entr" presetSubtype="0" fill="hold" grpId="0" nodeType="clickEffect">
                                  <p:stCondLst>
                                    <p:cond delay="0"/>
                                  </p:stCondLst>
                                  <p:childTnLst>
                                    <p:set>
                                      <p:cBhvr>
                                        <p:cTn id="416" dur="1" fill="hold">
                                          <p:stCondLst>
                                            <p:cond delay="0"/>
                                          </p:stCondLst>
                                        </p:cTn>
                                        <p:tgtEl>
                                          <p:spTgt spid="164"/>
                                        </p:tgtEl>
                                        <p:attrNameLst>
                                          <p:attrName>style.visibility</p:attrName>
                                        </p:attrNameLst>
                                      </p:cBhvr>
                                      <p:to>
                                        <p:strVal val="visible"/>
                                      </p:to>
                                    </p:set>
                                    <p:anim calcmode="lin" valueType="num">
                                      <p:cBhvr>
                                        <p:cTn id="417" dur="1000" fill="hold"/>
                                        <p:tgtEl>
                                          <p:spTgt spid="164"/>
                                        </p:tgtEl>
                                        <p:attrNameLst>
                                          <p:attrName>ppt_w</p:attrName>
                                        </p:attrNameLst>
                                      </p:cBhvr>
                                      <p:tavLst>
                                        <p:tav tm="0">
                                          <p:val>
                                            <p:fltVal val="0"/>
                                          </p:val>
                                        </p:tav>
                                        <p:tav tm="100000">
                                          <p:val>
                                            <p:strVal val="#ppt_w"/>
                                          </p:val>
                                        </p:tav>
                                      </p:tavLst>
                                    </p:anim>
                                    <p:anim calcmode="lin" valueType="num">
                                      <p:cBhvr>
                                        <p:cTn id="418" dur="1000" fill="hold"/>
                                        <p:tgtEl>
                                          <p:spTgt spid="164"/>
                                        </p:tgtEl>
                                        <p:attrNameLst>
                                          <p:attrName>ppt_h</p:attrName>
                                        </p:attrNameLst>
                                      </p:cBhvr>
                                      <p:tavLst>
                                        <p:tav tm="0">
                                          <p:val>
                                            <p:fltVal val="0"/>
                                          </p:val>
                                        </p:tav>
                                        <p:tav tm="100000">
                                          <p:val>
                                            <p:strVal val="#ppt_h"/>
                                          </p:val>
                                        </p:tav>
                                      </p:tavLst>
                                    </p:anim>
                                    <p:anim calcmode="lin" valueType="num">
                                      <p:cBhvr>
                                        <p:cTn id="419" dur="1000" fill="hold"/>
                                        <p:tgtEl>
                                          <p:spTgt spid="164"/>
                                        </p:tgtEl>
                                        <p:attrNameLst>
                                          <p:attrName>style.rotation</p:attrName>
                                        </p:attrNameLst>
                                      </p:cBhvr>
                                      <p:tavLst>
                                        <p:tav tm="0">
                                          <p:val>
                                            <p:fltVal val="90"/>
                                          </p:val>
                                        </p:tav>
                                        <p:tav tm="100000">
                                          <p:val>
                                            <p:fltVal val="0"/>
                                          </p:val>
                                        </p:tav>
                                      </p:tavLst>
                                    </p:anim>
                                    <p:animEffect transition="in" filter="fade">
                                      <p:cBhvr>
                                        <p:cTn id="420" dur="1000"/>
                                        <p:tgtEl>
                                          <p:spTgt spid="164"/>
                                        </p:tgtEl>
                                      </p:cBhvr>
                                    </p:animEffect>
                                  </p:childTnLst>
                                </p:cTn>
                              </p:par>
                            </p:childTnLst>
                          </p:cTn>
                        </p:par>
                      </p:childTnLst>
                    </p:cTn>
                  </p:par>
                  <p:par>
                    <p:cTn id="421" fill="hold">
                      <p:stCondLst>
                        <p:cond delay="indefinite"/>
                      </p:stCondLst>
                      <p:childTnLst>
                        <p:par>
                          <p:cTn id="422" fill="hold">
                            <p:stCondLst>
                              <p:cond delay="0"/>
                            </p:stCondLst>
                            <p:childTnLst>
                              <p:par>
                                <p:cTn id="423" presetID="1" presetClass="exit" presetSubtype="0" fill="hold" nodeType="clickEffect">
                                  <p:stCondLst>
                                    <p:cond delay="0"/>
                                  </p:stCondLst>
                                  <p:childTnLst>
                                    <p:set>
                                      <p:cBhvr>
                                        <p:cTn id="424" dur="1" fill="hold">
                                          <p:stCondLst>
                                            <p:cond delay="0"/>
                                          </p:stCondLst>
                                        </p:cTn>
                                        <p:tgtEl>
                                          <p:spTgt spid="163"/>
                                        </p:tgtEl>
                                        <p:attrNameLst>
                                          <p:attrName>style.visibility</p:attrName>
                                        </p:attrNameLst>
                                      </p:cBhvr>
                                      <p:to>
                                        <p:strVal val="hidden"/>
                                      </p:to>
                                    </p:set>
                                  </p:childTnLst>
                                </p:cTn>
                              </p:par>
                            </p:childTnLst>
                          </p:cTn>
                        </p:par>
                      </p:childTnLst>
                    </p:cTn>
                  </p:par>
                  <p:par>
                    <p:cTn id="425" fill="hold">
                      <p:stCondLst>
                        <p:cond delay="indefinite"/>
                      </p:stCondLst>
                      <p:childTnLst>
                        <p:par>
                          <p:cTn id="426" fill="hold">
                            <p:stCondLst>
                              <p:cond delay="0"/>
                            </p:stCondLst>
                            <p:childTnLst>
                              <p:par>
                                <p:cTn id="427" presetID="1" presetClass="exit" presetSubtype="0" fill="hold" grpId="1" nodeType="clickEffect">
                                  <p:stCondLst>
                                    <p:cond delay="0"/>
                                  </p:stCondLst>
                                  <p:childTnLst>
                                    <p:set>
                                      <p:cBhvr>
                                        <p:cTn id="428" dur="1" fill="hold">
                                          <p:stCondLst>
                                            <p:cond delay="0"/>
                                          </p:stCondLst>
                                        </p:cTn>
                                        <p:tgtEl>
                                          <p:spTgt spid="164"/>
                                        </p:tgtEl>
                                        <p:attrNameLst>
                                          <p:attrName>style.visibility</p:attrName>
                                        </p:attrNameLst>
                                      </p:cBhvr>
                                      <p:to>
                                        <p:strVal val="hidden"/>
                                      </p:to>
                                    </p:set>
                                  </p:childTnLst>
                                </p:cTn>
                              </p:par>
                            </p:childTnLst>
                          </p:cTn>
                        </p:par>
                      </p:childTnLst>
                    </p:cTn>
                  </p:par>
                  <p:par>
                    <p:cTn id="429" fill="hold">
                      <p:stCondLst>
                        <p:cond delay="indefinite"/>
                      </p:stCondLst>
                      <p:childTnLst>
                        <p:par>
                          <p:cTn id="430" fill="hold">
                            <p:stCondLst>
                              <p:cond delay="0"/>
                            </p:stCondLst>
                            <p:childTnLst>
                              <p:par>
                                <p:cTn id="431" presetID="1" presetClass="exit" presetSubtype="0" fill="hold" nodeType="clickEffect">
                                  <p:stCondLst>
                                    <p:cond delay="0"/>
                                  </p:stCondLst>
                                  <p:childTnLst>
                                    <p:set>
                                      <p:cBhvr>
                                        <p:cTn id="432" dur="1" fill="hold">
                                          <p:stCondLst>
                                            <p:cond delay="0"/>
                                          </p:stCondLst>
                                        </p:cTn>
                                        <p:tgtEl>
                                          <p:spTgt spid="159"/>
                                        </p:tgtEl>
                                        <p:attrNameLst>
                                          <p:attrName>style.visibility</p:attrName>
                                        </p:attrNameLst>
                                      </p:cBhvr>
                                      <p:to>
                                        <p:strVal val="hidden"/>
                                      </p:to>
                                    </p:set>
                                  </p:childTnLst>
                                </p:cTn>
                              </p:par>
                            </p:childTnLst>
                          </p:cTn>
                        </p:par>
                      </p:childTnLst>
                    </p:cTn>
                  </p:par>
                  <p:par>
                    <p:cTn id="433" fill="hold">
                      <p:stCondLst>
                        <p:cond delay="indefinite"/>
                      </p:stCondLst>
                      <p:childTnLst>
                        <p:par>
                          <p:cTn id="434" fill="hold">
                            <p:stCondLst>
                              <p:cond delay="0"/>
                            </p:stCondLst>
                            <p:childTnLst>
                              <p:par>
                                <p:cTn id="435" presetID="31" presetClass="entr" presetSubtype="0" fill="hold" grpId="0" nodeType="clickEffect">
                                  <p:stCondLst>
                                    <p:cond delay="0"/>
                                  </p:stCondLst>
                                  <p:childTnLst>
                                    <p:set>
                                      <p:cBhvr>
                                        <p:cTn id="436" dur="1" fill="hold">
                                          <p:stCondLst>
                                            <p:cond delay="0"/>
                                          </p:stCondLst>
                                        </p:cTn>
                                        <p:tgtEl>
                                          <p:spTgt spid="165"/>
                                        </p:tgtEl>
                                        <p:attrNameLst>
                                          <p:attrName>style.visibility</p:attrName>
                                        </p:attrNameLst>
                                      </p:cBhvr>
                                      <p:to>
                                        <p:strVal val="visible"/>
                                      </p:to>
                                    </p:set>
                                    <p:anim calcmode="lin" valueType="num">
                                      <p:cBhvr>
                                        <p:cTn id="437" dur="1000" fill="hold"/>
                                        <p:tgtEl>
                                          <p:spTgt spid="165"/>
                                        </p:tgtEl>
                                        <p:attrNameLst>
                                          <p:attrName>ppt_w</p:attrName>
                                        </p:attrNameLst>
                                      </p:cBhvr>
                                      <p:tavLst>
                                        <p:tav tm="0">
                                          <p:val>
                                            <p:fltVal val="0"/>
                                          </p:val>
                                        </p:tav>
                                        <p:tav tm="100000">
                                          <p:val>
                                            <p:strVal val="#ppt_w"/>
                                          </p:val>
                                        </p:tav>
                                      </p:tavLst>
                                    </p:anim>
                                    <p:anim calcmode="lin" valueType="num">
                                      <p:cBhvr>
                                        <p:cTn id="438" dur="1000" fill="hold"/>
                                        <p:tgtEl>
                                          <p:spTgt spid="165"/>
                                        </p:tgtEl>
                                        <p:attrNameLst>
                                          <p:attrName>ppt_h</p:attrName>
                                        </p:attrNameLst>
                                      </p:cBhvr>
                                      <p:tavLst>
                                        <p:tav tm="0">
                                          <p:val>
                                            <p:fltVal val="0"/>
                                          </p:val>
                                        </p:tav>
                                        <p:tav tm="100000">
                                          <p:val>
                                            <p:strVal val="#ppt_h"/>
                                          </p:val>
                                        </p:tav>
                                      </p:tavLst>
                                    </p:anim>
                                    <p:anim calcmode="lin" valueType="num">
                                      <p:cBhvr>
                                        <p:cTn id="439" dur="1000" fill="hold"/>
                                        <p:tgtEl>
                                          <p:spTgt spid="165"/>
                                        </p:tgtEl>
                                        <p:attrNameLst>
                                          <p:attrName>style.rotation</p:attrName>
                                        </p:attrNameLst>
                                      </p:cBhvr>
                                      <p:tavLst>
                                        <p:tav tm="0">
                                          <p:val>
                                            <p:fltVal val="90"/>
                                          </p:val>
                                        </p:tav>
                                        <p:tav tm="100000">
                                          <p:val>
                                            <p:fltVal val="0"/>
                                          </p:val>
                                        </p:tav>
                                      </p:tavLst>
                                    </p:anim>
                                    <p:animEffect transition="in" filter="fade">
                                      <p:cBhvr>
                                        <p:cTn id="440" dur="1000"/>
                                        <p:tgtEl>
                                          <p:spTgt spid="165"/>
                                        </p:tgtEl>
                                      </p:cBhvr>
                                    </p:animEffect>
                                  </p:childTnLst>
                                </p:cTn>
                              </p:par>
                            </p:childTnLst>
                          </p:cTn>
                        </p:par>
                      </p:childTnLst>
                    </p:cTn>
                  </p:par>
                  <p:par>
                    <p:cTn id="441" fill="hold">
                      <p:stCondLst>
                        <p:cond delay="indefinite"/>
                      </p:stCondLst>
                      <p:childTnLst>
                        <p:par>
                          <p:cTn id="442" fill="hold">
                            <p:stCondLst>
                              <p:cond delay="0"/>
                            </p:stCondLst>
                            <p:childTnLst>
                              <p:par>
                                <p:cTn id="443" presetID="2" presetClass="entr" presetSubtype="4" fill="hold" nodeType="clickEffect">
                                  <p:stCondLst>
                                    <p:cond delay="0"/>
                                  </p:stCondLst>
                                  <p:childTnLst>
                                    <p:set>
                                      <p:cBhvr>
                                        <p:cTn id="444" dur="1" fill="hold">
                                          <p:stCondLst>
                                            <p:cond delay="0"/>
                                          </p:stCondLst>
                                        </p:cTn>
                                        <p:tgtEl>
                                          <p:spTgt spid="167"/>
                                        </p:tgtEl>
                                        <p:attrNameLst>
                                          <p:attrName>style.visibility</p:attrName>
                                        </p:attrNameLst>
                                      </p:cBhvr>
                                      <p:to>
                                        <p:strVal val="visible"/>
                                      </p:to>
                                    </p:set>
                                    <p:anim calcmode="lin" valueType="num">
                                      <p:cBhvr additive="base">
                                        <p:cTn id="445" dur="500" fill="hold"/>
                                        <p:tgtEl>
                                          <p:spTgt spid="167"/>
                                        </p:tgtEl>
                                        <p:attrNameLst>
                                          <p:attrName>ppt_x</p:attrName>
                                        </p:attrNameLst>
                                      </p:cBhvr>
                                      <p:tavLst>
                                        <p:tav tm="0">
                                          <p:val>
                                            <p:strVal val="#ppt_x"/>
                                          </p:val>
                                        </p:tav>
                                        <p:tav tm="100000">
                                          <p:val>
                                            <p:strVal val="#ppt_x"/>
                                          </p:val>
                                        </p:tav>
                                      </p:tavLst>
                                    </p:anim>
                                    <p:anim calcmode="lin" valueType="num">
                                      <p:cBhvr additive="base">
                                        <p:cTn id="446" dur="500" fill="hold"/>
                                        <p:tgtEl>
                                          <p:spTgt spid="167"/>
                                        </p:tgtEl>
                                        <p:attrNameLst>
                                          <p:attrName>ppt_y</p:attrName>
                                        </p:attrNameLst>
                                      </p:cBhvr>
                                      <p:tavLst>
                                        <p:tav tm="0">
                                          <p:val>
                                            <p:strVal val="1+#ppt_h/2"/>
                                          </p:val>
                                        </p:tav>
                                        <p:tav tm="100000">
                                          <p:val>
                                            <p:strVal val="#ppt_y"/>
                                          </p:val>
                                        </p:tav>
                                      </p:tavLst>
                                    </p:anim>
                                  </p:childTnLst>
                                </p:cTn>
                              </p:par>
                            </p:childTnLst>
                          </p:cTn>
                        </p:par>
                      </p:childTnLst>
                    </p:cTn>
                  </p:par>
                  <p:par>
                    <p:cTn id="447" fill="hold">
                      <p:stCondLst>
                        <p:cond delay="indefinite"/>
                      </p:stCondLst>
                      <p:childTnLst>
                        <p:par>
                          <p:cTn id="448" fill="hold">
                            <p:stCondLst>
                              <p:cond delay="0"/>
                            </p:stCondLst>
                            <p:childTnLst>
                              <p:par>
                                <p:cTn id="449" presetID="1" presetClass="exit" presetSubtype="0" fill="hold" grpId="1" nodeType="clickEffect">
                                  <p:stCondLst>
                                    <p:cond delay="0"/>
                                  </p:stCondLst>
                                  <p:childTnLst>
                                    <p:set>
                                      <p:cBhvr>
                                        <p:cTn id="450" dur="1" fill="hold">
                                          <p:stCondLst>
                                            <p:cond delay="0"/>
                                          </p:stCondLst>
                                        </p:cTn>
                                        <p:tgtEl>
                                          <p:spTgt spid="166"/>
                                        </p:tgtEl>
                                        <p:attrNameLst>
                                          <p:attrName>style.visibility</p:attrName>
                                        </p:attrNameLst>
                                      </p:cBhvr>
                                      <p:to>
                                        <p:strVal val="hidden"/>
                                      </p:to>
                                    </p:set>
                                  </p:childTnLst>
                                </p:cTn>
                              </p:par>
                            </p:childTnLst>
                          </p:cTn>
                        </p:par>
                      </p:childTnLst>
                    </p:cTn>
                  </p:par>
                  <p:par>
                    <p:cTn id="451" fill="hold">
                      <p:stCondLst>
                        <p:cond delay="indefinite"/>
                      </p:stCondLst>
                      <p:childTnLst>
                        <p:par>
                          <p:cTn id="452" fill="hold">
                            <p:stCondLst>
                              <p:cond delay="0"/>
                            </p:stCondLst>
                            <p:childTnLst>
                              <p:par>
                                <p:cTn id="453" presetID="2" presetClass="entr" presetSubtype="4" fill="hold" nodeType="clickEffect">
                                  <p:stCondLst>
                                    <p:cond delay="0"/>
                                  </p:stCondLst>
                                  <p:childTnLst>
                                    <p:set>
                                      <p:cBhvr>
                                        <p:cTn id="454" dur="1" fill="hold">
                                          <p:stCondLst>
                                            <p:cond delay="0"/>
                                          </p:stCondLst>
                                        </p:cTn>
                                        <p:tgtEl>
                                          <p:spTgt spid="168"/>
                                        </p:tgtEl>
                                        <p:attrNameLst>
                                          <p:attrName>style.visibility</p:attrName>
                                        </p:attrNameLst>
                                      </p:cBhvr>
                                      <p:to>
                                        <p:strVal val="visible"/>
                                      </p:to>
                                    </p:set>
                                    <p:anim calcmode="lin" valueType="num">
                                      <p:cBhvr additive="base">
                                        <p:cTn id="455" dur="500" fill="hold"/>
                                        <p:tgtEl>
                                          <p:spTgt spid="168"/>
                                        </p:tgtEl>
                                        <p:attrNameLst>
                                          <p:attrName>ppt_x</p:attrName>
                                        </p:attrNameLst>
                                      </p:cBhvr>
                                      <p:tavLst>
                                        <p:tav tm="0">
                                          <p:val>
                                            <p:strVal val="#ppt_x"/>
                                          </p:val>
                                        </p:tav>
                                        <p:tav tm="100000">
                                          <p:val>
                                            <p:strVal val="#ppt_x"/>
                                          </p:val>
                                        </p:tav>
                                      </p:tavLst>
                                    </p:anim>
                                    <p:anim calcmode="lin" valueType="num">
                                      <p:cBhvr additive="base">
                                        <p:cTn id="456" dur="500" fill="hold"/>
                                        <p:tgtEl>
                                          <p:spTgt spid="168"/>
                                        </p:tgtEl>
                                        <p:attrNameLst>
                                          <p:attrName>ppt_y</p:attrName>
                                        </p:attrNameLst>
                                      </p:cBhvr>
                                      <p:tavLst>
                                        <p:tav tm="0">
                                          <p:val>
                                            <p:strVal val="1+#ppt_h/2"/>
                                          </p:val>
                                        </p:tav>
                                        <p:tav tm="100000">
                                          <p:val>
                                            <p:strVal val="#ppt_y"/>
                                          </p:val>
                                        </p:tav>
                                      </p:tavLst>
                                    </p:anim>
                                  </p:childTnLst>
                                </p:cTn>
                              </p:par>
                            </p:childTnLst>
                          </p:cTn>
                        </p:par>
                      </p:childTnLst>
                    </p:cTn>
                  </p:par>
                  <p:par>
                    <p:cTn id="457" fill="hold">
                      <p:stCondLst>
                        <p:cond delay="indefinite"/>
                      </p:stCondLst>
                      <p:childTnLst>
                        <p:par>
                          <p:cTn id="458" fill="hold">
                            <p:stCondLst>
                              <p:cond delay="0"/>
                            </p:stCondLst>
                            <p:childTnLst>
                              <p:par>
                                <p:cTn id="459" presetID="1" presetClass="exit" presetSubtype="0" fill="hold" grpId="1" nodeType="clickEffect">
                                  <p:stCondLst>
                                    <p:cond delay="0"/>
                                  </p:stCondLst>
                                  <p:childTnLst>
                                    <p:set>
                                      <p:cBhvr>
                                        <p:cTn id="460" dur="1" fill="hold">
                                          <p:stCondLst>
                                            <p:cond delay="0"/>
                                          </p:stCondLst>
                                        </p:cTn>
                                        <p:tgtEl>
                                          <p:spTgt spid="117"/>
                                        </p:tgtEl>
                                        <p:attrNameLst>
                                          <p:attrName>style.visibility</p:attrName>
                                        </p:attrNameLst>
                                      </p:cBhvr>
                                      <p:to>
                                        <p:strVal val="hidden"/>
                                      </p:to>
                                    </p:set>
                                  </p:childTnLst>
                                </p:cTn>
                              </p:par>
                            </p:childTnLst>
                          </p:cTn>
                        </p:par>
                      </p:childTnLst>
                    </p:cTn>
                  </p:par>
                  <p:par>
                    <p:cTn id="461" fill="hold">
                      <p:stCondLst>
                        <p:cond delay="indefinite"/>
                      </p:stCondLst>
                      <p:childTnLst>
                        <p:par>
                          <p:cTn id="462" fill="hold">
                            <p:stCondLst>
                              <p:cond delay="0"/>
                            </p:stCondLst>
                            <p:childTnLst>
                              <p:par>
                                <p:cTn id="463" presetID="1" presetClass="exit" presetSubtype="0" fill="hold" nodeType="clickEffect">
                                  <p:stCondLst>
                                    <p:cond delay="0"/>
                                  </p:stCondLst>
                                  <p:childTnLst>
                                    <p:set>
                                      <p:cBhvr>
                                        <p:cTn id="464" dur="1" fill="hold">
                                          <p:stCondLst>
                                            <p:cond delay="0"/>
                                          </p:stCondLst>
                                        </p:cTn>
                                        <p:tgtEl>
                                          <p:spTgt spid="156"/>
                                        </p:tgtEl>
                                        <p:attrNameLst>
                                          <p:attrName>style.visibility</p:attrName>
                                        </p:attrNameLst>
                                      </p:cBhvr>
                                      <p:to>
                                        <p:strVal val="hidden"/>
                                      </p:to>
                                    </p:set>
                                  </p:childTnLst>
                                </p:cTn>
                              </p:par>
                            </p:childTnLst>
                          </p:cTn>
                        </p:par>
                      </p:childTnLst>
                    </p:cTn>
                  </p:par>
                  <p:par>
                    <p:cTn id="465" fill="hold">
                      <p:stCondLst>
                        <p:cond delay="indefinite"/>
                      </p:stCondLst>
                      <p:childTnLst>
                        <p:par>
                          <p:cTn id="466" fill="hold">
                            <p:stCondLst>
                              <p:cond delay="0"/>
                            </p:stCondLst>
                            <p:childTnLst>
                              <p:par>
                                <p:cTn id="467" presetID="1" presetClass="entr" presetSubtype="0" fill="hold" grpId="0" nodeType="clickEffect">
                                  <p:stCondLst>
                                    <p:cond delay="0"/>
                                  </p:stCondLst>
                                  <p:childTnLst>
                                    <p:set>
                                      <p:cBhvr>
                                        <p:cTn id="468" dur="1" fill="hold">
                                          <p:stCondLst>
                                            <p:cond delay="0"/>
                                          </p:stCondLst>
                                        </p:cTn>
                                        <p:tgtEl>
                                          <p:spTgt spid="154"/>
                                        </p:tgtEl>
                                        <p:attrNameLst>
                                          <p:attrName>style.visibility</p:attrName>
                                        </p:attrNameLst>
                                      </p:cBhvr>
                                      <p:to>
                                        <p:strVal val="visible"/>
                                      </p:to>
                                    </p:set>
                                  </p:childTnLst>
                                </p:cTn>
                              </p:par>
                            </p:childTnLst>
                          </p:cTn>
                        </p:par>
                      </p:childTnLst>
                    </p:cTn>
                  </p:par>
                  <p:par>
                    <p:cTn id="469" fill="hold">
                      <p:stCondLst>
                        <p:cond delay="indefinite"/>
                      </p:stCondLst>
                      <p:childTnLst>
                        <p:par>
                          <p:cTn id="470" fill="hold">
                            <p:stCondLst>
                              <p:cond delay="0"/>
                            </p:stCondLst>
                            <p:childTnLst>
                              <p:par>
                                <p:cTn id="471" presetID="1" presetClass="exit" presetSubtype="0" fill="hold" nodeType="clickEffect">
                                  <p:stCondLst>
                                    <p:cond delay="0"/>
                                  </p:stCondLst>
                                  <p:childTnLst>
                                    <p:set>
                                      <p:cBhvr>
                                        <p:cTn id="472" dur="1" fill="hold">
                                          <p:stCondLst>
                                            <p:cond delay="0"/>
                                          </p:stCondLst>
                                        </p:cTn>
                                        <p:tgtEl>
                                          <p:spTgt spid="167"/>
                                        </p:tgtEl>
                                        <p:attrNameLst>
                                          <p:attrName>style.visibility</p:attrName>
                                        </p:attrNameLst>
                                      </p:cBhvr>
                                      <p:to>
                                        <p:strVal val="hidden"/>
                                      </p:to>
                                    </p:set>
                                  </p:childTnLst>
                                </p:cTn>
                              </p:par>
                            </p:childTnLst>
                          </p:cTn>
                        </p:par>
                      </p:childTnLst>
                    </p:cTn>
                  </p:par>
                  <p:par>
                    <p:cTn id="473" fill="hold">
                      <p:stCondLst>
                        <p:cond delay="indefinite"/>
                      </p:stCondLst>
                      <p:childTnLst>
                        <p:par>
                          <p:cTn id="474" fill="hold">
                            <p:stCondLst>
                              <p:cond delay="0"/>
                            </p:stCondLst>
                            <p:childTnLst>
                              <p:par>
                                <p:cTn id="475" presetID="1" presetClass="exit" presetSubtype="0" fill="hold" grpId="1" nodeType="clickEffect">
                                  <p:stCondLst>
                                    <p:cond delay="0"/>
                                  </p:stCondLst>
                                  <p:childTnLst>
                                    <p:set>
                                      <p:cBhvr>
                                        <p:cTn id="476" dur="1" fill="hold">
                                          <p:stCondLst>
                                            <p:cond delay="0"/>
                                          </p:stCondLst>
                                        </p:cTn>
                                        <p:tgtEl>
                                          <p:spTgt spid="165"/>
                                        </p:tgtEl>
                                        <p:attrNameLst>
                                          <p:attrName>style.visibility</p:attrName>
                                        </p:attrNameLst>
                                      </p:cBhvr>
                                      <p:to>
                                        <p:strVal val="hidden"/>
                                      </p:to>
                                    </p:set>
                                  </p:childTnLst>
                                </p:cTn>
                              </p:par>
                            </p:childTnLst>
                          </p:cTn>
                        </p:par>
                      </p:childTnLst>
                    </p:cTn>
                  </p:par>
                  <p:par>
                    <p:cTn id="477" fill="hold">
                      <p:stCondLst>
                        <p:cond delay="indefinite"/>
                      </p:stCondLst>
                      <p:childTnLst>
                        <p:par>
                          <p:cTn id="478" fill="hold">
                            <p:stCondLst>
                              <p:cond delay="0"/>
                            </p:stCondLst>
                            <p:childTnLst>
                              <p:par>
                                <p:cTn id="479" presetID="2" presetClass="entr" presetSubtype="4" fill="hold" nodeType="clickEffect">
                                  <p:stCondLst>
                                    <p:cond delay="0"/>
                                  </p:stCondLst>
                                  <p:childTnLst>
                                    <p:set>
                                      <p:cBhvr>
                                        <p:cTn id="480" dur="1" fill="hold">
                                          <p:stCondLst>
                                            <p:cond delay="0"/>
                                          </p:stCondLst>
                                        </p:cTn>
                                        <p:tgtEl>
                                          <p:spTgt spid="171"/>
                                        </p:tgtEl>
                                        <p:attrNameLst>
                                          <p:attrName>style.visibility</p:attrName>
                                        </p:attrNameLst>
                                      </p:cBhvr>
                                      <p:to>
                                        <p:strVal val="visible"/>
                                      </p:to>
                                    </p:set>
                                    <p:anim calcmode="lin" valueType="num">
                                      <p:cBhvr additive="base">
                                        <p:cTn id="481" dur="500" fill="hold"/>
                                        <p:tgtEl>
                                          <p:spTgt spid="171"/>
                                        </p:tgtEl>
                                        <p:attrNameLst>
                                          <p:attrName>ppt_x</p:attrName>
                                        </p:attrNameLst>
                                      </p:cBhvr>
                                      <p:tavLst>
                                        <p:tav tm="0">
                                          <p:val>
                                            <p:strVal val="#ppt_x"/>
                                          </p:val>
                                        </p:tav>
                                        <p:tav tm="100000">
                                          <p:val>
                                            <p:strVal val="#ppt_x"/>
                                          </p:val>
                                        </p:tav>
                                      </p:tavLst>
                                    </p:anim>
                                    <p:anim calcmode="lin" valueType="num">
                                      <p:cBhvr additive="base">
                                        <p:cTn id="482" dur="500" fill="hold"/>
                                        <p:tgtEl>
                                          <p:spTgt spid="171"/>
                                        </p:tgtEl>
                                        <p:attrNameLst>
                                          <p:attrName>ppt_y</p:attrName>
                                        </p:attrNameLst>
                                      </p:cBhvr>
                                      <p:tavLst>
                                        <p:tav tm="0">
                                          <p:val>
                                            <p:strVal val="1+#ppt_h/2"/>
                                          </p:val>
                                        </p:tav>
                                        <p:tav tm="100000">
                                          <p:val>
                                            <p:strVal val="#ppt_y"/>
                                          </p:val>
                                        </p:tav>
                                      </p:tavLst>
                                    </p:anim>
                                  </p:childTnLst>
                                </p:cTn>
                              </p:par>
                            </p:childTnLst>
                          </p:cTn>
                        </p:par>
                      </p:childTnLst>
                    </p:cTn>
                  </p:par>
                  <p:par>
                    <p:cTn id="483" fill="hold">
                      <p:stCondLst>
                        <p:cond delay="indefinite"/>
                      </p:stCondLst>
                      <p:childTnLst>
                        <p:par>
                          <p:cTn id="484" fill="hold">
                            <p:stCondLst>
                              <p:cond delay="0"/>
                            </p:stCondLst>
                            <p:childTnLst>
                              <p:par>
                                <p:cTn id="485" presetID="2" presetClass="entr" presetSubtype="4" fill="hold" nodeType="clickEffect">
                                  <p:stCondLst>
                                    <p:cond delay="0"/>
                                  </p:stCondLst>
                                  <p:childTnLst>
                                    <p:set>
                                      <p:cBhvr>
                                        <p:cTn id="486" dur="1" fill="hold">
                                          <p:stCondLst>
                                            <p:cond delay="0"/>
                                          </p:stCondLst>
                                        </p:cTn>
                                        <p:tgtEl>
                                          <p:spTgt spid="172"/>
                                        </p:tgtEl>
                                        <p:attrNameLst>
                                          <p:attrName>style.visibility</p:attrName>
                                        </p:attrNameLst>
                                      </p:cBhvr>
                                      <p:to>
                                        <p:strVal val="visible"/>
                                      </p:to>
                                    </p:set>
                                    <p:anim calcmode="lin" valueType="num">
                                      <p:cBhvr additive="base">
                                        <p:cTn id="487" dur="500" fill="hold"/>
                                        <p:tgtEl>
                                          <p:spTgt spid="172"/>
                                        </p:tgtEl>
                                        <p:attrNameLst>
                                          <p:attrName>ppt_x</p:attrName>
                                        </p:attrNameLst>
                                      </p:cBhvr>
                                      <p:tavLst>
                                        <p:tav tm="0">
                                          <p:val>
                                            <p:strVal val="#ppt_x"/>
                                          </p:val>
                                        </p:tav>
                                        <p:tav tm="100000">
                                          <p:val>
                                            <p:strVal val="#ppt_x"/>
                                          </p:val>
                                        </p:tav>
                                      </p:tavLst>
                                    </p:anim>
                                    <p:anim calcmode="lin" valueType="num">
                                      <p:cBhvr additive="base">
                                        <p:cTn id="488" dur="500" fill="hold"/>
                                        <p:tgtEl>
                                          <p:spTgt spid="172"/>
                                        </p:tgtEl>
                                        <p:attrNameLst>
                                          <p:attrName>ppt_y</p:attrName>
                                        </p:attrNameLst>
                                      </p:cBhvr>
                                      <p:tavLst>
                                        <p:tav tm="0">
                                          <p:val>
                                            <p:strVal val="1+#ppt_h/2"/>
                                          </p:val>
                                        </p:tav>
                                        <p:tav tm="100000">
                                          <p:val>
                                            <p:strVal val="#ppt_y"/>
                                          </p:val>
                                        </p:tav>
                                      </p:tavLst>
                                    </p:anim>
                                  </p:childTnLst>
                                </p:cTn>
                              </p:par>
                            </p:childTnLst>
                          </p:cTn>
                        </p:par>
                      </p:childTnLst>
                    </p:cTn>
                  </p:par>
                  <p:par>
                    <p:cTn id="489" fill="hold">
                      <p:stCondLst>
                        <p:cond delay="indefinite"/>
                      </p:stCondLst>
                      <p:childTnLst>
                        <p:par>
                          <p:cTn id="490" fill="hold">
                            <p:stCondLst>
                              <p:cond delay="0"/>
                            </p:stCondLst>
                            <p:childTnLst>
                              <p:par>
                                <p:cTn id="491" presetID="2" presetClass="entr" presetSubtype="4" fill="hold" grpId="0" nodeType="clickEffect">
                                  <p:stCondLst>
                                    <p:cond delay="0"/>
                                  </p:stCondLst>
                                  <p:childTnLst>
                                    <p:set>
                                      <p:cBhvr>
                                        <p:cTn id="492" dur="1" fill="hold">
                                          <p:stCondLst>
                                            <p:cond delay="0"/>
                                          </p:stCondLst>
                                        </p:cTn>
                                        <p:tgtEl>
                                          <p:spTgt spid="173"/>
                                        </p:tgtEl>
                                        <p:attrNameLst>
                                          <p:attrName>style.visibility</p:attrName>
                                        </p:attrNameLst>
                                      </p:cBhvr>
                                      <p:to>
                                        <p:strVal val="visible"/>
                                      </p:to>
                                    </p:set>
                                    <p:anim calcmode="lin" valueType="num">
                                      <p:cBhvr additive="base">
                                        <p:cTn id="493" dur="500" fill="hold"/>
                                        <p:tgtEl>
                                          <p:spTgt spid="173"/>
                                        </p:tgtEl>
                                        <p:attrNameLst>
                                          <p:attrName>ppt_x</p:attrName>
                                        </p:attrNameLst>
                                      </p:cBhvr>
                                      <p:tavLst>
                                        <p:tav tm="0">
                                          <p:val>
                                            <p:strVal val="#ppt_x"/>
                                          </p:val>
                                        </p:tav>
                                        <p:tav tm="100000">
                                          <p:val>
                                            <p:strVal val="#ppt_x"/>
                                          </p:val>
                                        </p:tav>
                                      </p:tavLst>
                                    </p:anim>
                                    <p:anim calcmode="lin" valueType="num">
                                      <p:cBhvr additive="base">
                                        <p:cTn id="494" dur="500" fill="hold"/>
                                        <p:tgtEl>
                                          <p:spTgt spid="173"/>
                                        </p:tgtEl>
                                        <p:attrNameLst>
                                          <p:attrName>ppt_y</p:attrName>
                                        </p:attrNameLst>
                                      </p:cBhvr>
                                      <p:tavLst>
                                        <p:tav tm="0">
                                          <p:val>
                                            <p:strVal val="1+#ppt_h/2"/>
                                          </p:val>
                                        </p:tav>
                                        <p:tav tm="100000">
                                          <p:val>
                                            <p:strVal val="#ppt_y"/>
                                          </p:val>
                                        </p:tav>
                                      </p:tavLst>
                                    </p:anim>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nodeType="clickEffect">
                                  <p:stCondLst>
                                    <p:cond delay="0"/>
                                  </p:stCondLst>
                                  <p:childTnLst>
                                    <p:set>
                                      <p:cBhvr>
                                        <p:cTn id="498" dur="1" fill="hold">
                                          <p:stCondLst>
                                            <p:cond delay="0"/>
                                          </p:stCondLst>
                                        </p:cTn>
                                        <p:tgtEl>
                                          <p:spTgt spid="172"/>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2" presetClass="entr" presetSubtype="4" fill="hold" nodeType="clickEffect">
                                  <p:stCondLst>
                                    <p:cond delay="0"/>
                                  </p:stCondLst>
                                  <p:childTnLst>
                                    <p:set>
                                      <p:cBhvr>
                                        <p:cTn id="502" dur="1" fill="hold">
                                          <p:stCondLst>
                                            <p:cond delay="0"/>
                                          </p:stCondLst>
                                        </p:cTn>
                                        <p:tgtEl>
                                          <p:spTgt spid="174"/>
                                        </p:tgtEl>
                                        <p:attrNameLst>
                                          <p:attrName>style.visibility</p:attrName>
                                        </p:attrNameLst>
                                      </p:cBhvr>
                                      <p:to>
                                        <p:strVal val="visible"/>
                                      </p:to>
                                    </p:set>
                                    <p:anim calcmode="lin" valueType="num">
                                      <p:cBhvr additive="base">
                                        <p:cTn id="503" dur="500" fill="hold"/>
                                        <p:tgtEl>
                                          <p:spTgt spid="174"/>
                                        </p:tgtEl>
                                        <p:attrNameLst>
                                          <p:attrName>ppt_x</p:attrName>
                                        </p:attrNameLst>
                                      </p:cBhvr>
                                      <p:tavLst>
                                        <p:tav tm="0">
                                          <p:val>
                                            <p:strVal val="#ppt_x"/>
                                          </p:val>
                                        </p:tav>
                                        <p:tav tm="100000">
                                          <p:val>
                                            <p:strVal val="#ppt_x"/>
                                          </p:val>
                                        </p:tav>
                                      </p:tavLst>
                                    </p:anim>
                                    <p:anim calcmode="lin" valueType="num">
                                      <p:cBhvr additive="base">
                                        <p:cTn id="504" dur="500" fill="hold"/>
                                        <p:tgtEl>
                                          <p:spTgt spid="174"/>
                                        </p:tgtEl>
                                        <p:attrNameLst>
                                          <p:attrName>ppt_y</p:attrName>
                                        </p:attrNameLst>
                                      </p:cBhvr>
                                      <p:tavLst>
                                        <p:tav tm="0">
                                          <p:val>
                                            <p:strVal val="1+#ppt_h/2"/>
                                          </p:val>
                                        </p:tav>
                                        <p:tav tm="100000">
                                          <p:val>
                                            <p:strVal val="#ppt_y"/>
                                          </p:val>
                                        </p:tav>
                                      </p:tavLst>
                                    </p:anim>
                                  </p:childTnLst>
                                </p:cTn>
                              </p:par>
                            </p:childTnLst>
                          </p:cTn>
                        </p:par>
                      </p:childTnLst>
                    </p:cTn>
                  </p:par>
                  <p:par>
                    <p:cTn id="505" fill="hold">
                      <p:stCondLst>
                        <p:cond delay="indefinite"/>
                      </p:stCondLst>
                      <p:childTnLst>
                        <p:par>
                          <p:cTn id="506" fill="hold">
                            <p:stCondLst>
                              <p:cond delay="0"/>
                            </p:stCondLst>
                            <p:childTnLst>
                              <p:par>
                                <p:cTn id="507" presetID="1" presetClass="exit" presetSubtype="0" fill="hold" nodeType="clickEffect">
                                  <p:stCondLst>
                                    <p:cond delay="0"/>
                                  </p:stCondLst>
                                  <p:childTnLst>
                                    <p:set>
                                      <p:cBhvr>
                                        <p:cTn id="508" dur="1" fill="hold">
                                          <p:stCondLst>
                                            <p:cond delay="0"/>
                                          </p:stCondLst>
                                        </p:cTn>
                                        <p:tgtEl>
                                          <p:spTgt spid="174"/>
                                        </p:tgtEl>
                                        <p:attrNameLst>
                                          <p:attrName>style.visibility</p:attrName>
                                        </p:attrNameLst>
                                      </p:cBhvr>
                                      <p:to>
                                        <p:strVal val="hidden"/>
                                      </p:to>
                                    </p:set>
                                  </p:childTnLst>
                                </p:cTn>
                              </p:par>
                            </p:childTnLst>
                          </p:cTn>
                        </p:par>
                      </p:childTnLst>
                    </p:cTn>
                  </p:par>
                  <p:par>
                    <p:cTn id="509" fill="hold">
                      <p:stCondLst>
                        <p:cond delay="indefinite"/>
                      </p:stCondLst>
                      <p:childTnLst>
                        <p:par>
                          <p:cTn id="510" fill="hold">
                            <p:stCondLst>
                              <p:cond delay="0"/>
                            </p:stCondLst>
                            <p:childTnLst>
                              <p:par>
                                <p:cTn id="511" presetID="2" presetClass="entr" presetSubtype="4" fill="hold" nodeType="clickEffect">
                                  <p:stCondLst>
                                    <p:cond delay="0"/>
                                  </p:stCondLst>
                                  <p:childTnLst>
                                    <p:set>
                                      <p:cBhvr>
                                        <p:cTn id="512" dur="1" fill="hold">
                                          <p:stCondLst>
                                            <p:cond delay="0"/>
                                          </p:stCondLst>
                                        </p:cTn>
                                        <p:tgtEl>
                                          <p:spTgt spid="175"/>
                                        </p:tgtEl>
                                        <p:attrNameLst>
                                          <p:attrName>style.visibility</p:attrName>
                                        </p:attrNameLst>
                                      </p:cBhvr>
                                      <p:to>
                                        <p:strVal val="visible"/>
                                      </p:to>
                                    </p:set>
                                    <p:anim calcmode="lin" valueType="num">
                                      <p:cBhvr additive="base">
                                        <p:cTn id="513" dur="500" fill="hold"/>
                                        <p:tgtEl>
                                          <p:spTgt spid="175"/>
                                        </p:tgtEl>
                                        <p:attrNameLst>
                                          <p:attrName>ppt_x</p:attrName>
                                        </p:attrNameLst>
                                      </p:cBhvr>
                                      <p:tavLst>
                                        <p:tav tm="0">
                                          <p:val>
                                            <p:strVal val="#ppt_x"/>
                                          </p:val>
                                        </p:tav>
                                        <p:tav tm="100000">
                                          <p:val>
                                            <p:strVal val="#ppt_x"/>
                                          </p:val>
                                        </p:tav>
                                      </p:tavLst>
                                    </p:anim>
                                    <p:anim calcmode="lin" valueType="num">
                                      <p:cBhvr additive="base">
                                        <p:cTn id="514" dur="500" fill="hold"/>
                                        <p:tgtEl>
                                          <p:spTgt spid="175"/>
                                        </p:tgtEl>
                                        <p:attrNameLst>
                                          <p:attrName>ppt_y</p:attrName>
                                        </p:attrNameLst>
                                      </p:cBhvr>
                                      <p:tavLst>
                                        <p:tav tm="0">
                                          <p:val>
                                            <p:strVal val="1+#ppt_h/2"/>
                                          </p:val>
                                        </p:tav>
                                        <p:tav tm="100000">
                                          <p:val>
                                            <p:strVal val="#ppt_y"/>
                                          </p:val>
                                        </p:tav>
                                      </p:tavLst>
                                    </p:anim>
                                  </p:childTnLst>
                                </p:cTn>
                              </p:par>
                            </p:childTnLst>
                          </p:cTn>
                        </p:par>
                      </p:childTnLst>
                    </p:cTn>
                  </p:par>
                  <p:par>
                    <p:cTn id="515" fill="hold">
                      <p:stCondLst>
                        <p:cond delay="indefinite"/>
                      </p:stCondLst>
                      <p:childTnLst>
                        <p:par>
                          <p:cTn id="516" fill="hold">
                            <p:stCondLst>
                              <p:cond delay="0"/>
                            </p:stCondLst>
                            <p:childTnLst>
                              <p:par>
                                <p:cTn id="517" presetID="1" presetClass="exit" presetSubtype="0" fill="hold" nodeType="clickEffect">
                                  <p:stCondLst>
                                    <p:cond delay="0"/>
                                  </p:stCondLst>
                                  <p:childTnLst>
                                    <p:set>
                                      <p:cBhvr>
                                        <p:cTn id="518" dur="1" fill="hold">
                                          <p:stCondLst>
                                            <p:cond delay="0"/>
                                          </p:stCondLst>
                                        </p:cTn>
                                        <p:tgtEl>
                                          <p:spTgt spid="168"/>
                                        </p:tgtEl>
                                        <p:attrNameLst>
                                          <p:attrName>style.visibility</p:attrName>
                                        </p:attrNameLst>
                                      </p:cBhvr>
                                      <p:to>
                                        <p:strVal val="hidden"/>
                                      </p:to>
                                    </p:set>
                                  </p:childTnLst>
                                </p:cTn>
                              </p:par>
                            </p:childTnLst>
                          </p:cTn>
                        </p:par>
                      </p:childTnLst>
                    </p:cTn>
                  </p:par>
                  <p:par>
                    <p:cTn id="519" fill="hold">
                      <p:stCondLst>
                        <p:cond delay="indefinite"/>
                      </p:stCondLst>
                      <p:childTnLst>
                        <p:par>
                          <p:cTn id="520" fill="hold">
                            <p:stCondLst>
                              <p:cond delay="0"/>
                            </p:stCondLst>
                            <p:childTnLst>
                              <p:par>
                                <p:cTn id="521" presetID="2" presetClass="entr" presetSubtype="4" fill="hold" grpId="0" nodeType="clickEffect">
                                  <p:stCondLst>
                                    <p:cond delay="0"/>
                                  </p:stCondLst>
                                  <p:childTnLst>
                                    <p:set>
                                      <p:cBhvr>
                                        <p:cTn id="522" dur="1" fill="hold">
                                          <p:stCondLst>
                                            <p:cond delay="0"/>
                                          </p:stCondLst>
                                        </p:cTn>
                                        <p:tgtEl>
                                          <p:spTgt spid="176"/>
                                        </p:tgtEl>
                                        <p:attrNameLst>
                                          <p:attrName>style.visibility</p:attrName>
                                        </p:attrNameLst>
                                      </p:cBhvr>
                                      <p:to>
                                        <p:strVal val="visible"/>
                                      </p:to>
                                    </p:set>
                                    <p:anim calcmode="lin" valueType="num">
                                      <p:cBhvr additive="base">
                                        <p:cTn id="523" dur="500" fill="hold"/>
                                        <p:tgtEl>
                                          <p:spTgt spid="176"/>
                                        </p:tgtEl>
                                        <p:attrNameLst>
                                          <p:attrName>ppt_x</p:attrName>
                                        </p:attrNameLst>
                                      </p:cBhvr>
                                      <p:tavLst>
                                        <p:tav tm="0">
                                          <p:val>
                                            <p:strVal val="#ppt_x"/>
                                          </p:val>
                                        </p:tav>
                                        <p:tav tm="100000">
                                          <p:val>
                                            <p:strVal val="#ppt_x"/>
                                          </p:val>
                                        </p:tav>
                                      </p:tavLst>
                                    </p:anim>
                                    <p:anim calcmode="lin" valueType="num">
                                      <p:cBhvr additive="base">
                                        <p:cTn id="524" dur="500" fill="hold"/>
                                        <p:tgtEl>
                                          <p:spTgt spid="176"/>
                                        </p:tgtEl>
                                        <p:attrNameLst>
                                          <p:attrName>ppt_y</p:attrName>
                                        </p:attrNameLst>
                                      </p:cBhvr>
                                      <p:tavLst>
                                        <p:tav tm="0">
                                          <p:val>
                                            <p:strVal val="1+#ppt_h/2"/>
                                          </p:val>
                                        </p:tav>
                                        <p:tav tm="100000">
                                          <p:val>
                                            <p:strVal val="#ppt_y"/>
                                          </p:val>
                                        </p:tav>
                                      </p:tavLst>
                                    </p:anim>
                                  </p:childTnLst>
                                </p:cTn>
                              </p:par>
                            </p:childTnLst>
                          </p:cTn>
                        </p:par>
                      </p:childTnLst>
                    </p:cTn>
                  </p:par>
                  <p:par>
                    <p:cTn id="525" fill="hold">
                      <p:stCondLst>
                        <p:cond delay="indefinite"/>
                      </p:stCondLst>
                      <p:childTnLst>
                        <p:par>
                          <p:cTn id="526" fill="hold">
                            <p:stCondLst>
                              <p:cond delay="0"/>
                            </p:stCondLst>
                            <p:childTnLst>
                              <p:par>
                                <p:cTn id="527" presetID="31" presetClass="entr" presetSubtype="0" fill="hold" grpId="0" nodeType="clickEffect">
                                  <p:stCondLst>
                                    <p:cond delay="0"/>
                                  </p:stCondLst>
                                  <p:childTnLst>
                                    <p:set>
                                      <p:cBhvr>
                                        <p:cTn id="528" dur="1" fill="hold">
                                          <p:stCondLst>
                                            <p:cond delay="0"/>
                                          </p:stCondLst>
                                        </p:cTn>
                                        <p:tgtEl>
                                          <p:spTgt spid="104"/>
                                        </p:tgtEl>
                                        <p:attrNameLst>
                                          <p:attrName>style.visibility</p:attrName>
                                        </p:attrNameLst>
                                      </p:cBhvr>
                                      <p:to>
                                        <p:strVal val="visible"/>
                                      </p:to>
                                    </p:set>
                                    <p:anim calcmode="lin" valueType="num">
                                      <p:cBhvr>
                                        <p:cTn id="529" dur="1000" fill="hold"/>
                                        <p:tgtEl>
                                          <p:spTgt spid="104"/>
                                        </p:tgtEl>
                                        <p:attrNameLst>
                                          <p:attrName>ppt_w</p:attrName>
                                        </p:attrNameLst>
                                      </p:cBhvr>
                                      <p:tavLst>
                                        <p:tav tm="0">
                                          <p:val>
                                            <p:fltVal val="0"/>
                                          </p:val>
                                        </p:tav>
                                        <p:tav tm="100000">
                                          <p:val>
                                            <p:strVal val="#ppt_w"/>
                                          </p:val>
                                        </p:tav>
                                      </p:tavLst>
                                    </p:anim>
                                    <p:anim calcmode="lin" valueType="num">
                                      <p:cBhvr>
                                        <p:cTn id="530" dur="1000" fill="hold"/>
                                        <p:tgtEl>
                                          <p:spTgt spid="104"/>
                                        </p:tgtEl>
                                        <p:attrNameLst>
                                          <p:attrName>ppt_h</p:attrName>
                                        </p:attrNameLst>
                                      </p:cBhvr>
                                      <p:tavLst>
                                        <p:tav tm="0">
                                          <p:val>
                                            <p:fltVal val="0"/>
                                          </p:val>
                                        </p:tav>
                                        <p:tav tm="100000">
                                          <p:val>
                                            <p:strVal val="#ppt_h"/>
                                          </p:val>
                                        </p:tav>
                                      </p:tavLst>
                                    </p:anim>
                                    <p:anim calcmode="lin" valueType="num">
                                      <p:cBhvr>
                                        <p:cTn id="531" dur="1000" fill="hold"/>
                                        <p:tgtEl>
                                          <p:spTgt spid="104"/>
                                        </p:tgtEl>
                                        <p:attrNameLst>
                                          <p:attrName>style.rotation</p:attrName>
                                        </p:attrNameLst>
                                      </p:cBhvr>
                                      <p:tavLst>
                                        <p:tav tm="0">
                                          <p:val>
                                            <p:fltVal val="90"/>
                                          </p:val>
                                        </p:tav>
                                        <p:tav tm="100000">
                                          <p:val>
                                            <p:fltVal val="0"/>
                                          </p:val>
                                        </p:tav>
                                      </p:tavLst>
                                    </p:anim>
                                    <p:animEffect transition="in" filter="fade">
                                      <p:cBhvr>
                                        <p:cTn id="532" dur="1000"/>
                                        <p:tgtEl>
                                          <p:spTgt spid="104"/>
                                        </p:tgtEl>
                                      </p:cBhvr>
                                    </p:animEffec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171"/>
                                        </p:tgtEl>
                                        <p:attrNameLst>
                                          <p:attrName>style.visibility</p:attrName>
                                        </p:attrNameLst>
                                      </p:cBhvr>
                                      <p:to>
                                        <p:strVal val="hidden"/>
                                      </p:to>
                                    </p:set>
                                  </p:childTnLst>
                                </p:cTn>
                              </p:par>
                            </p:childTnLst>
                          </p:cTn>
                        </p:par>
                      </p:childTnLst>
                    </p:cTn>
                  </p:par>
                  <p:par>
                    <p:cTn id="537" fill="hold">
                      <p:stCondLst>
                        <p:cond delay="indefinite"/>
                      </p:stCondLst>
                      <p:childTnLst>
                        <p:par>
                          <p:cTn id="538" fill="hold">
                            <p:stCondLst>
                              <p:cond delay="0"/>
                            </p:stCondLst>
                            <p:childTnLst>
                              <p:par>
                                <p:cTn id="539" presetID="1" presetClass="exit" presetSubtype="0" fill="hold" nodeType="clickEffect">
                                  <p:stCondLst>
                                    <p:cond delay="0"/>
                                  </p:stCondLst>
                                  <p:childTnLst>
                                    <p:set>
                                      <p:cBhvr>
                                        <p:cTn id="540" dur="1" fill="hold">
                                          <p:stCondLst>
                                            <p:cond delay="0"/>
                                          </p:stCondLst>
                                        </p:cTn>
                                        <p:tgtEl>
                                          <p:spTgt spid="175"/>
                                        </p:tgtEl>
                                        <p:attrNameLst>
                                          <p:attrName>style.visibility</p:attrName>
                                        </p:attrNameLst>
                                      </p:cBhvr>
                                      <p:to>
                                        <p:strVal val="hidden"/>
                                      </p:to>
                                    </p:set>
                                  </p:childTnLst>
                                </p:cTn>
                              </p:par>
                            </p:childTnLst>
                          </p:cTn>
                        </p:par>
                      </p:childTnLst>
                    </p:cTn>
                  </p:par>
                  <p:par>
                    <p:cTn id="541" fill="hold">
                      <p:stCondLst>
                        <p:cond delay="indefinite"/>
                      </p:stCondLst>
                      <p:childTnLst>
                        <p:par>
                          <p:cTn id="542" fill="hold">
                            <p:stCondLst>
                              <p:cond delay="0"/>
                            </p:stCondLst>
                            <p:childTnLst>
                              <p:par>
                                <p:cTn id="543" presetID="1" presetClass="exit" presetSubtype="0" fill="hold" grpId="1" nodeType="clickEffect">
                                  <p:stCondLst>
                                    <p:cond delay="0"/>
                                  </p:stCondLst>
                                  <p:childTnLst>
                                    <p:set>
                                      <p:cBhvr>
                                        <p:cTn id="544" dur="1" fill="hold">
                                          <p:stCondLst>
                                            <p:cond delay="0"/>
                                          </p:stCondLst>
                                        </p:cTn>
                                        <p:tgtEl>
                                          <p:spTgt spid="104"/>
                                        </p:tgtEl>
                                        <p:attrNameLst>
                                          <p:attrName>style.visibility</p:attrName>
                                        </p:attrNameLst>
                                      </p:cBhvr>
                                      <p:to>
                                        <p:strVal val="hidden"/>
                                      </p:to>
                                    </p:set>
                                  </p:childTnLst>
                                </p:cTn>
                              </p:par>
                            </p:childTnLst>
                          </p:cTn>
                        </p:par>
                      </p:childTnLst>
                    </p:cTn>
                  </p:par>
                  <p:par>
                    <p:cTn id="545" fill="hold">
                      <p:stCondLst>
                        <p:cond delay="indefinite"/>
                      </p:stCondLst>
                      <p:childTnLst>
                        <p:par>
                          <p:cTn id="546" fill="hold">
                            <p:stCondLst>
                              <p:cond delay="0"/>
                            </p:stCondLst>
                            <p:childTnLst>
                              <p:par>
                                <p:cTn id="547" presetID="31" presetClass="entr" presetSubtype="0" fill="hold" grpId="0" nodeType="clickEffect">
                                  <p:stCondLst>
                                    <p:cond delay="0"/>
                                  </p:stCondLst>
                                  <p:childTnLst>
                                    <p:set>
                                      <p:cBhvr>
                                        <p:cTn id="548" dur="1" fill="hold">
                                          <p:stCondLst>
                                            <p:cond delay="0"/>
                                          </p:stCondLst>
                                        </p:cTn>
                                        <p:tgtEl>
                                          <p:spTgt spid="111"/>
                                        </p:tgtEl>
                                        <p:attrNameLst>
                                          <p:attrName>style.visibility</p:attrName>
                                        </p:attrNameLst>
                                      </p:cBhvr>
                                      <p:to>
                                        <p:strVal val="visible"/>
                                      </p:to>
                                    </p:set>
                                    <p:anim calcmode="lin" valueType="num">
                                      <p:cBhvr>
                                        <p:cTn id="549" dur="1000" fill="hold"/>
                                        <p:tgtEl>
                                          <p:spTgt spid="111"/>
                                        </p:tgtEl>
                                        <p:attrNameLst>
                                          <p:attrName>ppt_w</p:attrName>
                                        </p:attrNameLst>
                                      </p:cBhvr>
                                      <p:tavLst>
                                        <p:tav tm="0">
                                          <p:val>
                                            <p:fltVal val="0"/>
                                          </p:val>
                                        </p:tav>
                                        <p:tav tm="100000">
                                          <p:val>
                                            <p:strVal val="#ppt_w"/>
                                          </p:val>
                                        </p:tav>
                                      </p:tavLst>
                                    </p:anim>
                                    <p:anim calcmode="lin" valueType="num">
                                      <p:cBhvr>
                                        <p:cTn id="550" dur="1000" fill="hold"/>
                                        <p:tgtEl>
                                          <p:spTgt spid="111"/>
                                        </p:tgtEl>
                                        <p:attrNameLst>
                                          <p:attrName>ppt_h</p:attrName>
                                        </p:attrNameLst>
                                      </p:cBhvr>
                                      <p:tavLst>
                                        <p:tav tm="0">
                                          <p:val>
                                            <p:fltVal val="0"/>
                                          </p:val>
                                        </p:tav>
                                        <p:tav tm="100000">
                                          <p:val>
                                            <p:strVal val="#ppt_h"/>
                                          </p:val>
                                        </p:tav>
                                      </p:tavLst>
                                    </p:anim>
                                    <p:anim calcmode="lin" valueType="num">
                                      <p:cBhvr>
                                        <p:cTn id="551" dur="1000" fill="hold"/>
                                        <p:tgtEl>
                                          <p:spTgt spid="111"/>
                                        </p:tgtEl>
                                        <p:attrNameLst>
                                          <p:attrName>style.rotation</p:attrName>
                                        </p:attrNameLst>
                                      </p:cBhvr>
                                      <p:tavLst>
                                        <p:tav tm="0">
                                          <p:val>
                                            <p:fltVal val="90"/>
                                          </p:val>
                                        </p:tav>
                                        <p:tav tm="100000">
                                          <p:val>
                                            <p:fltVal val="0"/>
                                          </p:val>
                                        </p:tav>
                                      </p:tavLst>
                                    </p:anim>
                                    <p:animEffect transition="in" filter="fade">
                                      <p:cBhvr>
                                        <p:cTn id="552" dur="1000"/>
                                        <p:tgtEl>
                                          <p:spTgt spid="111"/>
                                        </p:tgtEl>
                                      </p:cBhvr>
                                    </p:animEffect>
                                  </p:childTnLst>
                                </p:cTn>
                              </p:par>
                            </p:childTnLst>
                          </p:cTn>
                        </p:par>
                      </p:childTnLst>
                    </p:cTn>
                  </p:par>
                  <p:par>
                    <p:cTn id="553" fill="hold">
                      <p:stCondLst>
                        <p:cond delay="indefinite"/>
                      </p:stCondLst>
                      <p:childTnLst>
                        <p:par>
                          <p:cTn id="554" fill="hold">
                            <p:stCondLst>
                              <p:cond delay="0"/>
                            </p:stCondLst>
                            <p:childTnLst>
                              <p:par>
                                <p:cTn id="555" presetID="1" presetClass="exit" presetSubtype="0" fill="hold" grpId="1" nodeType="clickEffect">
                                  <p:stCondLst>
                                    <p:cond delay="0"/>
                                  </p:stCondLst>
                                  <p:childTnLst>
                                    <p:set>
                                      <p:cBhvr>
                                        <p:cTn id="556" dur="1" fill="hold">
                                          <p:stCondLst>
                                            <p:cond delay="0"/>
                                          </p:stCondLst>
                                        </p:cTn>
                                        <p:tgtEl>
                                          <p:spTgt spid="111"/>
                                        </p:tgtEl>
                                        <p:attrNameLst>
                                          <p:attrName>style.visibility</p:attrName>
                                        </p:attrNameLst>
                                      </p:cBhvr>
                                      <p:to>
                                        <p:strVal val="hidden"/>
                                      </p:to>
                                    </p:set>
                                  </p:childTnLst>
                                </p:cTn>
                              </p:par>
                            </p:childTnLst>
                          </p:cTn>
                        </p:par>
                      </p:childTnLst>
                    </p:cTn>
                  </p:par>
                  <p:par>
                    <p:cTn id="557" fill="hold">
                      <p:stCondLst>
                        <p:cond delay="indefinite"/>
                      </p:stCondLst>
                      <p:childTnLst>
                        <p:par>
                          <p:cTn id="558" fill="hold">
                            <p:stCondLst>
                              <p:cond delay="0"/>
                            </p:stCondLst>
                            <p:childTnLst>
                              <p:par>
                                <p:cTn id="559" presetID="1" presetClass="exit" presetSubtype="0" fill="hold" nodeType="clickEffect">
                                  <p:stCondLst>
                                    <p:cond delay="0"/>
                                  </p:stCondLst>
                                  <p:childTnLst>
                                    <p:set>
                                      <p:cBhvr>
                                        <p:cTn id="560" dur="1" fill="hold">
                                          <p:stCondLst>
                                            <p:cond delay="0"/>
                                          </p:stCondLst>
                                        </p:cTn>
                                        <p:tgtEl>
                                          <p:spTgt spid="92"/>
                                        </p:tgtEl>
                                        <p:attrNameLst>
                                          <p:attrName>style.visibility</p:attrName>
                                        </p:attrNameLst>
                                      </p:cBhvr>
                                      <p:to>
                                        <p:strVal val="hidden"/>
                                      </p:to>
                                    </p:set>
                                  </p:childTnLst>
                                </p:cTn>
                              </p:par>
                            </p:childTnLst>
                          </p:cTn>
                        </p:par>
                      </p:childTnLst>
                    </p:cTn>
                  </p:par>
                  <p:par>
                    <p:cTn id="561" fill="hold">
                      <p:stCondLst>
                        <p:cond delay="indefinite"/>
                      </p:stCondLst>
                      <p:childTnLst>
                        <p:par>
                          <p:cTn id="562" fill="hold">
                            <p:stCondLst>
                              <p:cond delay="0"/>
                            </p:stCondLst>
                            <p:childTnLst>
                              <p:par>
                                <p:cTn id="563" presetID="2" presetClass="entr" presetSubtype="4" fill="hold" grpId="0" nodeType="clickEffect">
                                  <p:stCondLst>
                                    <p:cond delay="0"/>
                                  </p:stCondLst>
                                  <p:childTnLst>
                                    <p:set>
                                      <p:cBhvr>
                                        <p:cTn id="564" dur="1" fill="hold">
                                          <p:stCondLst>
                                            <p:cond delay="0"/>
                                          </p:stCondLst>
                                        </p:cTn>
                                        <p:tgtEl>
                                          <p:spTgt spid="112"/>
                                        </p:tgtEl>
                                        <p:attrNameLst>
                                          <p:attrName>style.visibility</p:attrName>
                                        </p:attrNameLst>
                                      </p:cBhvr>
                                      <p:to>
                                        <p:strVal val="visible"/>
                                      </p:to>
                                    </p:set>
                                    <p:anim calcmode="lin" valueType="num">
                                      <p:cBhvr additive="base">
                                        <p:cTn id="565" dur="500" fill="hold"/>
                                        <p:tgtEl>
                                          <p:spTgt spid="112"/>
                                        </p:tgtEl>
                                        <p:attrNameLst>
                                          <p:attrName>ppt_x</p:attrName>
                                        </p:attrNameLst>
                                      </p:cBhvr>
                                      <p:tavLst>
                                        <p:tav tm="0">
                                          <p:val>
                                            <p:strVal val="#ppt_x"/>
                                          </p:val>
                                        </p:tav>
                                        <p:tav tm="100000">
                                          <p:val>
                                            <p:strVal val="#ppt_x"/>
                                          </p:val>
                                        </p:tav>
                                      </p:tavLst>
                                    </p:anim>
                                    <p:anim calcmode="lin" valueType="num">
                                      <p:cBhvr additive="base">
                                        <p:cTn id="566"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animBg="1"/>
      <p:bldP spid="65" grpId="0" animBg="1"/>
      <p:bldP spid="65" grpId="1" animBg="1"/>
      <p:bldP spid="66" grpId="0" animBg="1"/>
      <p:bldP spid="66" grpId="1" animBg="1"/>
      <p:bldP spid="108" grpId="0" animBg="1"/>
      <p:bldP spid="117" grpId="0" animBg="1"/>
      <p:bldP spid="117" grpId="1" animBg="1"/>
      <p:bldP spid="127" grpId="0" animBg="1"/>
      <p:bldP spid="127" grpId="1" animBg="1"/>
      <p:bldP spid="129" grpId="0" animBg="1"/>
      <p:bldP spid="136" grpId="0" animBg="1"/>
      <p:bldP spid="136" grpId="1" animBg="1"/>
      <p:bldP spid="138" grpId="0" animBg="1"/>
      <p:bldP spid="141" grpId="0" animBg="1"/>
      <p:bldP spid="141" grpId="1" animBg="1"/>
      <p:bldP spid="143" grpId="0"/>
      <p:bldP spid="143" grpId="1"/>
      <p:bldP spid="146" grpId="0" animBg="1"/>
      <p:bldP spid="146" grpId="1" animBg="1"/>
      <p:bldP spid="154" grpId="0"/>
      <p:bldP spid="161" grpId="0" animBg="1"/>
      <p:bldP spid="164" grpId="0" animBg="1"/>
      <p:bldP spid="164" grpId="1" animBg="1"/>
      <p:bldP spid="165" grpId="0" animBg="1"/>
      <p:bldP spid="165" grpId="1" animBg="1"/>
      <p:bldP spid="166" grpId="0"/>
      <p:bldP spid="166" grpId="1"/>
      <p:bldP spid="173" grpId="0" animBg="1"/>
      <p:bldP spid="176" grpId="0"/>
      <p:bldP spid="104" grpId="0" animBg="1"/>
      <p:bldP spid="104" grpId="1" animBg="1"/>
      <p:bldP spid="111" grpId="0" animBg="1"/>
      <p:bldP spid="111" grpId="1" animBg="1"/>
      <p:bldP spid="1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 ĐỊNH NGHĨA VÀ CÁC KHÁI NIỆM</a:t>
            </a:r>
          </a:p>
        </p:txBody>
      </p:sp>
      <p:sp>
        <p:nvSpPr>
          <p:cNvPr id="7" name="Rectangle 6"/>
          <p:cNvSpPr/>
          <p:nvPr/>
        </p:nvSpPr>
        <p:spPr>
          <a:xfrm>
            <a:off x="206747" y="1247871"/>
            <a:ext cx="11944613" cy="66279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r>
              <a:rPr lang="fr-FR" sz="3000">
                <a:solidFill>
                  <a:srgbClr val="0070C0"/>
                </a:solidFill>
                <a:latin typeface="Times New Roman" panose="02020603050405020304" pitchFamily="18" charset="0"/>
                <a:cs typeface="Times New Roman" panose="02020603050405020304" pitchFamily="18" charset="0"/>
              </a:rPr>
              <a:t>1) Cách tổ chức các thư mục trên ổ đĩa là một cây, chẳng hạn:</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72022" y="612474"/>
            <a:ext cx="3171061" cy="683264"/>
          </a:xfrm>
          <a:prstGeom prst="rect">
            <a:avLst/>
          </a:prstGeom>
        </p:spPr>
        <p:txBody>
          <a:bodyPr wrap="non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Các ví dụ về cây:</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756" y="1926959"/>
            <a:ext cx="10517444" cy="3054468"/>
          </a:xfrm>
          <a:prstGeom prst="rect">
            <a:avLst/>
          </a:prstGeom>
        </p:spPr>
      </p:pic>
    </p:spTree>
    <p:extLst>
      <p:ext uri="{BB962C8B-B14F-4D97-AF65-F5344CB8AC3E}">
        <p14:creationId xmlns:p14="http://schemas.microsoft.com/office/powerpoint/2010/main" val="605444755"/>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 ĐỊNH NGHĨA VÀ CÁC KHÁI NIỆM</a:t>
            </a:r>
          </a:p>
        </p:txBody>
      </p:sp>
      <p:sp>
        <p:nvSpPr>
          <p:cNvPr id="7" name="Rectangle 6"/>
          <p:cNvSpPr/>
          <p:nvPr/>
        </p:nvSpPr>
        <p:spPr>
          <a:xfrm>
            <a:off x="206747" y="1247871"/>
            <a:ext cx="11944613" cy="66279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r>
              <a:rPr lang="fr-FR" sz="3000">
                <a:solidFill>
                  <a:srgbClr val="0070C0"/>
                </a:solidFill>
                <a:latin typeface="Times New Roman" panose="02020603050405020304" pitchFamily="18" charset="0"/>
                <a:cs typeface="Times New Roman" panose="02020603050405020304" pitchFamily="18" charset="0"/>
              </a:rPr>
              <a:t>2) Cây biểu diễn biểu thức số học: x + y * (z-t) + u/v</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72022" y="612474"/>
            <a:ext cx="3171061" cy="683264"/>
          </a:xfrm>
          <a:prstGeom prst="rect">
            <a:avLst/>
          </a:prstGeom>
        </p:spPr>
        <p:txBody>
          <a:bodyPr wrap="non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Các ví dụ về cây:</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848" y="1924315"/>
            <a:ext cx="6162294" cy="4584747"/>
          </a:xfrm>
          <a:prstGeom prst="rect">
            <a:avLst/>
          </a:prstGeom>
        </p:spPr>
      </p:pic>
    </p:spTree>
    <p:extLst>
      <p:ext uri="{BB962C8B-B14F-4D97-AF65-F5344CB8AC3E}">
        <p14:creationId xmlns:p14="http://schemas.microsoft.com/office/powerpoint/2010/main" val="272504871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 ĐỊNH NGHĨA VÀ CÁC KHÁI NIỆM</a:t>
            </a:r>
          </a:p>
        </p:txBody>
      </p:sp>
      <p:sp>
        <p:nvSpPr>
          <p:cNvPr id="7" name="Rectangle 6"/>
          <p:cNvSpPr/>
          <p:nvPr/>
        </p:nvSpPr>
        <p:spPr>
          <a:xfrm>
            <a:off x="212647" y="3929329"/>
            <a:ext cx="4291114" cy="203474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a:solidFill>
                  <a:srgbClr val="0070C0"/>
                </a:solidFill>
                <a:latin typeface="Times New Roman" panose="02020603050405020304" pitchFamily="18" charset="0"/>
                <a:cs typeface="Times New Roman" panose="02020603050405020304" pitchFamily="18" charset="0"/>
              </a:rPr>
              <a:t>3) Các tập bao nhau có thể biểu diễn dưới dạng cây như sau:</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72022" y="612474"/>
            <a:ext cx="3171061" cy="683264"/>
          </a:xfrm>
          <a:prstGeom prst="rect">
            <a:avLst/>
          </a:prstGeom>
        </p:spPr>
        <p:txBody>
          <a:bodyPr wrap="non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Các ví dụ về cây:</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648" y="-2"/>
            <a:ext cx="10046649" cy="3970276"/>
          </a:xfrm>
          <a:prstGeom prst="rect">
            <a:avLst/>
          </a:prstGeom>
        </p:spPr>
      </p:pic>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3945" y="3940432"/>
            <a:ext cx="7365796" cy="2870701"/>
          </a:xfrm>
          <a:prstGeom prst="rect">
            <a:avLst/>
          </a:prstGeom>
          <a:ln>
            <a:solidFill>
              <a:srgbClr val="FFC000"/>
            </a:solidFill>
          </a:ln>
        </p:spPr>
      </p:pic>
    </p:spTree>
    <p:extLst>
      <p:ext uri="{BB962C8B-B14F-4D97-AF65-F5344CB8AC3E}">
        <p14:creationId xmlns:p14="http://schemas.microsoft.com/office/powerpoint/2010/main" val="304113663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 ĐỊNH NGHĨA VÀ CÁC KHÁI NIỆM</a:t>
            </a:r>
          </a:p>
        </p:txBody>
      </p:sp>
      <p:sp>
        <p:nvSpPr>
          <p:cNvPr id="7" name="Rectangle 6"/>
          <p:cNvSpPr/>
          <p:nvPr/>
        </p:nvSpPr>
        <p:spPr>
          <a:xfrm>
            <a:off x="228600" y="1265017"/>
            <a:ext cx="4438650" cy="103969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Nút A được gọi là gốc của cây</a:t>
            </a:r>
            <a:r>
              <a:rPr lang="fr-FR" sz="3000">
                <a:solidFill>
                  <a:srgbClr val="0070C0"/>
                </a:solidFill>
                <a:latin typeface="Times New Roman" panose="02020603050405020304" pitchFamily="18" charset="0"/>
                <a:cs typeface="Times New Roman" panose="02020603050405020304" pitchFamily="18" charset="0"/>
              </a:rPr>
              <a:t>.</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55120" y="612474"/>
            <a:ext cx="7414017" cy="683264"/>
          </a:xfrm>
          <a:prstGeom prst="rect">
            <a:avLst/>
          </a:prstGeom>
        </p:spPr>
        <p:txBody>
          <a:bodyPr wrap="non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Đối với cây, chẳng hạn hình dưới đây thì:</a:t>
            </a: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054" y="1322167"/>
            <a:ext cx="7365796" cy="2870701"/>
          </a:xfrm>
          <a:prstGeom prst="rect">
            <a:avLst/>
          </a:prstGeom>
          <a:ln>
            <a:solidFill>
              <a:srgbClr val="FFC000"/>
            </a:solidFill>
          </a:ln>
        </p:spPr>
      </p:pic>
      <p:sp>
        <p:nvSpPr>
          <p:cNvPr id="10" name="Rectangle 9"/>
          <p:cNvSpPr/>
          <p:nvPr/>
        </p:nvSpPr>
        <p:spPr>
          <a:xfrm>
            <a:off x="228600" y="2320411"/>
            <a:ext cx="4438650" cy="10590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a:solidFill>
                  <a:srgbClr val="0070C0"/>
                </a:solidFill>
                <a:latin typeface="Times New Roman" panose="02020603050405020304" pitchFamily="18" charset="0"/>
                <a:cs typeface="Times New Roman" panose="02020603050405020304" pitchFamily="18" charset="0"/>
              </a:rPr>
              <a:t>Nút B, C, D là gốc của các cây con của A.</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228600" y="3399560"/>
            <a:ext cx="4438650" cy="10276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a:solidFill>
                  <a:srgbClr val="0070C0"/>
                </a:solidFill>
                <a:latin typeface="Times New Roman" panose="02020603050405020304" pitchFamily="18" charset="0"/>
                <a:cs typeface="Times New Roman" panose="02020603050405020304" pitchFamily="18" charset="0"/>
              </a:rPr>
              <a:t>Nút A là cha của B, C, D; B, C, D là con của A.</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228600" y="5499508"/>
            <a:ext cx="11906250" cy="125551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a:solidFill>
                  <a:srgbClr val="0070C0"/>
                </a:solidFill>
                <a:latin typeface="Times New Roman" panose="02020603050405020304" pitchFamily="18" charset="0"/>
                <a:cs typeface="Times New Roman" panose="02020603050405020304" pitchFamily="18" charset="0"/>
              </a:rPr>
              <a:t>* Nút có cấp bằng không gọi là </a:t>
            </a:r>
            <a:r>
              <a:rPr lang="fr-FR" sz="3000" i="1">
                <a:solidFill>
                  <a:srgbClr val="0070C0"/>
                </a:solidFill>
                <a:latin typeface="Times New Roman" panose="02020603050405020304" pitchFamily="18" charset="0"/>
                <a:cs typeface="Times New Roman" panose="02020603050405020304" pitchFamily="18" charset="0"/>
              </a:rPr>
              <a:t>lá</a:t>
            </a:r>
            <a:r>
              <a:rPr lang="fr-FR" sz="3000">
                <a:solidFill>
                  <a:srgbClr val="0070C0"/>
                </a:solidFill>
                <a:latin typeface="Times New Roman" panose="02020603050405020304" pitchFamily="18" charset="0"/>
                <a:cs typeface="Times New Roman" panose="02020603050405020304" pitchFamily="18" charset="0"/>
              </a:rPr>
              <a:t> (leaf) hay nút tận cùng (terminal node), như các nút : E, F, C, K, I, ...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228600" y="4443774"/>
            <a:ext cx="11906250" cy="103969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a:solidFill>
                  <a:srgbClr val="0070C0"/>
                </a:solidFill>
                <a:latin typeface="Times New Roman" panose="02020603050405020304" pitchFamily="18" charset="0"/>
                <a:cs typeface="Times New Roman" panose="02020603050405020304" pitchFamily="18" charset="0"/>
              </a:rPr>
              <a:t>* Số các con của một nút gọi là </a:t>
            </a:r>
            <a:r>
              <a:rPr lang="fr-FR" sz="3000" i="1">
                <a:solidFill>
                  <a:srgbClr val="0070C0"/>
                </a:solidFill>
                <a:latin typeface="Times New Roman" panose="02020603050405020304" pitchFamily="18" charset="0"/>
                <a:cs typeface="Times New Roman" panose="02020603050405020304" pitchFamily="18" charset="0"/>
              </a:rPr>
              <a:t>cấp</a:t>
            </a:r>
            <a:r>
              <a:rPr lang="fr-FR" sz="3000">
                <a:solidFill>
                  <a:srgbClr val="0070C0"/>
                </a:solidFill>
                <a:latin typeface="Times New Roman" panose="02020603050405020304" pitchFamily="18" charset="0"/>
                <a:cs typeface="Times New Roman" panose="02020603050405020304" pitchFamily="18" charset="0"/>
              </a:rPr>
              <a:t> (degree) của nút đó. Ví dụ cấp của A là 3, cấp của H là 2.</a:t>
            </a:r>
            <a:endParaRPr lang="en-US" sz="30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41445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 ĐỊNH NGHĨA VÀ CÁC KHÁI NIỆM</a:t>
            </a:r>
          </a:p>
        </p:txBody>
      </p:sp>
      <p:sp>
        <p:nvSpPr>
          <p:cNvPr id="7" name="Rectangle 6"/>
          <p:cNvSpPr/>
          <p:nvPr/>
        </p:nvSpPr>
        <p:spPr>
          <a:xfrm>
            <a:off x="228600" y="2733061"/>
            <a:ext cx="4438650" cy="15271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a:solidFill>
                  <a:srgbClr val="0070C0"/>
                </a:solidFill>
                <a:latin typeface="Times New Roman" panose="02020603050405020304" pitchFamily="18" charset="0"/>
                <a:cs typeface="Times New Roman" panose="02020603050405020304" pitchFamily="18" charset="0"/>
              </a:rPr>
              <a:t>* Nút không là lá được gọi là </a:t>
            </a:r>
            <a:r>
              <a:rPr lang="fr-FR" sz="3000" i="1">
                <a:solidFill>
                  <a:srgbClr val="0070C0"/>
                </a:solidFill>
                <a:latin typeface="Times New Roman" panose="02020603050405020304" pitchFamily="18" charset="0"/>
                <a:cs typeface="Times New Roman" panose="02020603050405020304" pitchFamily="18" charset="0"/>
              </a:rPr>
              <a:t>nút nhánh </a:t>
            </a:r>
            <a:r>
              <a:rPr lang="fr-FR" sz="3000">
                <a:solidFill>
                  <a:srgbClr val="0070C0"/>
                </a:solidFill>
                <a:latin typeface="Times New Roman" panose="02020603050405020304" pitchFamily="18" charset="0"/>
                <a:cs typeface="Times New Roman" panose="02020603050405020304" pitchFamily="18" charset="0"/>
              </a:rPr>
              <a:t>(branch node)</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40604" y="612474"/>
            <a:ext cx="7414017" cy="683264"/>
          </a:xfrm>
          <a:prstGeom prst="rect">
            <a:avLst/>
          </a:prstGeom>
        </p:spPr>
        <p:txBody>
          <a:bodyPr wrap="non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Đối với cây, chẳng hạn hình dưới đây thì:</a:t>
            </a: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054" y="1322167"/>
            <a:ext cx="7365796" cy="2870701"/>
          </a:xfrm>
          <a:prstGeom prst="rect">
            <a:avLst/>
          </a:prstGeom>
          <a:ln>
            <a:solidFill>
              <a:srgbClr val="FFC000"/>
            </a:solidFill>
          </a:ln>
        </p:spPr>
      </p:pic>
      <p:sp>
        <p:nvSpPr>
          <p:cNvPr id="11" name="Rectangle 10"/>
          <p:cNvSpPr/>
          <p:nvPr/>
        </p:nvSpPr>
        <p:spPr>
          <a:xfrm>
            <a:off x="228600" y="4276447"/>
            <a:ext cx="11906250" cy="109565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a:solidFill>
                  <a:srgbClr val="0070C0"/>
                </a:solidFill>
                <a:latin typeface="Times New Roman" panose="02020603050405020304" pitchFamily="18" charset="0"/>
                <a:cs typeface="Times New Roman" panose="02020603050405020304" pitchFamily="18" charset="0"/>
              </a:rPr>
              <a:t>* Cấp cao nhất của nút trên cây gọi là </a:t>
            </a:r>
            <a:r>
              <a:rPr lang="fr-FR" sz="3000" i="1">
                <a:solidFill>
                  <a:srgbClr val="0070C0"/>
                </a:solidFill>
                <a:latin typeface="Times New Roman" panose="02020603050405020304" pitchFamily="18" charset="0"/>
                <a:cs typeface="Times New Roman" panose="02020603050405020304" pitchFamily="18" charset="0"/>
              </a:rPr>
              <a:t>cấp của cây đó</a:t>
            </a:r>
            <a:r>
              <a:rPr lang="fr-FR" sz="3000">
                <a:solidFill>
                  <a:srgbClr val="0070C0"/>
                </a:solidFill>
                <a:latin typeface="Times New Roman" panose="02020603050405020304" pitchFamily="18" charset="0"/>
                <a:cs typeface="Times New Roman" panose="02020603050405020304" pitchFamily="18" charset="0"/>
              </a:rPr>
              <a:t>. Ví dụ cây ở hình này là cây cấp 3.</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228600" y="5366158"/>
            <a:ext cx="11906250" cy="125551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a:solidFill>
                  <a:srgbClr val="0070C0"/>
                </a:solidFill>
                <a:latin typeface="Times New Roman" panose="02020603050405020304" pitchFamily="18" charset="0"/>
                <a:cs typeface="Times New Roman" panose="02020603050405020304" pitchFamily="18" charset="0"/>
              </a:rPr>
              <a:t>* Gốc của cây có </a:t>
            </a:r>
            <a:r>
              <a:rPr lang="fr-FR" sz="3000" i="1">
                <a:solidFill>
                  <a:srgbClr val="0070C0"/>
                </a:solidFill>
                <a:latin typeface="Times New Roman" panose="02020603050405020304" pitchFamily="18" charset="0"/>
                <a:cs typeface="Times New Roman" panose="02020603050405020304" pitchFamily="18" charset="0"/>
              </a:rPr>
              <a:t>mức</a:t>
            </a:r>
            <a:r>
              <a:rPr lang="fr-FR" sz="3000">
                <a:solidFill>
                  <a:srgbClr val="0070C0"/>
                </a:solidFill>
                <a:latin typeface="Times New Roman" panose="02020603050405020304" pitchFamily="18" charset="0"/>
                <a:cs typeface="Times New Roman" panose="02020603050405020304" pitchFamily="18" charset="0"/>
              </a:rPr>
              <a:t> (level) là 1. Nếu nút cha có mức là i thì nút con có mức là i + 1. </a:t>
            </a:r>
            <a:endParaRPr lang="en-US" sz="30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07676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 ĐỊNH NGHĨA VÀ CÁC KHÁI NIỆM</a:t>
            </a:r>
          </a:p>
        </p:txBody>
      </p:sp>
      <p:sp>
        <p:nvSpPr>
          <p:cNvPr id="7" name="Rectangle 6"/>
          <p:cNvSpPr/>
          <p:nvPr/>
        </p:nvSpPr>
        <p:spPr>
          <a:xfrm>
            <a:off x="228600" y="1856761"/>
            <a:ext cx="4438650" cy="6197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a:solidFill>
                  <a:srgbClr val="0070C0"/>
                </a:solidFill>
                <a:latin typeface="Times New Roman" panose="02020603050405020304" pitchFamily="18" charset="0"/>
                <a:cs typeface="Times New Roman" panose="02020603050405020304" pitchFamily="18" charset="0"/>
              </a:rPr>
              <a:t>Nút A có số mức là 1</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40608" y="612474"/>
            <a:ext cx="7414017" cy="683264"/>
          </a:xfrm>
          <a:prstGeom prst="rect">
            <a:avLst/>
          </a:prstGeom>
        </p:spPr>
        <p:txBody>
          <a:bodyPr wrap="non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Đối với cây, chẳng hạn hình dưới đây thì:</a:t>
            </a: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054" y="1322167"/>
            <a:ext cx="7365796" cy="2870701"/>
          </a:xfrm>
          <a:prstGeom prst="rect">
            <a:avLst/>
          </a:prstGeom>
          <a:ln>
            <a:solidFill>
              <a:srgbClr val="FFC000"/>
            </a:solidFill>
          </a:ln>
        </p:spPr>
      </p:pic>
      <p:sp>
        <p:nvSpPr>
          <p:cNvPr id="11" name="Rectangle 10"/>
          <p:cNvSpPr/>
          <p:nvPr/>
        </p:nvSpPr>
        <p:spPr>
          <a:xfrm>
            <a:off x="228600" y="4276447"/>
            <a:ext cx="11906250" cy="109565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a:solidFill>
                  <a:srgbClr val="0070C0"/>
                </a:solidFill>
                <a:latin typeface="Times New Roman" panose="02020603050405020304" pitchFamily="18" charset="0"/>
                <a:cs typeface="Times New Roman" panose="02020603050405020304" pitchFamily="18" charset="0"/>
              </a:rPr>
              <a:t>* </a:t>
            </a:r>
            <a:r>
              <a:rPr lang="fr-FR" sz="3000" i="1">
                <a:solidFill>
                  <a:srgbClr val="0070C0"/>
                </a:solidFill>
                <a:latin typeface="Times New Roman" panose="02020603050405020304" pitchFamily="18" charset="0"/>
                <a:cs typeface="Times New Roman" panose="02020603050405020304" pitchFamily="18" charset="0"/>
              </a:rPr>
              <a:t>Chiều cao </a:t>
            </a:r>
            <a:r>
              <a:rPr lang="fr-FR" sz="3000">
                <a:solidFill>
                  <a:srgbClr val="0070C0"/>
                </a:solidFill>
                <a:latin typeface="Times New Roman" panose="02020603050405020304" pitchFamily="18" charset="0"/>
                <a:cs typeface="Times New Roman" panose="02020603050405020304" pitchFamily="18" charset="0"/>
              </a:rPr>
              <a:t>(height) hay </a:t>
            </a:r>
            <a:r>
              <a:rPr lang="fr-FR" sz="3000" i="1">
                <a:solidFill>
                  <a:srgbClr val="0070C0"/>
                </a:solidFill>
                <a:latin typeface="Times New Roman" panose="02020603050405020304" pitchFamily="18" charset="0"/>
                <a:cs typeface="Times New Roman" panose="02020603050405020304" pitchFamily="18" charset="0"/>
              </a:rPr>
              <a:t>chiều sâu </a:t>
            </a:r>
            <a:r>
              <a:rPr lang="fr-FR" sz="3000">
                <a:solidFill>
                  <a:srgbClr val="0070C0"/>
                </a:solidFill>
                <a:latin typeface="Times New Roman" panose="02020603050405020304" pitchFamily="18" charset="0"/>
                <a:cs typeface="Times New Roman" panose="02020603050405020304" pitchFamily="18" charset="0"/>
              </a:rPr>
              <a:t>(depth) của một cây là số mức lớn nhất của nút có trên cây đó.</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228600" y="5366159"/>
            <a:ext cx="11906250" cy="69174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a:solidFill>
                  <a:srgbClr val="0070C0"/>
                </a:solidFill>
                <a:latin typeface="Times New Roman" panose="02020603050405020304" pitchFamily="18" charset="0"/>
                <a:cs typeface="Times New Roman" panose="02020603050405020304" pitchFamily="18" charset="0"/>
              </a:rPr>
              <a:t>Cây ở hình này có chiều cao là 4.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8" name="Rectangle 7"/>
          <p:cNvSpPr/>
          <p:nvPr/>
        </p:nvSpPr>
        <p:spPr>
          <a:xfrm>
            <a:off x="228600" y="1265018"/>
            <a:ext cx="4438650" cy="6074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14300" algn="just"/>
            <a:r>
              <a:rPr lang="fr-FR" sz="3000" b="1">
                <a:solidFill>
                  <a:srgbClr val="0070C0"/>
                </a:solidFill>
                <a:latin typeface="Times New Roman" panose="02020603050405020304" pitchFamily="18" charset="0"/>
                <a:cs typeface="Times New Roman" panose="02020603050405020304" pitchFamily="18" charset="0"/>
              </a:rPr>
              <a:t>Ví dụ: </a:t>
            </a:r>
            <a:endParaRPr lang="en-US" sz="3000" b="1">
              <a:solidFill>
                <a:srgbClr val="0070C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28600" y="2462528"/>
            <a:ext cx="4438650" cy="6197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a:solidFill>
                  <a:srgbClr val="0070C0"/>
                </a:solidFill>
                <a:latin typeface="Times New Roman" panose="02020603050405020304" pitchFamily="18" charset="0"/>
                <a:cs typeface="Times New Roman" panose="02020603050405020304" pitchFamily="18" charset="0"/>
              </a:rPr>
              <a:t>D có số mức là 2</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228600" y="3037077"/>
            <a:ext cx="4438650" cy="6197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a:solidFill>
                  <a:srgbClr val="0070C0"/>
                </a:solidFill>
                <a:latin typeface="Times New Roman" panose="02020603050405020304" pitchFamily="18" charset="0"/>
                <a:cs typeface="Times New Roman" panose="02020603050405020304" pitchFamily="18" charset="0"/>
              </a:rPr>
              <a:t>G có số mức là 3</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28600" y="3646905"/>
            <a:ext cx="4438650" cy="6197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000">
                <a:solidFill>
                  <a:srgbClr val="0070C0"/>
                </a:solidFill>
                <a:latin typeface="Times New Roman" panose="02020603050405020304" pitchFamily="18" charset="0"/>
                <a:cs typeface="Times New Roman" panose="02020603050405020304" pitchFamily="18" charset="0"/>
              </a:rPr>
              <a:t>J có số mức là 4</a:t>
            </a:r>
            <a:endParaRPr lang="en-US" sz="30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224296"/>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11" grpId="0" animBg="1"/>
      <p:bldP spid="12" grpId="0" animBg="1"/>
      <p:bldP spid="8" grpId="0" animBg="1"/>
      <p:bldP spid="10" grpId="0" animBg="1"/>
      <p:bldP spid="13" grpId="0" animBg="1"/>
      <p:bldP spid="14"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48798F28075534DAA674932917787E7" ma:contentTypeVersion="8" ma:contentTypeDescription="Create a new document." ma:contentTypeScope="" ma:versionID="3d77b9e23610065c8918784f979288d2">
  <xsd:schema xmlns:xsd="http://www.w3.org/2001/XMLSchema" xmlns:xs="http://www.w3.org/2001/XMLSchema" xmlns:p="http://schemas.microsoft.com/office/2006/metadata/properties" xmlns:ns2="c6fb040c-ad48-49fd-8b5d-a037bae877bc" targetNamespace="http://schemas.microsoft.com/office/2006/metadata/properties" ma:root="true" ma:fieldsID="49ec1c0880ad678bbbe64f0c10692640" ns2:_="">
    <xsd:import namespace="c6fb040c-ad48-49fd-8b5d-a037bae877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fb040c-ad48-49fd-8b5d-a037bae877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F105CC-9AEE-4775-B1E1-4E5F054DB409}">
  <ds:schemaRefs>
    <ds:schemaRef ds:uri="http://schemas.microsoft.com/sharepoint/v3/contenttype/forms"/>
  </ds:schemaRefs>
</ds:datastoreItem>
</file>

<file path=customXml/itemProps2.xml><?xml version="1.0" encoding="utf-8"?>
<ds:datastoreItem xmlns:ds="http://schemas.openxmlformats.org/officeDocument/2006/customXml" ds:itemID="{1EB9E611-4D29-4EC2-A567-2E80394BBEBD}"/>
</file>

<file path=customXml/itemProps3.xml><?xml version="1.0" encoding="utf-8"?>
<ds:datastoreItem xmlns:ds="http://schemas.openxmlformats.org/officeDocument/2006/customXml" ds:itemID="{1A6B96D7-799A-40D8-A6BE-69C577247E3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Trek</Template>
  <Application>Microsoft Office PowerPoint</Application>
  <PresentationFormat>Widescreen</PresentationFormat>
  <Slides>31</Slides>
  <Notes>1</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Wisp</vt:lpstr>
      <vt:lpstr>CHƯƠNG 5: CÂY</vt:lpstr>
      <vt:lpstr>CHƯƠNG 5: CÂY</vt:lpstr>
      <vt:lpstr>I. ĐỊNH NGHĨA VÀ CÁC KHÁI NIỆM</vt:lpstr>
      <vt:lpstr>I. ĐỊNH NGHĨA VÀ CÁC KHÁI NIỆM</vt:lpstr>
      <vt:lpstr>I. ĐỊNH NGHĨA VÀ CÁC KHÁI NIỆM</vt:lpstr>
      <vt:lpstr>I. ĐỊNH NGHĨA VÀ CÁC KHÁI NIỆM</vt:lpstr>
      <vt:lpstr>I. ĐỊNH NGHĨA VÀ CÁC KHÁI NIỆM</vt:lpstr>
      <vt:lpstr>I. ĐỊNH NGHĨA VÀ CÁC KHÁI NIỆM</vt:lpstr>
      <vt:lpstr>I. ĐỊNH NGHĨA VÀ CÁC KHÁI NIỆM</vt:lpstr>
      <vt:lpstr>I. ĐỊNH NGHĨA VÀ CÁC KHÁI NIỆM</vt:lpstr>
      <vt:lpstr>I. ĐỊNH NGHĨA VÀ CÁC KHÁI NIỆM</vt:lpstr>
      <vt:lpstr>II. CÂY NHỊ PHÂN (Binary tree)</vt:lpstr>
      <vt:lpstr>II. CÂY NHỊ PHÂN (Binary tree)</vt:lpstr>
      <vt:lpstr>II. CÂY NHỊ PHÂN (Binary tree)</vt:lpstr>
      <vt:lpstr>II. CÂY NHỊ PHÂN (Binary tree)</vt:lpstr>
      <vt:lpstr>II. CÂY NHỊ PHÂN (Binary tree)</vt:lpstr>
      <vt:lpstr>II. CÂY NHỊ PHÂN (Binary tree)</vt:lpstr>
      <vt:lpstr>II. CÂY NHỊ PHÂN (Binary tree)</vt:lpstr>
      <vt:lpstr>II. CÂY NHỊ PHÂN (Binary tree)</vt:lpstr>
      <vt:lpstr>II. CÂY NHỊ PHÂN (Binary tree)</vt:lpstr>
      <vt:lpstr>PowerPoint Presentation</vt:lpstr>
      <vt:lpstr>PowerPoint Presentation</vt:lpstr>
      <vt:lpstr>PowerPoint Presentation</vt:lpstr>
      <vt:lpstr>II. CÂY NHỊ PHÂN (Binary tree)</vt:lpstr>
      <vt:lpstr>II. CÂY NHỊ PHÂN (Binary tree)</vt:lpstr>
      <vt:lpstr>II. CÂY NHỊ PHÂN (Binary tree)</vt:lpstr>
      <vt:lpstr>II. CÂY NHỊ PHÂN (Binary tree)</vt:lpstr>
      <vt:lpstr>II. CÂY NHỊ PHÂN (Binary tree)</vt:lpstr>
      <vt:lpstr>II. CÂY NHỊ PHÂN (Binary tree)</vt:lpstr>
      <vt:lpstr>II. CÂY NHỊ PHÂN (Binary tree)</vt:lpstr>
      <vt:lpstr>II. CÂY NHỊ PHÂN (Binary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revision>1</cp:revision>
  <dcterms:created xsi:type="dcterms:W3CDTF">2020-04-19T14:17:57Z</dcterms:created>
  <dcterms:modified xsi:type="dcterms:W3CDTF">2021-09-28T08:53:33Z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0x010100248798F28075534DAA674932917787E7</vt:lpwstr>
  </property>
</Properties>
</file>