
<file path=[Content_Types].xml><?xml version="1.0" encoding="utf-8"?>
<Types xmlns="http://schemas.openxmlformats.org/package/2006/content-types">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4" r:id="rId26"/>
    <p:sldId id="283"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43" d="100"/>
          <a:sy n="43" d="100"/>
        </p:scale>
        <p:origin x="42" y="54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94691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1390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38784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80835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99948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7154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77891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02247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584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205811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6DABD-CB95-4E3E-941C-67ABDBF05F3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14529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36DABD-CB95-4E3E-941C-67ABDBF05F3F}"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321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36DABD-CB95-4E3E-941C-67ABDBF05F3F}"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54879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6DABD-CB95-4E3E-941C-67ABDBF05F3F}"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8540582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7410116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39280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36DABD-CB95-4E3E-941C-67ABDBF05F3F}" type="datetimeFigureOut">
              <a:rPr lang="en-US" smtClean="0"/>
              <a:t>10/12/2021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CB35B4-B81F-4A32-ACD2-D48AE86A0BB6}" type="slidenum">
              <a:rPr lang="en-US" smtClean="0"/>
              <a:t>‹#›</a:t>
            </a:fld>
            <a:endParaRPr lang="en-US"/>
          </a:p>
        </p:txBody>
      </p:sp>
    </p:spTree>
    <p:extLst>
      <p:ext uri="{BB962C8B-B14F-4D97-AF65-F5344CB8AC3E}">
        <p14:creationId xmlns:p14="http://schemas.microsoft.com/office/powerpoint/2010/main" val="2686299580"/>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 id="2147484236" r:id="rId14"/>
    <p:sldLayoutId id="2147484237" r:id="rId15"/>
    <p:sldLayoutId id="21474842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5" y="59871"/>
            <a:ext cx="11560628" cy="676795"/>
          </a:xfrm>
        </p:spPr>
        <p:txBody>
          <a:bodyPr>
            <a:noAutofit/>
          </a:bodyPr>
          <a:lstStyle/>
          <a:p>
            <a:pPr algn="ctr"/>
            <a:r>
              <a:rPr lang="en-US" sz="4800" b="1" smtClean="0">
                <a:solidFill>
                  <a:srgbClr val="0070C0"/>
                </a:solidFill>
                <a:latin typeface="Times New Roman" panose="02020603050405020304" pitchFamily="18" charset="0"/>
                <a:cs typeface="Times New Roman" panose="02020603050405020304" pitchFamily="18" charset="0"/>
              </a:rPr>
              <a:t>CHƯƠNG 7: TÌM KIẾM</a:t>
            </a:r>
            <a:endParaRPr lang="en-US" sz="4800" b="1" u="sng" dirty="0">
              <a:solidFill>
                <a:srgbClr val="0070C0"/>
              </a:solidFill>
            </a:endParaRPr>
          </a:p>
        </p:txBody>
      </p:sp>
      <p:grpSp>
        <p:nvGrpSpPr>
          <p:cNvPr id="13" name="Group 12"/>
          <p:cNvGrpSpPr/>
          <p:nvPr/>
        </p:nvGrpSpPr>
        <p:grpSpPr>
          <a:xfrm>
            <a:off x="386741" y="1383754"/>
            <a:ext cx="11560627" cy="1395321"/>
            <a:chOff x="386741" y="1383754"/>
            <a:chExt cx="11560627" cy="1395321"/>
          </a:xfrm>
        </p:grpSpPr>
        <p:sp>
          <p:nvSpPr>
            <p:cNvPr id="4" name="Freeform 3"/>
            <p:cNvSpPr/>
            <p:nvPr/>
          </p:nvSpPr>
          <p:spPr>
            <a:xfrm>
              <a:off x="386741" y="1383754"/>
              <a:ext cx="976724" cy="1395321"/>
            </a:xfrm>
            <a:custGeom>
              <a:avLst/>
              <a:gdLst>
                <a:gd name="connsiteX0" fmla="*/ 0 w 1395320"/>
                <a:gd name="connsiteY0" fmla="*/ 0 h 976724"/>
                <a:gd name="connsiteX1" fmla="*/ 906958 w 1395320"/>
                <a:gd name="connsiteY1" fmla="*/ 0 h 976724"/>
                <a:gd name="connsiteX2" fmla="*/ 1395320 w 1395320"/>
                <a:gd name="connsiteY2" fmla="*/ 488362 h 976724"/>
                <a:gd name="connsiteX3" fmla="*/ 906958 w 1395320"/>
                <a:gd name="connsiteY3" fmla="*/ 976724 h 976724"/>
                <a:gd name="connsiteX4" fmla="*/ 0 w 1395320"/>
                <a:gd name="connsiteY4" fmla="*/ 976724 h 976724"/>
                <a:gd name="connsiteX5" fmla="*/ 488362 w 1395320"/>
                <a:gd name="connsiteY5" fmla="*/ 488362 h 976724"/>
                <a:gd name="connsiteX6" fmla="*/ 0 w 1395320"/>
                <a:gd name="connsiteY6" fmla="*/ 0 h 97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320" h="976724">
                  <a:moveTo>
                    <a:pt x="1395320" y="0"/>
                  </a:moveTo>
                  <a:lnTo>
                    <a:pt x="1395320" y="634871"/>
                  </a:lnTo>
                  <a:lnTo>
                    <a:pt x="697660" y="976724"/>
                  </a:lnTo>
                  <a:lnTo>
                    <a:pt x="0" y="634871"/>
                  </a:lnTo>
                  <a:lnTo>
                    <a:pt x="0" y="0"/>
                  </a:lnTo>
                  <a:lnTo>
                    <a:pt x="697660" y="341853"/>
                  </a:lnTo>
                  <a:lnTo>
                    <a:pt x="139532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0480" tIns="518843" rIns="30480" bIns="518842" numCol="1" spcCol="1270" anchor="ctr" anchorCtr="0">
              <a:noAutofit/>
            </a:bodyPr>
            <a:lstStyle/>
            <a:p>
              <a:pPr lvl="0" algn="ctr" defTabSz="2133600">
                <a:lnSpc>
                  <a:spcPct val="90000"/>
                </a:lnSpc>
                <a:spcBef>
                  <a:spcPct val="0"/>
                </a:spcBef>
                <a:spcAft>
                  <a:spcPct val="35000"/>
                </a:spcAft>
              </a:pPr>
              <a:r>
                <a:rPr lang="en-US" sz="4800" kern="1200" dirty="0" smtClean="0">
                  <a:solidFill>
                    <a:srgbClr val="C00000"/>
                  </a:solidFill>
                  <a:latin typeface="Times New Roman" pitchFamily="18" charset="0"/>
                  <a:cs typeface="Times New Roman" pitchFamily="18" charset="0"/>
                </a:rPr>
                <a:t>1</a:t>
              </a:r>
              <a:endParaRPr lang="en-US" sz="4800" kern="1200" dirty="0">
                <a:solidFill>
                  <a:srgbClr val="C00000"/>
                </a:solidFill>
                <a:latin typeface="Times New Roman" pitchFamily="18" charset="0"/>
                <a:cs typeface="Times New Roman" pitchFamily="18" charset="0"/>
              </a:endParaRPr>
            </a:p>
          </p:txBody>
        </p:sp>
        <p:sp>
          <p:nvSpPr>
            <p:cNvPr id="5" name="Freeform 4"/>
            <p:cNvSpPr/>
            <p:nvPr/>
          </p:nvSpPr>
          <p:spPr>
            <a:xfrm>
              <a:off x="1363465" y="1383756"/>
              <a:ext cx="10583903" cy="907435"/>
            </a:xfrm>
            <a:custGeom>
              <a:avLst/>
              <a:gdLst>
                <a:gd name="connsiteX0" fmla="*/ 151242 w 907435"/>
                <a:gd name="connsiteY0" fmla="*/ 0 h 10583903"/>
                <a:gd name="connsiteX1" fmla="*/ 756193 w 907435"/>
                <a:gd name="connsiteY1" fmla="*/ 0 h 10583903"/>
                <a:gd name="connsiteX2" fmla="*/ 907435 w 907435"/>
                <a:gd name="connsiteY2" fmla="*/ 151242 h 10583903"/>
                <a:gd name="connsiteX3" fmla="*/ 907435 w 907435"/>
                <a:gd name="connsiteY3" fmla="*/ 10583903 h 10583903"/>
                <a:gd name="connsiteX4" fmla="*/ 907435 w 907435"/>
                <a:gd name="connsiteY4" fmla="*/ 10583903 h 10583903"/>
                <a:gd name="connsiteX5" fmla="*/ 0 w 907435"/>
                <a:gd name="connsiteY5" fmla="*/ 10583903 h 10583903"/>
                <a:gd name="connsiteX6" fmla="*/ 0 w 907435"/>
                <a:gd name="connsiteY6" fmla="*/ 10583903 h 10583903"/>
                <a:gd name="connsiteX7" fmla="*/ 0 w 907435"/>
                <a:gd name="connsiteY7" fmla="*/ 151242 h 10583903"/>
                <a:gd name="connsiteX8" fmla="*/ 151242 w 907435"/>
                <a:gd name="connsiteY8" fmla="*/ 0 h 1058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7435" h="10583903">
                  <a:moveTo>
                    <a:pt x="907435" y="1764021"/>
                  </a:moveTo>
                  <a:lnTo>
                    <a:pt x="907435" y="8819882"/>
                  </a:lnTo>
                  <a:cubicBezTo>
                    <a:pt x="907435" y="9794125"/>
                    <a:pt x="901629" y="10583897"/>
                    <a:pt x="894468" y="10583897"/>
                  </a:cubicBezTo>
                  <a:lnTo>
                    <a:pt x="0" y="10583897"/>
                  </a:lnTo>
                  <a:lnTo>
                    <a:pt x="0" y="10583897"/>
                  </a:lnTo>
                  <a:lnTo>
                    <a:pt x="0" y="6"/>
                  </a:lnTo>
                  <a:lnTo>
                    <a:pt x="0" y="6"/>
                  </a:lnTo>
                  <a:lnTo>
                    <a:pt x="894468" y="6"/>
                  </a:lnTo>
                  <a:cubicBezTo>
                    <a:pt x="901629" y="6"/>
                    <a:pt x="907435" y="789778"/>
                    <a:pt x="907435" y="1764021"/>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12929" tIns="72236" rIns="72236" bIns="72238" numCol="1" spcCol="1270" anchor="ctr" anchorCtr="0">
              <a:noAutofit/>
            </a:bodyPr>
            <a:lstStyle/>
            <a:p>
              <a:pPr marL="285750" lvl="1" indent="-285750" algn="l" defTabSz="1955800">
                <a:lnSpc>
                  <a:spcPct val="90000"/>
                </a:lnSpc>
                <a:spcBef>
                  <a:spcPct val="0"/>
                </a:spcBef>
                <a:spcAft>
                  <a:spcPct val="15000"/>
                </a:spcAft>
                <a:buChar char="••"/>
              </a:pPr>
              <a:r>
                <a:rPr lang="en-US" sz="4400" b="1" kern="1200" smtClean="0">
                  <a:solidFill>
                    <a:srgbClr val="0070C0"/>
                  </a:solidFill>
                  <a:latin typeface="Times New Roman" panose="02020603050405020304" pitchFamily="18" charset="0"/>
                  <a:cs typeface="Times New Roman" panose="02020603050405020304" pitchFamily="18" charset="0"/>
                </a:rPr>
                <a:t>Bài toán tìm kiếm</a:t>
              </a:r>
              <a:endParaRPr lang="en-US" sz="4400" b="1" kern="1200">
                <a:solidFill>
                  <a:srgbClr val="0070C0"/>
                </a:solidFill>
                <a:latin typeface="Times New Roman" panose="02020603050405020304" pitchFamily="18" charset="0"/>
                <a:cs typeface="Times New Roman" panose="02020603050405020304" pitchFamily="18" charset="0"/>
              </a:endParaRPr>
            </a:p>
          </p:txBody>
        </p:sp>
      </p:grpSp>
      <p:grpSp>
        <p:nvGrpSpPr>
          <p:cNvPr id="14" name="Group 13"/>
          <p:cNvGrpSpPr/>
          <p:nvPr/>
        </p:nvGrpSpPr>
        <p:grpSpPr>
          <a:xfrm>
            <a:off x="386741" y="2634050"/>
            <a:ext cx="11560628" cy="1395320"/>
            <a:chOff x="386741" y="2634050"/>
            <a:chExt cx="11560628" cy="1395320"/>
          </a:xfrm>
        </p:grpSpPr>
        <p:sp>
          <p:nvSpPr>
            <p:cNvPr id="6" name="Freeform 5"/>
            <p:cNvSpPr/>
            <p:nvPr/>
          </p:nvSpPr>
          <p:spPr>
            <a:xfrm>
              <a:off x="386741" y="2634050"/>
              <a:ext cx="976724" cy="1395320"/>
            </a:xfrm>
            <a:custGeom>
              <a:avLst/>
              <a:gdLst>
                <a:gd name="connsiteX0" fmla="*/ 0 w 1395320"/>
                <a:gd name="connsiteY0" fmla="*/ 0 h 976724"/>
                <a:gd name="connsiteX1" fmla="*/ 906958 w 1395320"/>
                <a:gd name="connsiteY1" fmla="*/ 0 h 976724"/>
                <a:gd name="connsiteX2" fmla="*/ 1395320 w 1395320"/>
                <a:gd name="connsiteY2" fmla="*/ 488362 h 976724"/>
                <a:gd name="connsiteX3" fmla="*/ 906958 w 1395320"/>
                <a:gd name="connsiteY3" fmla="*/ 976724 h 976724"/>
                <a:gd name="connsiteX4" fmla="*/ 0 w 1395320"/>
                <a:gd name="connsiteY4" fmla="*/ 976724 h 976724"/>
                <a:gd name="connsiteX5" fmla="*/ 488362 w 1395320"/>
                <a:gd name="connsiteY5" fmla="*/ 488362 h 976724"/>
                <a:gd name="connsiteX6" fmla="*/ 0 w 1395320"/>
                <a:gd name="connsiteY6" fmla="*/ 0 h 97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320" h="976724">
                  <a:moveTo>
                    <a:pt x="1395320" y="0"/>
                  </a:moveTo>
                  <a:lnTo>
                    <a:pt x="1395320" y="634871"/>
                  </a:lnTo>
                  <a:lnTo>
                    <a:pt x="697660" y="976724"/>
                  </a:lnTo>
                  <a:lnTo>
                    <a:pt x="0" y="634871"/>
                  </a:lnTo>
                  <a:lnTo>
                    <a:pt x="0" y="0"/>
                  </a:lnTo>
                  <a:lnTo>
                    <a:pt x="697660" y="341853"/>
                  </a:lnTo>
                  <a:lnTo>
                    <a:pt x="139532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0480" tIns="518842" rIns="30480" bIns="518842" numCol="1" spcCol="1270" anchor="ctr" anchorCtr="0">
              <a:noAutofit/>
            </a:bodyPr>
            <a:lstStyle/>
            <a:p>
              <a:pPr lvl="0" algn="ctr" defTabSz="2133600">
                <a:lnSpc>
                  <a:spcPct val="90000"/>
                </a:lnSpc>
                <a:spcBef>
                  <a:spcPct val="0"/>
                </a:spcBef>
                <a:spcAft>
                  <a:spcPct val="35000"/>
                </a:spcAft>
              </a:pPr>
              <a:r>
                <a:rPr lang="en-US" sz="4800" kern="1200" smtClean="0">
                  <a:solidFill>
                    <a:srgbClr val="C00000"/>
                  </a:solidFill>
                  <a:latin typeface="Times New Roman" pitchFamily="18" charset="0"/>
                  <a:cs typeface="Times New Roman" pitchFamily="18" charset="0"/>
                </a:rPr>
                <a:t>2</a:t>
              </a:r>
              <a:endParaRPr lang="en-US" sz="4800" kern="1200">
                <a:solidFill>
                  <a:srgbClr val="C00000"/>
                </a:solidFill>
                <a:latin typeface="Times New Roman" pitchFamily="18" charset="0"/>
                <a:cs typeface="Times New Roman" pitchFamily="18" charset="0"/>
              </a:endParaRPr>
            </a:p>
          </p:txBody>
        </p:sp>
        <p:sp>
          <p:nvSpPr>
            <p:cNvPr id="7" name="Freeform 6"/>
            <p:cNvSpPr/>
            <p:nvPr/>
          </p:nvSpPr>
          <p:spPr>
            <a:xfrm>
              <a:off x="1363465" y="2634051"/>
              <a:ext cx="10583904" cy="906959"/>
            </a:xfrm>
            <a:custGeom>
              <a:avLst/>
              <a:gdLst>
                <a:gd name="connsiteX0" fmla="*/ 151163 w 906958"/>
                <a:gd name="connsiteY0" fmla="*/ 0 h 10583903"/>
                <a:gd name="connsiteX1" fmla="*/ 755795 w 906958"/>
                <a:gd name="connsiteY1" fmla="*/ 0 h 10583903"/>
                <a:gd name="connsiteX2" fmla="*/ 906958 w 906958"/>
                <a:gd name="connsiteY2" fmla="*/ 151163 h 10583903"/>
                <a:gd name="connsiteX3" fmla="*/ 906958 w 906958"/>
                <a:gd name="connsiteY3" fmla="*/ 10583903 h 10583903"/>
                <a:gd name="connsiteX4" fmla="*/ 906958 w 906958"/>
                <a:gd name="connsiteY4" fmla="*/ 10583903 h 10583903"/>
                <a:gd name="connsiteX5" fmla="*/ 0 w 906958"/>
                <a:gd name="connsiteY5" fmla="*/ 10583903 h 10583903"/>
                <a:gd name="connsiteX6" fmla="*/ 0 w 906958"/>
                <a:gd name="connsiteY6" fmla="*/ 10583903 h 10583903"/>
                <a:gd name="connsiteX7" fmla="*/ 0 w 906958"/>
                <a:gd name="connsiteY7" fmla="*/ 151163 h 10583903"/>
                <a:gd name="connsiteX8" fmla="*/ 151163 w 906958"/>
                <a:gd name="connsiteY8" fmla="*/ 0 h 1058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6958" h="10583903">
                  <a:moveTo>
                    <a:pt x="906958" y="1764027"/>
                  </a:moveTo>
                  <a:lnTo>
                    <a:pt x="906958" y="8819876"/>
                  </a:lnTo>
                  <a:cubicBezTo>
                    <a:pt x="906958" y="9794118"/>
                    <a:pt x="901158" y="10583897"/>
                    <a:pt x="894004" y="10583897"/>
                  </a:cubicBezTo>
                  <a:lnTo>
                    <a:pt x="0" y="10583897"/>
                  </a:lnTo>
                  <a:lnTo>
                    <a:pt x="0" y="10583897"/>
                  </a:lnTo>
                  <a:lnTo>
                    <a:pt x="0" y="6"/>
                  </a:lnTo>
                  <a:lnTo>
                    <a:pt x="0" y="6"/>
                  </a:lnTo>
                  <a:lnTo>
                    <a:pt x="894004" y="6"/>
                  </a:lnTo>
                  <a:cubicBezTo>
                    <a:pt x="901158" y="6"/>
                    <a:pt x="906958" y="789785"/>
                    <a:pt x="906958" y="1764027"/>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12929" tIns="72214" rIns="72214" bIns="72215" numCol="1" spcCol="1270" anchor="ctr" anchorCtr="0">
              <a:noAutofit/>
            </a:bodyPr>
            <a:lstStyle/>
            <a:p>
              <a:pPr marL="285750" lvl="1" indent="-285750" algn="l" defTabSz="1955800">
                <a:lnSpc>
                  <a:spcPct val="90000"/>
                </a:lnSpc>
                <a:spcBef>
                  <a:spcPct val="0"/>
                </a:spcBef>
                <a:spcAft>
                  <a:spcPct val="15000"/>
                </a:spcAft>
                <a:buChar char="••"/>
              </a:pPr>
              <a:r>
                <a:rPr lang="en-US" sz="4400" b="1" kern="1200" smtClean="0">
                  <a:solidFill>
                    <a:srgbClr val="0070C0"/>
                  </a:solidFill>
                  <a:latin typeface="Times New Roman" panose="02020603050405020304" pitchFamily="18" charset="0"/>
                  <a:cs typeface="Times New Roman" panose="02020603050405020304" pitchFamily="18" charset="0"/>
                </a:rPr>
                <a:t>Tìm kiếm tuần tự (Sequential Searching)</a:t>
              </a:r>
              <a:endParaRPr lang="en-US" sz="4400" b="1" kern="1200">
                <a:solidFill>
                  <a:srgbClr val="0070C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386741" y="3884345"/>
            <a:ext cx="11560628" cy="1395320"/>
            <a:chOff x="386741" y="3884345"/>
            <a:chExt cx="11560628" cy="1395320"/>
          </a:xfrm>
        </p:grpSpPr>
        <p:sp>
          <p:nvSpPr>
            <p:cNvPr id="9" name="Freeform 8"/>
            <p:cNvSpPr/>
            <p:nvPr/>
          </p:nvSpPr>
          <p:spPr>
            <a:xfrm>
              <a:off x="386741" y="3884345"/>
              <a:ext cx="976724" cy="1395320"/>
            </a:xfrm>
            <a:custGeom>
              <a:avLst/>
              <a:gdLst>
                <a:gd name="connsiteX0" fmla="*/ 0 w 1395320"/>
                <a:gd name="connsiteY0" fmla="*/ 0 h 976724"/>
                <a:gd name="connsiteX1" fmla="*/ 906958 w 1395320"/>
                <a:gd name="connsiteY1" fmla="*/ 0 h 976724"/>
                <a:gd name="connsiteX2" fmla="*/ 1395320 w 1395320"/>
                <a:gd name="connsiteY2" fmla="*/ 488362 h 976724"/>
                <a:gd name="connsiteX3" fmla="*/ 906958 w 1395320"/>
                <a:gd name="connsiteY3" fmla="*/ 976724 h 976724"/>
                <a:gd name="connsiteX4" fmla="*/ 0 w 1395320"/>
                <a:gd name="connsiteY4" fmla="*/ 976724 h 976724"/>
                <a:gd name="connsiteX5" fmla="*/ 488362 w 1395320"/>
                <a:gd name="connsiteY5" fmla="*/ 488362 h 976724"/>
                <a:gd name="connsiteX6" fmla="*/ 0 w 1395320"/>
                <a:gd name="connsiteY6" fmla="*/ 0 h 97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320" h="976724">
                  <a:moveTo>
                    <a:pt x="1395320" y="0"/>
                  </a:moveTo>
                  <a:lnTo>
                    <a:pt x="1395320" y="634871"/>
                  </a:lnTo>
                  <a:lnTo>
                    <a:pt x="697660" y="976724"/>
                  </a:lnTo>
                  <a:lnTo>
                    <a:pt x="0" y="634871"/>
                  </a:lnTo>
                  <a:lnTo>
                    <a:pt x="0" y="0"/>
                  </a:lnTo>
                  <a:lnTo>
                    <a:pt x="697660" y="341853"/>
                  </a:lnTo>
                  <a:lnTo>
                    <a:pt x="139532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0480" tIns="518842" rIns="30480" bIns="518842" numCol="1" spcCol="1270" anchor="ctr" anchorCtr="0">
              <a:noAutofit/>
            </a:bodyPr>
            <a:lstStyle/>
            <a:p>
              <a:pPr lvl="0" algn="ctr" defTabSz="2133600">
                <a:lnSpc>
                  <a:spcPct val="90000"/>
                </a:lnSpc>
                <a:spcBef>
                  <a:spcPct val="0"/>
                </a:spcBef>
                <a:spcAft>
                  <a:spcPct val="35000"/>
                </a:spcAft>
              </a:pPr>
              <a:r>
                <a:rPr lang="en-US" sz="4800" kern="1200" smtClean="0">
                  <a:solidFill>
                    <a:srgbClr val="C00000"/>
                  </a:solidFill>
                  <a:latin typeface="Times New Roman" pitchFamily="18" charset="0"/>
                  <a:cs typeface="Times New Roman" pitchFamily="18" charset="0"/>
                </a:rPr>
                <a:t>3</a:t>
              </a:r>
              <a:endParaRPr lang="en-US" sz="4800" kern="1200">
                <a:solidFill>
                  <a:srgbClr val="C00000"/>
                </a:solidFill>
                <a:latin typeface="Times New Roman" pitchFamily="18" charset="0"/>
                <a:cs typeface="Times New Roman" pitchFamily="18" charset="0"/>
              </a:endParaRPr>
            </a:p>
          </p:txBody>
        </p:sp>
        <p:sp>
          <p:nvSpPr>
            <p:cNvPr id="10" name="Freeform 9"/>
            <p:cNvSpPr/>
            <p:nvPr/>
          </p:nvSpPr>
          <p:spPr>
            <a:xfrm>
              <a:off x="1363465" y="3884346"/>
              <a:ext cx="10583904" cy="906959"/>
            </a:xfrm>
            <a:custGeom>
              <a:avLst/>
              <a:gdLst>
                <a:gd name="connsiteX0" fmla="*/ 151163 w 906958"/>
                <a:gd name="connsiteY0" fmla="*/ 0 h 10583903"/>
                <a:gd name="connsiteX1" fmla="*/ 755795 w 906958"/>
                <a:gd name="connsiteY1" fmla="*/ 0 h 10583903"/>
                <a:gd name="connsiteX2" fmla="*/ 906958 w 906958"/>
                <a:gd name="connsiteY2" fmla="*/ 151163 h 10583903"/>
                <a:gd name="connsiteX3" fmla="*/ 906958 w 906958"/>
                <a:gd name="connsiteY3" fmla="*/ 10583903 h 10583903"/>
                <a:gd name="connsiteX4" fmla="*/ 906958 w 906958"/>
                <a:gd name="connsiteY4" fmla="*/ 10583903 h 10583903"/>
                <a:gd name="connsiteX5" fmla="*/ 0 w 906958"/>
                <a:gd name="connsiteY5" fmla="*/ 10583903 h 10583903"/>
                <a:gd name="connsiteX6" fmla="*/ 0 w 906958"/>
                <a:gd name="connsiteY6" fmla="*/ 10583903 h 10583903"/>
                <a:gd name="connsiteX7" fmla="*/ 0 w 906958"/>
                <a:gd name="connsiteY7" fmla="*/ 151163 h 10583903"/>
                <a:gd name="connsiteX8" fmla="*/ 151163 w 906958"/>
                <a:gd name="connsiteY8" fmla="*/ 0 h 1058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6958" h="10583903">
                  <a:moveTo>
                    <a:pt x="906958" y="1764027"/>
                  </a:moveTo>
                  <a:lnTo>
                    <a:pt x="906958" y="8819876"/>
                  </a:lnTo>
                  <a:cubicBezTo>
                    <a:pt x="906958" y="9794118"/>
                    <a:pt x="901158" y="10583897"/>
                    <a:pt x="894004" y="10583897"/>
                  </a:cubicBezTo>
                  <a:lnTo>
                    <a:pt x="0" y="10583897"/>
                  </a:lnTo>
                  <a:lnTo>
                    <a:pt x="0" y="10583897"/>
                  </a:lnTo>
                  <a:lnTo>
                    <a:pt x="0" y="6"/>
                  </a:lnTo>
                  <a:lnTo>
                    <a:pt x="0" y="6"/>
                  </a:lnTo>
                  <a:lnTo>
                    <a:pt x="894004" y="6"/>
                  </a:lnTo>
                  <a:cubicBezTo>
                    <a:pt x="901158" y="6"/>
                    <a:pt x="906958" y="789785"/>
                    <a:pt x="906958" y="1764027"/>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12929" tIns="72214" rIns="72214" bIns="72215" numCol="1" spcCol="1270" anchor="ctr" anchorCtr="0">
              <a:noAutofit/>
            </a:bodyPr>
            <a:lstStyle/>
            <a:p>
              <a:pPr marL="285750" lvl="1" indent="-285750" algn="l" defTabSz="1955800">
                <a:lnSpc>
                  <a:spcPct val="90000"/>
                </a:lnSpc>
                <a:spcBef>
                  <a:spcPct val="0"/>
                </a:spcBef>
                <a:spcAft>
                  <a:spcPct val="15000"/>
                </a:spcAft>
                <a:buChar char="••"/>
              </a:pPr>
              <a:r>
                <a:rPr lang="en-US" sz="4400" b="1" kern="1200" smtClean="0">
                  <a:solidFill>
                    <a:srgbClr val="0070C0"/>
                  </a:solidFill>
                  <a:latin typeface="Times New Roman" panose="02020603050405020304" pitchFamily="18" charset="0"/>
                  <a:cs typeface="Times New Roman" panose="02020603050405020304" pitchFamily="18" charset="0"/>
                </a:rPr>
                <a:t>Tìm kiếm nhị phân </a:t>
              </a:r>
              <a:endParaRPr lang="en-US" sz="4400" b="1" kern="1200">
                <a:solidFill>
                  <a:srgbClr val="0070C0"/>
                </a:solidFill>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386741" y="5134640"/>
            <a:ext cx="11560628" cy="1395320"/>
            <a:chOff x="386741" y="5134640"/>
            <a:chExt cx="11560628" cy="1395320"/>
          </a:xfrm>
        </p:grpSpPr>
        <p:sp>
          <p:nvSpPr>
            <p:cNvPr id="11" name="Freeform 10"/>
            <p:cNvSpPr/>
            <p:nvPr/>
          </p:nvSpPr>
          <p:spPr>
            <a:xfrm>
              <a:off x="386741" y="5134640"/>
              <a:ext cx="976724" cy="1395320"/>
            </a:xfrm>
            <a:custGeom>
              <a:avLst/>
              <a:gdLst>
                <a:gd name="connsiteX0" fmla="*/ 0 w 1395320"/>
                <a:gd name="connsiteY0" fmla="*/ 0 h 976724"/>
                <a:gd name="connsiteX1" fmla="*/ 906958 w 1395320"/>
                <a:gd name="connsiteY1" fmla="*/ 0 h 976724"/>
                <a:gd name="connsiteX2" fmla="*/ 1395320 w 1395320"/>
                <a:gd name="connsiteY2" fmla="*/ 488362 h 976724"/>
                <a:gd name="connsiteX3" fmla="*/ 906958 w 1395320"/>
                <a:gd name="connsiteY3" fmla="*/ 976724 h 976724"/>
                <a:gd name="connsiteX4" fmla="*/ 0 w 1395320"/>
                <a:gd name="connsiteY4" fmla="*/ 976724 h 976724"/>
                <a:gd name="connsiteX5" fmla="*/ 488362 w 1395320"/>
                <a:gd name="connsiteY5" fmla="*/ 488362 h 976724"/>
                <a:gd name="connsiteX6" fmla="*/ 0 w 1395320"/>
                <a:gd name="connsiteY6" fmla="*/ 0 h 97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320" h="976724">
                  <a:moveTo>
                    <a:pt x="1395320" y="0"/>
                  </a:moveTo>
                  <a:lnTo>
                    <a:pt x="1395320" y="634871"/>
                  </a:lnTo>
                  <a:lnTo>
                    <a:pt x="697660" y="976724"/>
                  </a:lnTo>
                  <a:lnTo>
                    <a:pt x="0" y="634871"/>
                  </a:lnTo>
                  <a:lnTo>
                    <a:pt x="0" y="0"/>
                  </a:lnTo>
                  <a:lnTo>
                    <a:pt x="697660" y="341853"/>
                  </a:lnTo>
                  <a:lnTo>
                    <a:pt x="139532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0480" tIns="518842" rIns="30480" bIns="518842" numCol="1" spcCol="1270" anchor="ctr" anchorCtr="0">
              <a:noAutofit/>
            </a:bodyPr>
            <a:lstStyle/>
            <a:p>
              <a:pPr lvl="0" algn="ctr" defTabSz="2133600">
                <a:lnSpc>
                  <a:spcPct val="90000"/>
                </a:lnSpc>
                <a:spcBef>
                  <a:spcPct val="0"/>
                </a:spcBef>
                <a:spcAft>
                  <a:spcPct val="35000"/>
                </a:spcAft>
              </a:pPr>
              <a:r>
                <a:rPr lang="en-US" sz="4800" kern="1200" smtClean="0">
                  <a:solidFill>
                    <a:srgbClr val="C00000"/>
                  </a:solidFill>
                  <a:latin typeface="Times New Roman" pitchFamily="18" charset="0"/>
                  <a:cs typeface="Times New Roman" pitchFamily="18" charset="0"/>
                </a:rPr>
                <a:t>4</a:t>
              </a:r>
              <a:endParaRPr lang="en-US" sz="4800" kern="1200">
                <a:solidFill>
                  <a:srgbClr val="C00000"/>
                </a:solidFill>
                <a:latin typeface="Times New Roman" pitchFamily="18" charset="0"/>
                <a:cs typeface="Times New Roman" pitchFamily="18" charset="0"/>
              </a:endParaRPr>
            </a:p>
          </p:txBody>
        </p:sp>
        <p:sp>
          <p:nvSpPr>
            <p:cNvPr id="12" name="Freeform 11"/>
            <p:cNvSpPr/>
            <p:nvPr/>
          </p:nvSpPr>
          <p:spPr>
            <a:xfrm>
              <a:off x="1363465" y="5134641"/>
              <a:ext cx="10583904" cy="906959"/>
            </a:xfrm>
            <a:custGeom>
              <a:avLst/>
              <a:gdLst>
                <a:gd name="connsiteX0" fmla="*/ 151163 w 906958"/>
                <a:gd name="connsiteY0" fmla="*/ 0 h 10583903"/>
                <a:gd name="connsiteX1" fmla="*/ 755795 w 906958"/>
                <a:gd name="connsiteY1" fmla="*/ 0 h 10583903"/>
                <a:gd name="connsiteX2" fmla="*/ 906958 w 906958"/>
                <a:gd name="connsiteY2" fmla="*/ 151163 h 10583903"/>
                <a:gd name="connsiteX3" fmla="*/ 906958 w 906958"/>
                <a:gd name="connsiteY3" fmla="*/ 10583903 h 10583903"/>
                <a:gd name="connsiteX4" fmla="*/ 906958 w 906958"/>
                <a:gd name="connsiteY4" fmla="*/ 10583903 h 10583903"/>
                <a:gd name="connsiteX5" fmla="*/ 0 w 906958"/>
                <a:gd name="connsiteY5" fmla="*/ 10583903 h 10583903"/>
                <a:gd name="connsiteX6" fmla="*/ 0 w 906958"/>
                <a:gd name="connsiteY6" fmla="*/ 10583903 h 10583903"/>
                <a:gd name="connsiteX7" fmla="*/ 0 w 906958"/>
                <a:gd name="connsiteY7" fmla="*/ 151163 h 10583903"/>
                <a:gd name="connsiteX8" fmla="*/ 151163 w 906958"/>
                <a:gd name="connsiteY8" fmla="*/ 0 h 1058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6958" h="10583903">
                  <a:moveTo>
                    <a:pt x="906958" y="1764027"/>
                  </a:moveTo>
                  <a:lnTo>
                    <a:pt x="906958" y="8819876"/>
                  </a:lnTo>
                  <a:cubicBezTo>
                    <a:pt x="906958" y="9794118"/>
                    <a:pt x="901158" y="10583897"/>
                    <a:pt x="894004" y="10583897"/>
                  </a:cubicBezTo>
                  <a:lnTo>
                    <a:pt x="0" y="10583897"/>
                  </a:lnTo>
                  <a:lnTo>
                    <a:pt x="0" y="10583897"/>
                  </a:lnTo>
                  <a:lnTo>
                    <a:pt x="0" y="6"/>
                  </a:lnTo>
                  <a:lnTo>
                    <a:pt x="0" y="6"/>
                  </a:lnTo>
                  <a:lnTo>
                    <a:pt x="894004" y="6"/>
                  </a:lnTo>
                  <a:cubicBezTo>
                    <a:pt x="901158" y="6"/>
                    <a:pt x="906958" y="789785"/>
                    <a:pt x="906958" y="1764027"/>
                  </a:cubicBez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12929" tIns="72214" rIns="72214" bIns="72215" numCol="1" spcCol="1270" anchor="ctr" anchorCtr="0">
              <a:noAutofit/>
            </a:bodyPr>
            <a:lstStyle/>
            <a:p>
              <a:pPr marL="285750" lvl="1" indent="-285750" algn="l" defTabSz="1955800">
                <a:lnSpc>
                  <a:spcPct val="90000"/>
                </a:lnSpc>
                <a:spcBef>
                  <a:spcPct val="0"/>
                </a:spcBef>
                <a:spcAft>
                  <a:spcPct val="15000"/>
                </a:spcAft>
                <a:buChar char="••"/>
              </a:pPr>
              <a:r>
                <a:rPr lang="en-US" sz="4400" b="1" kern="1200" smtClean="0">
                  <a:solidFill>
                    <a:srgbClr val="0070C0"/>
                  </a:solidFill>
                  <a:latin typeface="Times New Roman" panose="02020603050405020304" pitchFamily="18" charset="0"/>
                  <a:cs typeface="Times New Roman" panose="02020603050405020304" pitchFamily="18" charset="0"/>
                </a:rPr>
                <a:t>Cây nhị phân tìm kiếm</a:t>
              </a:r>
              <a:endParaRPr lang="en-US" sz="4400" b="1" kern="1200">
                <a:solidFill>
                  <a:srgbClr val="0070C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504352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3. TÌM KIẾM NHỊ PHÂN</a:t>
            </a:r>
            <a:endParaRPr lang="en-US" b="1">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flipH="1">
            <a:off x="191386" y="1245288"/>
            <a:ext cx="12000614" cy="1282525"/>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Việc tìm kiếm x trên nửa dãy bên trái hay nửa dãy bên phải của K</a:t>
            </a:r>
            <a:r>
              <a:rPr lang="en-US" sz="3200" baseline="-25000">
                <a:solidFill>
                  <a:srgbClr val="0070C0"/>
                </a:solidFill>
                <a:latin typeface="Times New Roman" panose="02020603050405020304" pitchFamily="18" charset="0"/>
                <a:cs typeface="Times New Roman" panose="02020603050405020304" pitchFamily="18" charset="0"/>
              </a:rPr>
              <a:t>g</a:t>
            </a:r>
            <a:r>
              <a:rPr lang="en-US" sz="3200" smtClean="0">
                <a:solidFill>
                  <a:srgbClr val="0070C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được thực hiện giống như việc tìm x trên cả dãy ban đầu.   </a:t>
            </a:r>
          </a:p>
        </p:txBody>
      </p:sp>
      <p:sp>
        <p:nvSpPr>
          <p:cNvPr id="5" name="Title 1"/>
          <p:cNvSpPr txBox="1">
            <a:spLocks/>
          </p:cNvSpPr>
          <p:nvPr/>
        </p:nvSpPr>
        <p:spPr>
          <a:xfrm>
            <a:off x="1719944" y="620629"/>
            <a:ext cx="495662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3.1. Ý tưởng và giải thuật</a:t>
            </a:r>
            <a:endParaRPr lang="en-US" sz="3200" b="1">
              <a:solidFill>
                <a:srgbClr val="0070C0"/>
              </a:solidFill>
              <a:latin typeface="Times New Roman" panose="02020603050405020304" pitchFamily="18" charset="0"/>
              <a:cs typeface="Times New Roman" panose="02020603050405020304" pitchFamily="18" charset="0"/>
            </a:endParaRPr>
          </a:p>
        </p:txBody>
      </p:sp>
      <p:sp>
        <p:nvSpPr>
          <p:cNvPr id="10" name="Rectangle 9"/>
          <p:cNvSpPr/>
          <p:nvPr/>
        </p:nvSpPr>
        <p:spPr>
          <a:xfrm flipH="1">
            <a:off x="191386" y="2527813"/>
            <a:ext cx="12000614" cy="1767740"/>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Nếu gọi t là chỉ số của </a:t>
            </a:r>
            <a:r>
              <a:rPr lang="en-US" sz="3200" i="1">
                <a:solidFill>
                  <a:srgbClr val="0070C0"/>
                </a:solidFill>
                <a:latin typeface="Times New Roman" panose="02020603050405020304" pitchFamily="18" charset="0"/>
                <a:cs typeface="Times New Roman" panose="02020603050405020304" pitchFamily="18" charset="0"/>
              </a:rPr>
              <a:t>phần tử bên trái nhất </a:t>
            </a:r>
            <a:r>
              <a:rPr lang="en-US" sz="3200">
                <a:solidFill>
                  <a:srgbClr val="0070C0"/>
                </a:solidFill>
                <a:latin typeface="Times New Roman" panose="02020603050405020304" pitchFamily="18" charset="0"/>
                <a:cs typeface="Times New Roman" panose="02020603050405020304" pitchFamily="18" charset="0"/>
              </a:rPr>
              <a:t> và p là chỉ số của phần tử </a:t>
            </a:r>
            <a:r>
              <a:rPr lang="en-US" sz="3200" i="1">
                <a:solidFill>
                  <a:srgbClr val="0070C0"/>
                </a:solidFill>
                <a:latin typeface="Times New Roman" panose="02020603050405020304" pitchFamily="18" charset="0"/>
                <a:cs typeface="Times New Roman" panose="02020603050405020304" pitchFamily="18" charset="0"/>
              </a:rPr>
              <a:t>bên phải nhất</a:t>
            </a:r>
            <a:r>
              <a:rPr lang="en-US" sz="3200">
                <a:solidFill>
                  <a:srgbClr val="0070C0"/>
                </a:solidFill>
                <a:latin typeface="Times New Roman" panose="02020603050405020304" pitchFamily="18" charset="0"/>
                <a:cs typeface="Times New Roman" panose="02020603050405020304" pitchFamily="18" charset="0"/>
              </a:rPr>
              <a:t> của đoạn tìm kiếm thì t luôn nhỏ hơn hoặc bằng p, nếu thấy t &gt; p nghĩa là không tìm thấy x trong </a:t>
            </a:r>
            <a:r>
              <a:rPr lang="en-US" sz="3200" smtClean="0">
                <a:solidFill>
                  <a:srgbClr val="0070C0"/>
                </a:solidFill>
                <a:latin typeface="Times New Roman" panose="02020603050405020304" pitchFamily="18" charset="0"/>
                <a:cs typeface="Times New Roman" panose="02020603050405020304" pitchFamily="18" charset="0"/>
              </a:rPr>
              <a:t>dãy.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flipH="1">
            <a:off x="191386" y="4295552"/>
            <a:ext cx="12000614" cy="2105247"/>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Sau đây là giải thuật tìm kiếm nhị phân được viết dưới dạng hàm đệ quy. Quá trình gọi đệ quy sẽ kết thúc (trường hợp suy biến của bài toán) nếu:  t &gt; p (không tìm thấy, hàm trả về -1) hoặc x = K</a:t>
            </a:r>
            <a:r>
              <a:rPr lang="en-US" sz="3200" baseline="-25000">
                <a:solidFill>
                  <a:srgbClr val="0070C0"/>
                </a:solidFill>
                <a:latin typeface="Times New Roman" panose="02020603050405020304" pitchFamily="18" charset="0"/>
                <a:cs typeface="Times New Roman" panose="02020603050405020304" pitchFamily="18" charset="0"/>
              </a:rPr>
              <a:t>g</a:t>
            </a:r>
            <a:r>
              <a:rPr lang="en-US" sz="3200" smtClean="0">
                <a:solidFill>
                  <a:srgbClr val="0070C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(tìm thấy, hàm trả về g).    </a:t>
            </a:r>
          </a:p>
        </p:txBody>
      </p:sp>
    </p:spTree>
    <p:extLst>
      <p:ext uri="{BB962C8B-B14F-4D97-AF65-F5344CB8AC3E}">
        <p14:creationId xmlns:p14="http://schemas.microsoft.com/office/powerpoint/2010/main" val="20885718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3. TÌM KIẾM NHỊ PHÂN</a:t>
            </a:r>
            <a:endParaRPr lang="en-US" b="1">
              <a:solidFill>
                <a:srgbClr val="0070C0"/>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719944" y="620629"/>
            <a:ext cx="495662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3.1. Ý tưởng và giải thuật</a:t>
            </a:r>
            <a:endParaRPr lang="en-US" sz="3200" b="1">
              <a:solidFill>
                <a:srgbClr val="0070C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0066287" y="106977"/>
            <a:ext cx="2054817" cy="523220"/>
          </a:xfrm>
          <a:prstGeom prst="rect">
            <a:avLst/>
          </a:prstGeom>
          <a:ln>
            <a:solidFill>
              <a:srgbClr val="FF0000"/>
            </a:solidFill>
          </a:ln>
        </p:spPr>
        <p:txBody>
          <a:bodyPr wrap="square">
            <a:spAutoFit/>
          </a:bodyPr>
          <a:lstStyle/>
          <a:p>
            <a:pPr algn="ctr">
              <a:spcBef>
                <a:spcPts val="200"/>
              </a:spcBef>
              <a:spcAft>
                <a:spcPts val="200"/>
              </a:spcAft>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g = (t+p)/2</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7231365" y="97409"/>
            <a:ext cx="2360431" cy="523220"/>
          </a:xfrm>
          <a:prstGeom prst="rect">
            <a:avLst/>
          </a:prstGeom>
          <a:ln>
            <a:solidFill>
              <a:srgbClr val="FF0000"/>
            </a:solidFill>
          </a:ln>
        </p:spPr>
        <p:txBody>
          <a:bodyPr wrap="square">
            <a:spAutoFit/>
          </a:bodyPr>
          <a:lstStyle/>
          <a:p>
            <a:pPr algn="ctr">
              <a:spcBef>
                <a:spcPts val="200"/>
              </a:spcBef>
              <a:spcAft>
                <a:spcPts val="200"/>
              </a:spcAft>
            </a:pPr>
            <a:r>
              <a:rPr lang="en-US" sz="2800" smtClean="0">
                <a:solidFill>
                  <a:srgbClr val="0070C0"/>
                </a:solidFill>
                <a:latin typeface="Times New Roman" panose="02020603050405020304" pitchFamily="18" charset="0"/>
                <a:cs typeface="Times New Roman" panose="02020603050405020304" pitchFamily="18" charset="0"/>
              </a:rPr>
              <a:t>Cần tìm x = 65</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19" y="1238283"/>
            <a:ext cx="5991306" cy="5619717"/>
          </a:xfrm>
          <a:prstGeom prst="rect">
            <a:avLst/>
          </a:prstGeom>
        </p:spPr>
      </p:pic>
      <p:sp>
        <p:nvSpPr>
          <p:cNvPr id="7" name="Rectangle 6"/>
          <p:cNvSpPr/>
          <p:nvPr/>
        </p:nvSpPr>
        <p:spPr>
          <a:xfrm>
            <a:off x="870984" y="3137595"/>
            <a:ext cx="4491278" cy="585694"/>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0070C0"/>
                </a:solidFill>
                <a:latin typeface="Times New Roman" panose="02020603050405020304" pitchFamily="18" charset="0"/>
                <a:cs typeface="Times New Roman" panose="02020603050405020304" pitchFamily="18" charset="0"/>
              </a:rPr>
              <a:t>4    7    12    </a:t>
            </a:r>
            <a:r>
              <a:rPr lang="en-US" sz="2800" smtClean="0">
                <a:solidFill>
                  <a:srgbClr val="FF0000"/>
                </a:solidFill>
                <a:latin typeface="Times New Roman" panose="02020603050405020304" pitchFamily="18" charset="0"/>
                <a:cs typeface="Times New Roman" panose="02020603050405020304" pitchFamily="18" charset="0"/>
              </a:rPr>
              <a:t>35</a:t>
            </a:r>
            <a:r>
              <a:rPr lang="en-US" sz="2800" smtClean="0">
                <a:solidFill>
                  <a:srgbClr val="0070C0"/>
                </a:solidFill>
                <a:latin typeface="Times New Roman" panose="02020603050405020304" pitchFamily="18" charset="0"/>
                <a:cs typeface="Times New Roman" panose="02020603050405020304" pitchFamily="18" charset="0"/>
              </a:rPr>
              <a:t>    40   55   60</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820586" y="2634625"/>
            <a:ext cx="398538"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p</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987947" y="2688801"/>
            <a:ext cx="433023"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2860848" y="2634624"/>
            <a:ext cx="424886"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g</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870984" y="4613746"/>
            <a:ext cx="4486249" cy="585694"/>
          </a:xfrm>
          <a:prstGeom prst="rect">
            <a:avLst/>
          </a:prstGeom>
          <a:solidFill>
            <a:schemeClr val="bg1">
              <a:lumMod val="95000"/>
            </a:schemeClr>
          </a:solidFill>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0070C0"/>
                </a:solidFill>
                <a:latin typeface="Times New Roman" panose="02020603050405020304" pitchFamily="18" charset="0"/>
                <a:cs typeface="Times New Roman" panose="02020603050405020304" pitchFamily="18" charset="0"/>
              </a:rPr>
              <a:t>4    </a:t>
            </a:r>
            <a:r>
              <a:rPr lang="en-US" sz="2800" smtClean="0">
                <a:solidFill>
                  <a:srgbClr val="FF0000"/>
                </a:solidFill>
                <a:latin typeface="Times New Roman" panose="02020603050405020304" pitchFamily="18" charset="0"/>
                <a:cs typeface="Times New Roman" panose="02020603050405020304" pitchFamily="18" charset="0"/>
              </a:rPr>
              <a:t>7</a:t>
            </a:r>
            <a:r>
              <a:rPr lang="en-US" sz="2800" smtClean="0">
                <a:solidFill>
                  <a:srgbClr val="0070C0"/>
                </a:solidFill>
                <a:latin typeface="Times New Roman" panose="02020603050405020304" pitchFamily="18" charset="0"/>
                <a:cs typeface="Times New Roman" panose="02020603050405020304" pitchFamily="18" charset="0"/>
              </a:rPr>
              <a:t>    12    35    40   55   60</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987947" y="4164952"/>
            <a:ext cx="433023"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527501" y="4127739"/>
            <a:ext cx="424886"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g</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101455" y="4122110"/>
            <a:ext cx="1155249"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p=g-1</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2045435" y="2301628"/>
            <a:ext cx="1410635"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x&lt;K[g]</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718134" y="3803005"/>
            <a:ext cx="1410635" cy="523220"/>
          </a:xfrm>
          <a:prstGeom prst="rect">
            <a:avLst/>
          </a:prstGeom>
        </p:spPr>
        <p:txBody>
          <a:bodyPr wrap="square">
            <a:spAutoFit/>
          </a:bodyPr>
          <a:lstStyle/>
          <a:p>
            <a:pPr algn="ctr">
              <a:tabLst>
                <a:tab pos="1201738" algn="l"/>
              </a:tabLst>
            </a:pPr>
            <a:r>
              <a:rPr lang="en-US" sz="2800">
                <a:solidFill>
                  <a:srgbClr val="0070C0"/>
                </a:solidFill>
                <a:latin typeface="Times New Roman" panose="02020603050405020304" pitchFamily="18" charset="0"/>
                <a:cs typeface="Times New Roman" panose="02020603050405020304" pitchFamily="18" charset="0"/>
              </a:rPr>
              <a:t>x</a:t>
            </a:r>
            <a:r>
              <a:rPr lang="en-US" sz="2800" smtClean="0">
                <a:solidFill>
                  <a:srgbClr val="0070C0"/>
                </a:solidFill>
                <a:latin typeface="Times New Roman" panose="02020603050405020304" pitchFamily="18" charset="0"/>
                <a:cs typeface="Times New Roman" panose="02020603050405020304" pitchFamily="18" charset="0"/>
              </a:rPr>
              <a:t>&gt;K[g]</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881455" y="6162089"/>
            <a:ext cx="4475778" cy="585694"/>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0070C0"/>
                </a:solidFill>
                <a:latin typeface="Times New Roman" panose="02020603050405020304" pitchFamily="18" charset="0"/>
                <a:cs typeface="Times New Roman" panose="02020603050405020304" pitchFamily="18" charset="0"/>
              </a:rPr>
              <a:t>4    7    </a:t>
            </a:r>
            <a:r>
              <a:rPr lang="en-US" sz="2800" smtClean="0">
                <a:solidFill>
                  <a:srgbClr val="FF0000"/>
                </a:solidFill>
                <a:latin typeface="Times New Roman" panose="02020603050405020304" pitchFamily="18" charset="0"/>
                <a:cs typeface="Times New Roman" panose="02020603050405020304" pitchFamily="18" charset="0"/>
              </a:rPr>
              <a:t>12</a:t>
            </a:r>
            <a:r>
              <a:rPr lang="en-US" sz="2800" smtClean="0">
                <a:solidFill>
                  <a:srgbClr val="0070C0"/>
                </a:solidFill>
                <a:latin typeface="Times New Roman" panose="02020603050405020304" pitchFamily="18" charset="0"/>
                <a:cs typeface="Times New Roman" panose="02020603050405020304" pitchFamily="18" charset="0"/>
              </a:rPr>
              <a:t>    35    40   55   60</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6" name="Rectangle 25"/>
          <p:cNvSpPr/>
          <p:nvPr/>
        </p:nvSpPr>
        <p:spPr>
          <a:xfrm>
            <a:off x="1149690" y="5701833"/>
            <a:ext cx="1410526"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g+1=t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2306768" y="5680003"/>
            <a:ext cx="451110"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 p</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1364181" y="5247861"/>
            <a:ext cx="1410635"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x=K[g]</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30" name="Rectangle 29"/>
          <p:cNvSpPr/>
          <p:nvPr/>
        </p:nvSpPr>
        <p:spPr>
          <a:xfrm>
            <a:off x="2176872" y="5692035"/>
            <a:ext cx="424886"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g</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6528804" y="1654086"/>
            <a:ext cx="4491278" cy="585694"/>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0070C0"/>
                </a:solidFill>
                <a:latin typeface="Times New Roman" panose="02020603050405020304" pitchFamily="18" charset="0"/>
                <a:cs typeface="Times New Roman" panose="02020603050405020304" pitchFamily="18" charset="0"/>
              </a:rPr>
              <a:t>4    7    12    </a:t>
            </a:r>
            <a:r>
              <a:rPr lang="en-US" sz="2800" smtClean="0">
                <a:solidFill>
                  <a:srgbClr val="FF0000"/>
                </a:solidFill>
                <a:latin typeface="Times New Roman" panose="02020603050405020304" pitchFamily="18" charset="0"/>
                <a:cs typeface="Times New Roman" panose="02020603050405020304" pitchFamily="18" charset="0"/>
              </a:rPr>
              <a:t>35</a:t>
            </a:r>
            <a:r>
              <a:rPr lang="en-US" sz="2800" smtClean="0">
                <a:solidFill>
                  <a:srgbClr val="0070C0"/>
                </a:solidFill>
                <a:latin typeface="Times New Roman" panose="02020603050405020304" pitchFamily="18" charset="0"/>
                <a:cs typeface="Times New Roman" panose="02020603050405020304" pitchFamily="18" charset="0"/>
              </a:rPr>
              <a:t>    40   55   60</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32" name="Rectangle 31"/>
          <p:cNvSpPr/>
          <p:nvPr/>
        </p:nvSpPr>
        <p:spPr>
          <a:xfrm>
            <a:off x="10478406" y="1151116"/>
            <a:ext cx="398538"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p</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33" name="Rectangle 32"/>
          <p:cNvSpPr/>
          <p:nvPr/>
        </p:nvSpPr>
        <p:spPr>
          <a:xfrm>
            <a:off x="6645767" y="1205292"/>
            <a:ext cx="433023"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8504154" y="1151115"/>
            <a:ext cx="424886"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g</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35" name="Rectangle 34"/>
          <p:cNvSpPr/>
          <p:nvPr/>
        </p:nvSpPr>
        <p:spPr>
          <a:xfrm>
            <a:off x="6528804" y="3130237"/>
            <a:ext cx="4491278" cy="585694"/>
          </a:xfrm>
          <a:prstGeom prst="rect">
            <a:avLst/>
          </a:prstGeom>
          <a:solidFill>
            <a:schemeClr val="bg1">
              <a:lumMod val="95000"/>
            </a:schemeClr>
          </a:solidFill>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0070C0"/>
                </a:solidFill>
                <a:latin typeface="Times New Roman" panose="02020603050405020304" pitchFamily="18" charset="0"/>
                <a:cs typeface="Times New Roman" panose="02020603050405020304" pitchFamily="18" charset="0"/>
              </a:rPr>
              <a:t>4    7    12    35    40   </a:t>
            </a:r>
            <a:r>
              <a:rPr lang="en-US" sz="2800" smtClean="0">
                <a:solidFill>
                  <a:srgbClr val="FF0000"/>
                </a:solidFill>
                <a:latin typeface="Times New Roman" panose="02020603050405020304" pitchFamily="18" charset="0"/>
                <a:cs typeface="Times New Roman" panose="02020603050405020304" pitchFamily="18" charset="0"/>
              </a:rPr>
              <a:t>55</a:t>
            </a:r>
            <a:r>
              <a:rPr lang="en-US" sz="2800" smtClean="0">
                <a:solidFill>
                  <a:srgbClr val="0070C0"/>
                </a:solidFill>
                <a:latin typeface="Times New Roman" panose="02020603050405020304" pitchFamily="18" charset="0"/>
                <a:cs typeface="Times New Roman" panose="02020603050405020304" pitchFamily="18" charset="0"/>
              </a:rPr>
              <a:t>   60</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36" name="Rectangle 35"/>
          <p:cNvSpPr/>
          <p:nvPr/>
        </p:nvSpPr>
        <p:spPr>
          <a:xfrm>
            <a:off x="10478406" y="2627267"/>
            <a:ext cx="398538"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p</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40" name="Rectangle 39"/>
          <p:cNvSpPr/>
          <p:nvPr/>
        </p:nvSpPr>
        <p:spPr>
          <a:xfrm>
            <a:off x="7688741" y="818119"/>
            <a:ext cx="1410635"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x&gt;K[g]</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42" name="Rectangle 41"/>
          <p:cNvSpPr/>
          <p:nvPr/>
        </p:nvSpPr>
        <p:spPr>
          <a:xfrm>
            <a:off x="6539275" y="4606010"/>
            <a:ext cx="4491278" cy="585694"/>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0070C0"/>
                </a:solidFill>
                <a:latin typeface="Times New Roman" panose="02020603050405020304" pitchFamily="18" charset="0"/>
                <a:cs typeface="Times New Roman" panose="02020603050405020304" pitchFamily="18" charset="0"/>
              </a:rPr>
              <a:t>4    7    12    35    40   55   </a:t>
            </a:r>
            <a:r>
              <a:rPr lang="en-US" sz="2800" smtClean="0">
                <a:solidFill>
                  <a:srgbClr val="FF0000"/>
                </a:solidFill>
                <a:latin typeface="Times New Roman" panose="02020603050405020304" pitchFamily="18" charset="0"/>
                <a:cs typeface="Times New Roman" panose="02020603050405020304" pitchFamily="18" charset="0"/>
              </a:rPr>
              <a:t>60</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44" name="Rectangle 43"/>
          <p:cNvSpPr/>
          <p:nvPr/>
        </p:nvSpPr>
        <p:spPr>
          <a:xfrm>
            <a:off x="9454455" y="4131240"/>
            <a:ext cx="1410526"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g+1=t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45" name="Rectangle 44"/>
          <p:cNvSpPr/>
          <p:nvPr/>
        </p:nvSpPr>
        <p:spPr>
          <a:xfrm>
            <a:off x="10626047" y="4123924"/>
            <a:ext cx="451110"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 p</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9668946" y="3706296"/>
            <a:ext cx="1410635" cy="523220"/>
          </a:xfrm>
          <a:prstGeom prst="rect">
            <a:avLst/>
          </a:prstGeom>
        </p:spPr>
        <p:txBody>
          <a:bodyPr wrap="square">
            <a:spAutoFit/>
          </a:bodyPr>
          <a:lstStyle/>
          <a:p>
            <a:pPr algn="ctr">
              <a:tabLst>
                <a:tab pos="1201738" algn="l"/>
              </a:tabLst>
            </a:pPr>
            <a:r>
              <a:rPr lang="en-US" sz="2800">
                <a:solidFill>
                  <a:srgbClr val="0070C0"/>
                </a:solidFill>
                <a:latin typeface="Times New Roman" panose="02020603050405020304" pitchFamily="18" charset="0"/>
                <a:cs typeface="Times New Roman" panose="02020603050405020304" pitchFamily="18" charset="0"/>
              </a:rPr>
              <a:t>x</a:t>
            </a:r>
            <a:r>
              <a:rPr lang="en-US" sz="2800" smtClean="0">
                <a:solidFill>
                  <a:srgbClr val="0070C0"/>
                </a:solidFill>
                <a:latin typeface="Times New Roman" panose="02020603050405020304" pitchFamily="18" charset="0"/>
                <a:cs typeface="Times New Roman" panose="02020603050405020304" pitchFamily="18" charset="0"/>
              </a:rPr>
              <a:t>&gt;K[g]</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10478853" y="4118538"/>
            <a:ext cx="424886"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g</a:t>
            </a:r>
            <a:endParaRPr lang="en-US" sz="2800">
              <a:solidFill>
                <a:srgbClr val="0070C0"/>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6051212" y="1765795"/>
            <a:ext cx="0" cy="5092205"/>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8372779" y="2650118"/>
            <a:ext cx="1410526"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g+1=t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51" name="Rectangle 50"/>
          <p:cNvSpPr/>
          <p:nvPr/>
        </p:nvSpPr>
        <p:spPr>
          <a:xfrm>
            <a:off x="9819723" y="2641568"/>
            <a:ext cx="424886"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g</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52" name="Rectangle 51"/>
          <p:cNvSpPr/>
          <p:nvPr/>
        </p:nvSpPr>
        <p:spPr>
          <a:xfrm>
            <a:off x="9010356" y="2316834"/>
            <a:ext cx="1410635" cy="523220"/>
          </a:xfrm>
          <a:prstGeom prst="rect">
            <a:avLst/>
          </a:prstGeom>
        </p:spPr>
        <p:txBody>
          <a:bodyPr wrap="square">
            <a:spAutoFit/>
          </a:bodyPr>
          <a:lstStyle/>
          <a:p>
            <a:pPr algn="ctr">
              <a:tabLst>
                <a:tab pos="1201738" algn="l"/>
              </a:tabLst>
            </a:pPr>
            <a:r>
              <a:rPr lang="en-US" sz="2800">
                <a:solidFill>
                  <a:srgbClr val="0070C0"/>
                </a:solidFill>
                <a:latin typeface="Times New Roman" panose="02020603050405020304" pitchFamily="18" charset="0"/>
                <a:cs typeface="Times New Roman" panose="02020603050405020304" pitchFamily="18" charset="0"/>
              </a:rPr>
              <a:t>x</a:t>
            </a:r>
            <a:r>
              <a:rPr lang="en-US" sz="2800" smtClean="0">
                <a:solidFill>
                  <a:srgbClr val="0070C0"/>
                </a:solidFill>
                <a:latin typeface="Times New Roman" panose="02020603050405020304" pitchFamily="18" charset="0"/>
                <a:cs typeface="Times New Roman" panose="02020603050405020304" pitchFamily="18" charset="0"/>
              </a:rPr>
              <a:t>&gt;K[g]</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53" name="Rectangle 52"/>
          <p:cNvSpPr/>
          <p:nvPr/>
        </p:nvSpPr>
        <p:spPr>
          <a:xfrm>
            <a:off x="6539275" y="6165216"/>
            <a:ext cx="4491278" cy="585694"/>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tabLst>
                <a:tab pos="1201738" algn="l"/>
              </a:tabLst>
            </a:pPr>
            <a:r>
              <a:rPr lang="en-US" sz="26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0070C0"/>
                </a:solidFill>
                <a:latin typeface="Times New Roman" panose="02020603050405020304" pitchFamily="18" charset="0"/>
                <a:cs typeface="Times New Roman" panose="02020603050405020304" pitchFamily="18" charset="0"/>
              </a:rPr>
              <a:t>4    7    12    35    40   55   60</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10494448" y="5647354"/>
            <a:ext cx="398538" cy="523220"/>
          </a:xfrm>
          <a:prstGeom prst="rect">
            <a:avLst/>
          </a:prstGeom>
        </p:spPr>
        <p:txBody>
          <a:bodyPr wrap="square">
            <a:spAutoFit/>
          </a:bodyPr>
          <a:lstStyle/>
          <a:p>
            <a:pPr algn="ct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p</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55" name="Rectangle 54"/>
          <p:cNvSpPr/>
          <p:nvPr/>
        </p:nvSpPr>
        <p:spPr>
          <a:xfrm>
            <a:off x="11131844" y="5672805"/>
            <a:ext cx="1256149" cy="523220"/>
          </a:xfrm>
          <a:prstGeom prst="rect">
            <a:avLst/>
          </a:prstGeom>
        </p:spPr>
        <p:txBody>
          <a:bodyPr wrap="square">
            <a:spAutoFit/>
          </a:bodyPr>
          <a:lstStyle/>
          <a:p>
            <a:pPr>
              <a:tabLst>
                <a:tab pos="1201738" algn="l"/>
              </a:tabLst>
            </a:pPr>
            <a:r>
              <a:rPr lang="en-US" sz="2800" smtClean="0">
                <a:solidFill>
                  <a:srgbClr val="0070C0"/>
                </a:solidFill>
                <a:latin typeface="Times New Roman" panose="02020603050405020304" pitchFamily="18" charset="0"/>
                <a:cs typeface="Times New Roman" panose="02020603050405020304" pitchFamily="18" charset="0"/>
              </a:rPr>
              <a:t>t=g+1</a:t>
            </a:r>
            <a:endParaRPr lang="en-US" sz="2800">
              <a:solidFill>
                <a:srgbClr val="0070C0"/>
              </a:solidFill>
              <a:latin typeface="Times New Roman" panose="02020603050405020304" pitchFamily="18" charset="0"/>
              <a:cs typeface="Times New Roman" panose="02020603050405020304" pitchFamily="18" charset="0"/>
            </a:endParaRPr>
          </a:p>
        </p:txBody>
      </p:sp>
      <p:cxnSp>
        <p:nvCxnSpPr>
          <p:cNvPr id="57" name="Curved Connector 56"/>
          <p:cNvCxnSpPr/>
          <p:nvPr/>
        </p:nvCxnSpPr>
        <p:spPr>
          <a:xfrm rot="5400000">
            <a:off x="2307984" y="3549808"/>
            <a:ext cx="1150022" cy="322541"/>
          </a:xfrm>
          <a:prstGeom prst="curvedConnector3">
            <a:avLst>
              <a:gd name="adj1" fmla="val 13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rot="5400000">
            <a:off x="1029424" y="5144922"/>
            <a:ext cx="1198110" cy="201955"/>
          </a:xfrm>
          <a:prstGeom prst="curvedConnector3">
            <a:avLst>
              <a:gd name="adj1" fmla="val 112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p:nvPr/>
        </p:nvCxnSpPr>
        <p:spPr>
          <a:xfrm rot="16200000" flipH="1">
            <a:off x="8128296" y="2199834"/>
            <a:ext cx="1185969" cy="36418"/>
          </a:xfrm>
          <a:prstGeom prst="curvedConnector3">
            <a:avLst>
              <a:gd name="adj1" fmla="val 90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p:nvPr/>
        </p:nvCxnSpPr>
        <p:spPr>
          <a:xfrm rot="5400000">
            <a:off x="9300062" y="3621128"/>
            <a:ext cx="1236848" cy="202374"/>
          </a:xfrm>
          <a:prstGeom prst="curvedConnector3">
            <a:avLst>
              <a:gd name="adj1" fmla="val 12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p:cNvCxnSpPr/>
          <p:nvPr/>
        </p:nvCxnSpPr>
        <p:spPr>
          <a:xfrm rot="16200000" flipH="1">
            <a:off x="10524912" y="4779544"/>
            <a:ext cx="1235423" cy="895396"/>
          </a:xfrm>
          <a:prstGeom prst="curvedConnector3">
            <a:avLst>
              <a:gd name="adj1" fmla="val 1364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92505" y="1238283"/>
            <a:ext cx="5417253" cy="5583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9538" algn="just"/>
            <a:r>
              <a:rPr lang="en-US" sz="2800">
                <a:solidFill>
                  <a:srgbClr val="0070C0"/>
                </a:solidFill>
                <a:latin typeface="Times New Roman" panose="02020603050405020304" pitchFamily="18" charset="0"/>
                <a:cs typeface="Times New Roman" panose="02020603050405020304" pitchFamily="18" charset="0"/>
              </a:rPr>
              <a:t>Ví dụ minh họa ý tưởng giải thuật</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1561620" y="1765795"/>
            <a:ext cx="2360431" cy="523220"/>
          </a:xfrm>
          <a:prstGeom prst="rect">
            <a:avLst/>
          </a:prstGeom>
          <a:ln>
            <a:solidFill>
              <a:srgbClr val="FF0000"/>
            </a:solidFill>
          </a:ln>
        </p:spPr>
        <p:txBody>
          <a:bodyPr wrap="square">
            <a:spAutoFit/>
          </a:bodyPr>
          <a:lstStyle/>
          <a:p>
            <a:pPr algn="ctr">
              <a:spcBef>
                <a:spcPts val="200"/>
              </a:spcBef>
              <a:spcAft>
                <a:spcPts val="200"/>
              </a:spcAft>
            </a:pPr>
            <a:r>
              <a:rPr lang="en-US" sz="2800" smtClean="0">
                <a:solidFill>
                  <a:srgbClr val="0070C0"/>
                </a:solidFill>
                <a:latin typeface="Times New Roman" panose="02020603050405020304" pitchFamily="18" charset="0"/>
                <a:cs typeface="Times New Roman" panose="02020603050405020304" pitchFamily="18" charset="0"/>
              </a:rPr>
              <a:t>Cần tìm x = 12</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6829556" y="5653448"/>
            <a:ext cx="3527012" cy="523220"/>
          </a:xfrm>
          <a:prstGeom prst="rect">
            <a:avLst/>
          </a:prstGeom>
          <a:ln>
            <a:solidFill>
              <a:schemeClr val="accent1"/>
            </a:solidFill>
          </a:ln>
        </p:spPr>
        <p:txBody>
          <a:bodyPr wrap="square">
            <a:spAutoFit/>
          </a:bodyPr>
          <a:lstStyle/>
          <a:p>
            <a:pPr algn="ctr"/>
            <a:r>
              <a:rPr lang="en-US" sz="2800" smtClean="0">
                <a:solidFill>
                  <a:srgbClr val="0070C0"/>
                </a:solidFill>
                <a:latin typeface="Times New Roman" panose="02020603050405020304" pitchFamily="18" charset="0"/>
                <a:cs typeface="Times New Roman" panose="02020603050405020304" pitchFamily="18" charset="0"/>
              </a:rPr>
              <a:t>t &gt; p là không tìm thấy </a:t>
            </a:r>
            <a:endParaRPr lang="en-US" sz="2800"/>
          </a:p>
        </p:txBody>
      </p:sp>
      <p:sp>
        <p:nvSpPr>
          <p:cNvPr id="56" name="Rectangle 55"/>
          <p:cNvSpPr/>
          <p:nvPr/>
        </p:nvSpPr>
        <p:spPr>
          <a:xfrm>
            <a:off x="2809193" y="5263678"/>
            <a:ext cx="1880184" cy="523220"/>
          </a:xfrm>
          <a:prstGeom prst="rect">
            <a:avLst/>
          </a:prstGeom>
          <a:ln>
            <a:solidFill>
              <a:schemeClr val="accent1"/>
            </a:solidFill>
          </a:ln>
        </p:spPr>
        <p:txBody>
          <a:bodyPr wrap="square">
            <a:spAutoFit/>
          </a:bodyPr>
          <a:lstStyle/>
          <a:p>
            <a:pPr algn="ctr"/>
            <a:r>
              <a:rPr lang="en-US" sz="2800" smtClean="0">
                <a:solidFill>
                  <a:srgbClr val="0070C0"/>
                </a:solidFill>
                <a:latin typeface="Times New Roman" panose="02020603050405020304" pitchFamily="18" charset="0"/>
                <a:cs typeface="Times New Roman" panose="02020603050405020304" pitchFamily="18" charset="0"/>
              </a:rPr>
              <a:t>Tìm thấy </a:t>
            </a:r>
            <a:endParaRPr lang="en-US" sz="2800"/>
          </a:p>
        </p:txBody>
      </p:sp>
      <p:cxnSp>
        <p:nvCxnSpPr>
          <p:cNvPr id="39" name="Straight Connector 38"/>
          <p:cNvCxnSpPr/>
          <p:nvPr/>
        </p:nvCxnSpPr>
        <p:spPr>
          <a:xfrm flipH="1">
            <a:off x="1164204" y="5104620"/>
            <a:ext cx="1303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234528" y="6646185"/>
            <a:ext cx="3111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9300093" y="3624438"/>
            <a:ext cx="148402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0553852" y="5074232"/>
            <a:ext cx="3111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209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ppt_x"/>
                                          </p:val>
                                        </p:tav>
                                        <p:tav tm="100000">
                                          <p:val>
                                            <p:strVal val="#ppt_x"/>
                                          </p:val>
                                        </p:tav>
                                      </p:tavLst>
                                    </p:anim>
                                    <p:anim calcmode="lin" valueType="num">
                                      <p:cBhvr additive="base">
                                        <p:cTn id="2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1000" fill="hold"/>
                                        <p:tgtEl>
                                          <p:spTgt spid="17"/>
                                        </p:tgtEl>
                                        <p:attrNameLst>
                                          <p:attrName>ppt_w</p:attrName>
                                        </p:attrNameLst>
                                      </p:cBhvr>
                                      <p:tavLst>
                                        <p:tav tm="0">
                                          <p:val>
                                            <p:fltVal val="0"/>
                                          </p:val>
                                        </p:tav>
                                        <p:tav tm="100000">
                                          <p:val>
                                            <p:strVal val="#ppt_w"/>
                                          </p:val>
                                        </p:tav>
                                      </p:tavLst>
                                    </p:anim>
                                    <p:anim calcmode="lin" valueType="num">
                                      <p:cBhvr>
                                        <p:cTn id="64" dur="1000" fill="hold"/>
                                        <p:tgtEl>
                                          <p:spTgt spid="17"/>
                                        </p:tgtEl>
                                        <p:attrNameLst>
                                          <p:attrName>ppt_h</p:attrName>
                                        </p:attrNameLst>
                                      </p:cBhvr>
                                      <p:tavLst>
                                        <p:tav tm="0">
                                          <p:val>
                                            <p:fltVal val="0"/>
                                          </p:val>
                                        </p:tav>
                                        <p:tav tm="100000">
                                          <p:val>
                                            <p:strVal val="#ppt_h"/>
                                          </p:val>
                                        </p:tav>
                                      </p:tavLst>
                                    </p:anim>
                                    <p:anim calcmode="lin" valueType="num">
                                      <p:cBhvr>
                                        <p:cTn id="65" dur="1000" fill="hold"/>
                                        <p:tgtEl>
                                          <p:spTgt spid="17"/>
                                        </p:tgtEl>
                                        <p:attrNameLst>
                                          <p:attrName>style.rotation</p:attrName>
                                        </p:attrNameLst>
                                      </p:cBhvr>
                                      <p:tavLst>
                                        <p:tav tm="0">
                                          <p:val>
                                            <p:fltVal val="90"/>
                                          </p:val>
                                        </p:tav>
                                        <p:tav tm="100000">
                                          <p:val>
                                            <p:fltVal val="0"/>
                                          </p:val>
                                        </p:tav>
                                      </p:tavLst>
                                    </p:anim>
                                    <p:animEffect transition="in" filter="fade">
                                      <p:cBhvr>
                                        <p:cTn id="66" dur="10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p:cTn id="71" dur="1000" fill="hold"/>
                                        <p:tgtEl>
                                          <p:spTgt spid="39"/>
                                        </p:tgtEl>
                                        <p:attrNameLst>
                                          <p:attrName>ppt_w</p:attrName>
                                        </p:attrNameLst>
                                      </p:cBhvr>
                                      <p:tavLst>
                                        <p:tav tm="0">
                                          <p:val>
                                            <p:fltVal val="0"/>
                                          </p:val>
                                        </p:tav>
                                        <p:tav tm="100000">
                                          <p:val>
                                            <p:strVal val="#ppt_w"/>
                                          </p:val>
                                        </p:tav>
                                      </p:tavLst>
                                    </p:anim>
                                    <p:anim calcmode="lin" valueType="num">
                                      <p:cBhvr>
                                        <p:cTn id="72" dur="1000" fill="hold"/>
                                        <p:tgtEl>
                                          <p:spTgt spid="39"/>
                                        </p:tgtEl>
                                        <p:attrNameLst>
                                          <p:attrName>ppt_h</p:attrName>
                                        </p:attrNameLst>
                                      </p:cBhvr>
                                      <p:tavLst>
                                        <p:tav tm="0">
                                          <p:val>
                                            <p:fltVal val="0"/>
                                          </p:val>
                                        </p:tav>
                                        <p:tav tm="100000">
                                          <p:val>
                                            <p:strVal val="#ppt_h"/>
                                          </p:val>
                                        </p:tav>
                                      </p:tavLst>
                                    </p:anim>
                                    <p:anim calcmode="lin" valueType="num">
                                      <p:cBhvr>
                                        <p:cTn id="73" dur="1000" fill="hold"/>
                                        <p:tgtEl>
                                          <p:spTgt spid="39"/>
                                        </p:tgtEl>
                                        <p:attrNameLst>
                                          <p:attrName>style.rotation</p:attrName>
                                        </p:attrNameLst>
                                      </p:cBhvr>
                                      <p:tavLst>
                                        <p:tav tm="0">
                                          <p:val>
                                            <p:fltVal val="90"/>
                                          </p:val>
                                        </p:tav>
                                        <p:tav tm="100000">
                                          <p:val>
                                            <p:fltVal val="0"/>
                                          </p:val>
                                        </p:tav>
                                      </p:tavLst>
                                    </p:anim>
                                    <p:animEffect transition="in" filter="fade">
                                      <p:cBhvr>
                                        <p:cTn id="74" dur="1000"/>
                                        <p:tgtEl>
                                          <p:spTgt spid="39"/>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nodeType="click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p:cTn id="91" dur="1000" fill="hold"/>
                                        <p:tgtEl>
                                          <p:spTgt spid="57"/>
                                        </p:tgtEl>
                                        <p:attrNameLst>
                                          <p:attrName>ppt_w</p:attrName>
                                        </p:attrNameLst>
                                      </p:cBhvr>
                                      <p:tavLst>
                                        <p:tav tm="0">
                                          <p:val>
                                            <p:fltVal val="0"/>
                                          </p:val>
                                        </p:tav>
                                        <p:tav tm="100000">
                                          <p:val>
                                            <p:strVal val="#ppt_w"/>
                                          </p:val>
                                        </p:tav>
                                      </p:tavLst>
                                    </p:anim>
                                    <p:anim calcmode="lin" valueType="num">
                                      <p:cBhvr>
                                        <p:cTn id="92" dur="1000" fill="hold"/>
                                        <p:tgtEl>
                                          <p:spTgt spid="57"/>
                                        </p:tgtEl>
                                        <p:attrNameLst>
                                          <p:attrName>ppt_h</p:attrName>
                                        </p:attrNameLst>
                                      </p:cBhvr>
                                      <p:tavLst>
                                        <p:tav tm="0">
                                          <p:val>
                                            <p:fltVal val="0"/>
                                          </p:val>
                                        </p:tav>
                                        <p:tav tm="100000">
                                          <p:val>
                                            <p:strVal val="#ppt_h"/>
                                          </p:val>
                                        </p:tav>
                                      </p:tavLst>
                                    </p:anim>
                                    <p:anim calcmode="lin" valueType="num">
                                      <p:cBhvr>
                                        <p:cTn id="93" dur="1000" fill="hold"/>
                                        <p:tgtEl>
                                          <p:spTgt spid="57"/>
                                        </p:tgtEl>
                                        <p:attrNameLst>
                                          <p:attrName>style.rotation</p:attrName>
                                        </p:attrNameLst>
                                      </p:cBhvr>
                                      <p:tavLst>
                                        <p:tav tm="0">
                                          <p:val>
                                            <p:fltVal val="90"/>
                                          </p:val>
                                        </p:tav>
                                        <p:tav tm="100000">
                                          <p:val>
                                            <p:fltVal val="0"/>
                                          </p:val>
                                        </p:tav>
                                      </p:tavLst>
                                    </p:anim>
                                    <p:animEffect transition="in" filter="fade">
                                      <p:cBhvr>
                                        <p:cTn id="94" dur="10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anim calcmode="lin" valueType="num">
                                      <p:cBhvr additive="base">
                                        <p:cTn id="99" dur="500" fill="hold"/>
                                        <p:tgtEl>
                                          <p:spTgt spid="20"/>
                                        </p:tgtEl>
                                        <p:attrNameLst>
                                          <p:attrName>ppt_x</p:attrName>
                                        </p:attrNameLst>
                                      </p:cBhvr>
                                      <p:tavLst>
                                        <p:tav tm="0">
                                          <p:val>
                                            <p:strVal val="#ppt_x"/>
                                          </p:val>
                                        </p:tav>
                                        <p:tav tm="100000">
                                          <p:val>
                                            <p:strVal val="#ppt_x"/>
                                          </p:val>
                                        </p:tav>
                                      </p:tavLst>
                                    </p:anim>
                                    <p:anim calcmode="lin" valueType="num">
                                      <p:cBhvr additive="base">
                                        <p:cTn id="10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additive="base">
                                        <p:cTn id="105" dur="500" fill="hold"/>
                                        <p:tgtEl>
                                          <p:spTgt spid="23"/>
                                        </p:tgtEl>
                                        <p:attrNameLst>
                                          <p:attrName>ppt_x</p:attrName>
                                        </p:attrNameLst>
                                      </p:cBhvr>
                                      <p:tavLst>
                                        <p:tav tm="0">
                                          <p:val>
                                            <p:strVal val="#ppt_x"/>
                                          </p:val>
                                        </p:tav>
                                        <p:tav tm="100000">
                                          <p:val>
                                            <p:strVal val="#ppt_x"/>
                                          </p:val>
                                        </p:tav>
                                      </p:tavLst>
                                    </p:anim>
                                    <p:anim calcmode="lin" valueType="num">
                                      <p:cBhvr additive="base">
                                        <p:cTn id="10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1" presetClass="entr" presetSubtype="0" fill="hold" grpId="0" nodeType="clickEffect">
                                  <p:stCondLst>
                                    <p:cond delay="0"/>
                                  </p:stCondLst>
                                  <p:childTnLst>
                                    <p:set>
                                      <p:cBhvr>
                                        <p:cTn id="110" dur="1" fill="hold">
                                          <p:stCondLst>
                                            <p:cond delay="0"/>
                                          </p:stCondLst>
                                        </p:cTn>
                                        <p:tgtEl>
                                          <p:spTgt spid="24"/>
                                        </p:tgtEl>
                                        <p:attrNameLst>
                                          <p:attrName>style.visibility</p:attrName>
                                        </p:attrNameLst>
                                      </p:cBhvr>
                                      <p:to>
                                        <p:strVal val="visible"/>
                                      </p:to>
                                    </p:set>
                                    <p:anim calcmode="lin" valueType="num">
                                      <p:cBhvr>
                                        <p:cTn id="111" dur="1000" fill="hold"/>
                                        <p:tgtEl>
                                          <p:spTgt spid="24"/>
                                        </p:tgtEl>
                                        <p:attrNameLst>
                                          <p:attrName>ppt_w</p:attrName>
                                        </p:attrNameLst>
                                      </p:cBhvr>
                                      <p:tavLst>
                                        <p:tav tm="0">
                                          <p:val>
                                            <p:fltVal val="0"/>
                                          </p:val>
                                        </p:tav>
                                        <p:tav tm="100000">
                                          <p:val>
                                            <p:strVal val="#ppt_w"/>
                                          </p:val>
                                        </p:tav>
                                      </p:tavLst>
                                    </p:anim>
                                    <p:anim calcmode="lin" valueType="num">
                                      <p:cBhvr>
                                        <p:cTn id="112" dur="1000" fill="hold"/>
                                        <p:tgtEl>
                                          <p:spTgt spid="24"/>
                                        </p:tgtEl>
                                        <p:attrNameLst>
                                          <p:attrName>ppt_h</p:attrName>
                                        </p:attrNameLst>
                                      </p:cBhvr>
                                      <p:tavLst>
                                        <p:tav tm="0">
                                          <p:val>
                                            <p:fltVal val="0"/>
                                          </p:val>
                                        </p:tav>
                                        <p:tav tm="100000">
                                          <p:val>
                                            <p:strVal val="#ppt_h"/>
                                          </p:val>
                                        </p:tav>
                                      </p:tavLst>
                                    </p:anim>
                                    <p:anim calcmode="lin" valueType="num">
                                      <p:cBhvr>
                                        <p:cTn id="113" dur="1000" fill="hold"/>
                                        <p:tgtEl>
                                          <p:spTgt spid="24"/>
                                        </p:tgtEl>
                                        <p:attrNameLst>
                                          <p:attrName>style.rotation</p:attrName>
                                        </p:attrNameLst>
                                      </p:cBhvr>
                                      <p:tavLst>
                                        <p:tav tm="0">
                                          <p:val>
                                            <p:fltVal val="90"/>
                                          </p:val>
                                        </p:tav>
                                        <p:tav tm="100000">
                                          <p:val>
                                            <p:fltVal val="0"/>
                                          </p:val>
                                        </p:tav>
                                      </p:tavLst>
                                    </p:anim>
                                    <p:animEffect transition="in" filter="fade">
                                      <p:cBhvr>
                                        <p:cTn id="114" dur="1000"/>
                                        <p:tgtEl>
                                          <p:spTgt spid="24"/>
                                        </p:tgtEl>
                                      </p:cBhvr>
                                    </p:animEffec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nodeType="clickEffect">
                                  <p:stCondLst>
                                    <p:cond delay="0"/>
                                  </p:stCondLst>
                                  <p:childTnLst>
                                    <p:set>
                                      <p:cBhvr>
                                        <p:cTn id="118" dur="1" fill="hold">
                                          <p:stCondLst>
                                            <p:cond delay="0"/>
                                          </p:stCondLst>
                                        </p:cTn>
                                        <p:tgtEl>
                                          <p:spTgt spid="60"/>
                                        </p:tgtEl>
                                        <p:attrNameLst>
                                          <p:attrName>style.visibility</p:attrName>
                                        </p:attrNameLst>
                                      </p:cBhvr>
                                      <p:to>
                                        <p:strVal val="visible"/>
                                      </p:to>
                                    </p:set>
                                    <p:anim calcmode="lin" valueType="num">
                                      <p:cBhvr>
                                        <p:cTn id="119" dur="1000" fill="hold"/>
                                        <p:tgtEl>
                                          <p:spTgt spid="60"/>
                                        </p:tgtEl>
                                        <p:attrNameLst>
                                          <p:attrName>ppt_w</p:attrName>
                                        </p:attrNameLst>
                                      </p:cBhvr>
                                      <p:tavLst>
                                        <p:tav tm="0">
                                          <p:val>
                                            <p:fltVal val="0"/>
                                          </p:val>
                                        </p:tav>
                                        <p:tav tm="100000">
                                          <p:val>
                                            <p:strVal val="#ppt_w"/>
                                          </p:val>
                                        </p:tav>
                                      </p:tavLst>
                                    </p:anim>
                                    <p:anim calcmode="lin" valueType="num">
                                      <p:cBhvr>
                                        <p:cTn id="120" dur="1000" fill="hold"/>
                                        <p:tgtEl>
                                          <p:spTgt spid="60"/>
                                        </p:tgtEl>
                                        <p:attrNameLst>
                                          <p:attrName>ppt_h</p:attrName>
                                        </p:attrNameLst>
                                      </p:cBhvr>
                                      <p:tavLst>
                                        <p:tav tm="0">
                                          <p:val>
                                            <p:fltVal val="0"/>
                                          </p:val>
                                        </p:tav>
                                        <p:tav tm="100000">
                                          <p:val>
                                            <p:strVal val="#ppt_h"/>
                                          </p:val>
                                        </p:tav>
                                      </p:tavLst>
                                    </p:anim>
                                    <p:anim calcmode="lin" valueType="num">
                                      <p:cBhvr>
                                        <p:cTn id="121" dur="1000" fill="hold"/>
                                        <p:tgtEl>
                                          <p:spTgt spid="60"/>
                                        </p:tgtEl>
                                        <p:attrNameLst>
                                          <p:attrName>style.rotation</p:attrName>
                                        </p:attrNameLst>
                                      </p:cBhvr>
                                      <p:tavLst>
                                        <p:tav tm="0">
                                          <p:val>
                                            <p:fltVal val="90"/>
                                          </p:val>
                                        </p:tav>
                                        <p:tav tm="100000">
                                          <p:val>
                                            <p:fltVal val="0"/>
                                          </p:val>
                                        </p:tav>
                                      </p:tavLst>
                                    </p:anim>
                                    <p:animEffect transition="in" filter="fade">
                                      <p:cBhvr>
                                        <p:cTn id="122" dur="1000"/>
                                        <p:tgtEl>
                                          <p:spTgt spid="60"/>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 calcmode="lin" valueType="num">
                                      <p:cBhvr additive="base">
                                        <p:cTn id="127" dur="500" fill="hold"/>
                                        <p:tgtEl>
                                          <p:spTgt spid="28"/>
                                        </p:tgtEl>
                                        <p:attrNameLst>
                                          <p:attrName>ppt_x</p:attrName>
                                        </p:attrNameLst>
                                      </p:cBhvr>
                                      <p:tavLst>
                                        <p:tav tm="0">
                                          <p:val>
                                            <p:strVal val="#ppt_x"/>
                                          </p:val>
                                        </p:tav>
                                        <p:tav tm="100000">
                                          <p:val>
                                            <p:strVal val="#ppt_x"/>
                                          </p:val>
                                        </p:tav>
                                      </p:tavLst>
                                    </p:anim>
                                    <p:anim calcmode="lin" valueType="num">
                                      <p:cBhvr additive="base">
                                        <p:cTn id="1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6"/>
                                        </p:tgtEl>
                                        <p:attrNameLst>
                                          <p:attrName>style.visibility</p:attrName>
                                        </p:attrNameLst>
                                      </p:cBhvr>
                                      <p:to>
                                        <p:strVal val="visible"/>
                                      </p:to>
                                    </p:set>
                                    <p:anim calcmode="lin" valueType="num">
                                      <p:cBhvr additive="base">
                                        <p:cTn id="133" dur="500" fill="hold"/>
                                        <p:tgtEl>
                                          <p:spTgt spid="26"/>
                                        </p:tgtEl>
                                        <p:attrNameLst>
                                          <p:attrName>ppt_x</p:attrName>
                                        </p:attrNameLst>
                                      </p:cBhvr>
                                      <p:tavLst>
                                        <p:tav tm="0">
                                          <p:val>
                                            <p:strVal val="#ppt_x"/>
                                          </p:val>
                                        </p:tav>
                                        <p:tav tm="100000">
                                          <p:val>
                                            <p:strVal val="#ppt_x"/>
                                          </p:val>
                                        </p:tav>
                                      </p:tavLst>
                                    </p:anim>
                                    <p:anim calcmode="lin" valueType="num">
                                      <p:cBhvr additive="base">
                                        <p:cTn id="1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31" presetClass="entr" presetSubtype="0" fill="hold" nodeType="click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p:cTn id="139" dur="1000" fill="hold"/>
                                        <p:tgtEl>
                                          <p:spTgt spid="59"/>
                                        </p:tgtEl>
                                        <p:attrNameLst>
                                          <p:attrName>ppt_w</p:attrName>
                                        </p:attrNameLst>
                                      </p:cBhvr>
                                      <p:tavLst>
                                        <p:tav tm="0">
                                          <p:val>
                                            <p:fltVal val="0"/>
                                          </p:val>
                                        </p:tav>
                                        <p:tav tm="100000">
                                          <p:val>
                                            <p:strVal val="#ppt_w"/>
                                          </p:val>
                                        </p:tav>
                                      </p:tavLst>
                                    </p:anim>
                                    <p:anim calcmode="lin" valueType="num">
                                      <p:cBhvr>
                                        <p:cTn id="140" dur="1000" fill="hold"/>
                                        <p:tgtEl>
                                          <p:spTgt spid="59"/>
                                        </p:tgtEl>
                                        <p:attrNameLst>
                                          <p:attrName>ppt_h</p:attrName>
                                        </p:attrNameLst>
                                      </p:cBhvr>
                                      <p:tavLst>
                                        <p:tav tm="0">
                                          <p:val>
                                            <p:fltVal val="0"/>
                                          </p:val>
                                        </p:tav>
                                        <p:tav tm="100000">
                                          <p:val>
                                            <p:strVal val="#ppt_h"/>
                                          </p:val>
                                        </p:tav>
                                      </p:tavLst>
                                    </p:anim>
                                    <p:anim calcmode="lin" valueType="num">
                                      <p:cBhvr>
                                        <p:cTn id="141" dur="1000" fill="hold"/>
                                        <p:tgtEl>
                                          <p:spTgt spid="59"/>
                                        </p:tgtEl>
                                        <p:attrNameLst>
                                          <p:attrName>style.rotation</p:attrName>
                                        </p:attrNameLst>
                                      </p:cBhvr>
                                      <p:tavLst>
                                        <p:tav tm="0">
                                          <p:val>
                                            <p:fltVal val="90"/>
                                          </p:val>
                                        </p:tav>
                                        <p:tav tm="100000">
                                          <p:val>
                                            <p:fltVal val="0"/>
                                          </p:val>
                                        </p:tav>
                                      </p:tavLst>
                                    </p:anim>
                                    <p:animEffect transition="in" filter="fade">
                                      <p:cBhvr>
                                        <p:cTn id="142" dur="1000"/>
                                        <p:tgtEl>
                                          <p:spTgt spid="59"/>
                                        </p:tgtEl>
                                      </p:cBhvr>
                                    </p:animEffect>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30"/>
                                        </p:tgtEl>
                                        <p:attrNameLst>
                                          <p:attrName>style.visibility</p:attrName>
                                        </p:attrNameLst>
                                      </p:cBhvr>
                                      <p:to>
                                        <p:strVal val="visible"/>
                                      </p:to>
                                    </p:set>
                                    <p:anim calcmode="lin" valueType="num">
                                      <p:cBhvr additive="base">
                                        <p:cTn id="147" dur="500" fill="hold"/>
                                        <p:tgtEl>
                                          <p:spTgt spid="30"/>
                                        </p:tgtEl>
                                        <p:attrNameLst>
                                          <p:attrName>ppt_x</p:attrName>
                                        </p:attrNameLst>
                                      </p:cBhvr>
                                      <p:tavLst>
                                        <p:tav tm="0">
                                          <p:val>
                                            <p:strVal val="#ppt_x"/>
                                          </p:val>
                                        </p:tav>
                                        <p:tav tm="100000">
                                          <p:val>
                                            <p:strVal val="#ppt_x"/>
                                          </p:val>
                                        </p:tav>
                                      </p:tavLst>
                                    </p:anim>
                                    <p:anim calcmode="lin" valueType="num">
                                      <p:cBhvr additive="base">
                                        <p:cTn id="14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29"/>
                                        </p:tgtEl>
                                        <p:attrNameLst>
                                          <p:attrName>style.visibility</p:attrName>
                                        </p:attrNameLst>
                                      </p:cBhvr>
                                      <p:to>
                                        <p:strVal val="visible"/>
                                      </p:to>
                                    </p:set>
                                    <p:anim calcmode="lin" valueType="num">
                                      <p:cBhvr additive="base">
                                        <p:cTn id="153" dur="500" fill="hold"/>
                                        <p:tgtEl>
                                          <p:spTgt spid="29"/>
                                        </p:tgtEl>
                                        <p:attrNameLst>
                                          <p:attrName>ppt_x</p:attrName>
                                        </p:attrNameLst>
                                      </p:cBhvr>
                                      <p:tavLst>
                                        <p:tav tm="0">
                                          <p:val>
                                            <p:strVal val="#ppt_x"/>
                                          </p:val>
                                        </p:tav>
                                        <p:tav tm="100000">
                                          <p:val>
                                            <p:strVal val="#ppt_x"/>
                                          </p:val>
                                        </p:tav>
                                      </p:tavLst>
                                    </p:anim>
                                    <p:anim calcmode="lin" valueType="num">
                                      <p:cBhvr additive="base">
                                        <p:cTn id="1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56"/>
                                        </p:tgtEl>
                                        <p:attrNameLst>
                                          <p:attrName>style.visibility</p:attrName>
                                        </p:attrNameLst>
                                      </p:cBhvr>
                                      <p:to>
                                        <p:strVal val="visible"/>
                                      </p:to>
                                    </p:set>
                                    <p:anim calcmode="lin" valueType="num">
                                      <p:cBhvr additive="base">
                                        <p:cTn id="159" dur="500" fill="hold"/>
                                        <p:tgtEl>
                                          <p:spTgt spid="56"/>
                                        </p:tgtEl>
                                        <p:attrNameLst>
                                          <p:attrName>ppt_x</p:attrName>
                                        </p:attrNameLst>
                                      </p:cBhvr>
                                      <p:tavLst>
                                        <p:tav tm="0">
                                          <p:val>
                                            <p:strVal val="#ppt_x"/>
                                          </p:val>
                                        </p:tav>
                                        <p:tav tm="100000">
                                          <p:val>
                                            <p:strVal val="#ppt_x"/>
                                          </p:val>
                                        </p:tav>
                                      </p:tavLst>
                                    </p:anim>
                                    <p:anim calcmode="lin" valueType="num">
                                      <p:cBhvr additive="base">
                                        <p:cTn id="16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31" presetClass="entr" presetSubtype="0" fill="hold" nodeType="clickEffect">
                                  <p:stCondLst>
                                    <p:cond delay="0"/>
                                  </p:stCondLst>
                                  <p:childTnLst>
                                    <p:set>
                                      <p:cBhvr>
                                        <p:cTn id="164" dur="1" fill="hold">
                                          <p:stCondLst>
                                            <p:cond delay="0"/>
                                          </p:stCondLst>
                                        </p:cTn>
                                        <p:tgtEl>
                                          <p:spTgt spid="6"/>
                                        </p:tgtEl>
                                        <p:attrNameLst>
                                          <p:attrName>style.visibility</p:attrName>
                                        </p:attrNameLst>
                                      </p:cBhvr>
                                      <p:to>
                                        <p:strVal val="visible"/>
                                      </p:to>
                                    </p:set>
                                    <p:anim calcmode="lin" valueType="num">
                                      <p:cBhvr>
                                        <p:cTn id="165" dur="1000" fill="hold"/>
                                        <p:tgtEl>
                                          <p:spTgt spid="6"/>
                                        </p:tgtEl>
                                        <p:attrNameLst>
                                          <p:attrName>ppt_w</p:attrName>
                                        </p:attrNameLst>
                                      </p:cBhvr>
                                      <p:tavLst>
                                        <p:tav tm="0">
                                          <p:val>
                                            <p:fltVal val="0"/>
                                          </p:val>
                                        </p:tav>
                                        <p:tav tm="100000">
                                          <p:val>
                                            <p:strVal val="#ppt_w"/>
                                          </p:val>
                                        </p:tav>
                                      </p:tavLst>
                                    </p:anim>
                                    <p:anim calcmode="lin" valueType="num">
                                      <p:cBhvr>
                                        <p:cTn id="166" dur="1000" fill="hold"/>
                                        <p:tgtEl>
                                          <p:spTgt spid="6"/>
                                        </p:tgtEl>
                                        <p:attrNameLst>
                                          <p:attrName>ppt_h</p:attrName>
                                        </p:attrNameLst>
                                      </p:cBhvr>
                                      <p:tavLst>
                                        <p:tav tm="0">
                                          <p:val>
                                            <p:fltVal val="0"/>
                                          </p:val>
                                        </p:tav>
                                        <p:tav tm="100000">
                                          <p:val>
                                            <p:strVal val="#ppt_h"/>
                                          </p:val>
                                        </p:tav>
                                      </p:tavLst>
                                    </p:anim>
                                    <p:anim calcmode="lin" valueType="num">
                                      <p:cBhvr>
                                        <p:cTn id="167" dur="1000" fill="hold"/>
                                        <p:tgtEl>
                                          <p:spTgt spid="6"/>
                                        </p:tgtEl>
                                        <p:attrNameLst>
                                          <p:attrName>style.rotation</p:attrName>
                                        </p:attrNameLst>
                                      </p:cBhvr>
                                      <p:tavLst>
                                        <p:tav tm="0">
                                          <p:val>
                                            <p:fltVal val="90"/>
                                          </p:val>
                                        </p:tav>
                                        <p:tav tm="100000">
                                          <p:val>
                                            <p:fltVal val="0"/>
                                          </p:val>
                                        </p:tav>
                                      </p:tavLst>
                                    </p:anim>
                                    <p:animEffect transition="in" filter="fade">
                                      <p:cBhvr>
                                        <p:cTn id="168" dur="1000"/>
                                        <p:tgtEl>
                                          <p:spTgt spid="6"/>
                                        </p:tgtEl>
                                      </p:cBhvr>
                                    </p:animEffect>
                                  </p:childTnLst>
                                </p:cTn>
                              </p:par>
                            </p:childTnLst>
                          </p:cTn>
                        </p:par>
                      </p:childTnLst>
                    </p:cTn>
                  </p:par>
                  <p:par>
                    <p:cTn id="169" fill="hold">
                      <p:stCondLst>
                        <p:cond delay="indefinite"/>
                      </p:stCondLst>
                      <p:childTnLst>
                        <p:par>
                          <p:cTn id="170" fill="hold">
                            <p:stCondLst>
                              <p:cond delay="0"/>
                            </p:stCondLst>
                            <p:childTnLst>
                              <p:par>
                                <p:cTn id="171" presetID="31" presetClass="entr" presetSubtype="0" fill="hold" grpId="0" nodeType="clickEffect">
                                  <p:stCondLst>
                                    <p:cond delay="0"/>
                                  </p:stCondLst>
                                  <p:childTnLst>
                                    <p:set>
                                      <p:cBhvr>
                                        <p:cTn id="172" dur="1" fill="hold">
                                          <p:stCondLst>
                                            <p:cond delay="0"/>
                                          </p:stCondLst>
                                        </p:cTn>
                                        <p:tgtEl>
                                          <p:spTgt spid="31"/>
                                        </p:tgtEl>
                                        <p:attrNameLst>
                                          <p:attrName>style.visibility</p:attrName>
                                        </p:attrNameLst>
                                      </p:cBhvr>
                                      <p:to>
                                        <p:strVal val="visible"/>
                                      </p:to>
                                    </p:set>
                                    <p:anim calcmode="lin" valueType="num">
                                      <p:cBhvr>
                                        <p:cTn id="173" dur="1000" fill="hold"/>
                                        <p:tgtEl>
                                          <p:spTgt spid="31"/>
                                        </p:tgtEl>
                                        <p:attrNameLst>
                                          <p:attrName>ppt_w</p:attrName>
                                        </p:attrNameLst>
                                      </p:cBhvr>
                                      <p:tavLst>
                                        <p:tav tm="0">
                                          <p:val>
                                            <p:fltVal val="0"/>
                                          </p:val>
                                        </p:tav>
                                        <p:tav tm="100000">
                                          <p:val>
                                            <p:strVal val="#ppt_w"/>
                                          </p:val>
                                        </p:tav>
                                      </p:tavLst>
                                    </p:anim>
                                    <p:anim calcmode="lin" valueType="num">
                                      <p:cBhvr>
                                        <p:cTn id="174" dur="1000" fill="hold"/>
                                        <p:tgtEl>
                                          <p:spTgt spid="31"/>
                                        </p:tgtEl>
                                        <p:attrNameLst>
                                          <p:attrName>ppt_h</p:attrName>
                                        </p:attrNameLst>
                                      </p:cBhvr>
                                      <p:tavLst>
                                        <p:tav tm="0">
                                          <p:val>
                                            <p:fltVal val="0"/>
                                          </p:val>
                                        </p:tav>
                                        <p:tav tm="100000">
                                          <p:val>
                                            <p:strVal val="#ppt_h"/>
                                          </p:val>
                                        </p:tav>
                                      </p:tavLst>
                                    </p:anim>
                                    <p:anim calcmode="lin" valueType="num">
                                      <p:cBhvr>
                                        <p:cTn id="175" dur="1000" fill="hold"/>
                                        <p:tgtEl>
                                          <p:spTgt spid="31"/>
                                        </p:tgtEl>
                                        <p:attrNameLst>
                                          <p:attrName>style.rotation</p:attrName>
                                        </p:attrNameLst>
                                      </p:cBhvr>
                                      <p:tavLst>
                                        <p:tav tm="0">
                                          <p:val>
                                            <p:fltVal val="90"/>
                                          </p:val>
                                        </p:tav>
                                        <p:tav tm="100000">
                                          <p:val>
                                            <p:fltVal val="0"/>
                                          </p:val>
                                        </p:tav>
                                      </p:tavLst>
                                    </p:anim>
                                    <p:animEffect transition="in" filter="fade">
                                      <p:cBhvr>
                                        <p:cTn id="176" dur="1000"/>
                                        <p:tgtEl>
                                          <p:spTgt spid="31"/>
                                        </p:tgtEl>
                                      </p:cBhvr>
                                    </p:animEffect>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6"/>
                                        </p:tgtEl>
                                        <p:attrNameLst>
                                          <p:attrName>style.visibility</p:attrName>
                                        </p:attrNameLst>
                                      </p:cBhvr>
                                      <p:to>
                                        <p:strVal val="visible"/>
                                      </p:to>
                                    </p:set>
                                    <p:anim calcmode="lin" valueType="num">
                                      <p:cBhvr additive="base">
                                        <p:cTn id="181" dur="500" fill="hold"/>
                                        <p:tgtEl>
                                          <p:spTgt spid="16"/>
                                        </p:tgtEl>
                                        <p:attrNameLst>
                                          <p:attrName>ppt_x</p:attrName>
                                        </p:attrNameLst>
                                      </p:cBhvr>
                                      <p:tavLst>
                                        <p:tav tm="0">
                                          <p:val>
                                            <p:strVal val="#ppt_x"/>
                                          </p:val>
                                        </p:tav>
                                        <p:tav tm="100000">
                                          <p:val>
                                            <p:strVal val="#ppt_x"/>
                                          </p:val>
                                        </p:tav>
                                      </p:tavLst>
                                    </p:anim>
                                    <p:anim calcmode="lin" valueType="num">
                                      <p:cBhvr additive="base">
                                        <p:cTn id="18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33"/>
                                        </p:tgtEl>
                                        <p:attrNameLst>
                                          <p:attrName>style.visibility</p:attrName>
                                        </p:attrNameLst>
                                      </p:cBhvr>
                                      <p:to>
                                        <p:strVal val="visible"/>
                                      </p:to>
                                    </p:set>
                                    <p:anim calcmode="lin" valueType="num">
                                      <p:cBhvr additive="base">
                                        <p:cTn id="187" dur="500" fill="hold"/>
                                        <p:tgtEl>
                                          <p:spTgt spid="33"/>
                                        </p:tgtEl>
                                        <p:attrNameLst>
                                          <p:attrName>ppt_x</p:attrName>
                                        </p:attrNameLst>
                                      </p:cBhvr>
                                      <p:tavLst>
                                        <p:tav tm="0">
                                          <p:val>
                                            <p:strVal val="#ppt_x"/>
                                          </p:val>
                                        </p:tav>
                                        <p:tav tm="100000">
                                          <p:val>
                                            <p:strVal val="#ppt_x"/>
                                          </p:val>
                                        </p:tav>
                                      </p:tavLst>
                                    </p:anim>
                                    <p:anim calcmode="lin" valueType="num">
                                      <p:cBhvr additive="base">
                                        <p:cTn id="18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32"/>
                                        </p:tgtEl>
                                        <p:attrNameLst>
                                          <p:attrName>style.visibility</p:attrName>
                                        </p:attrNameLst>
                                      </p:cBhvr>
                                      <p:to>
                                        <p:strVal val="visible"/>
                                      </p:to>
                                    </p:set>
                                    <p:anim calcmode="lin" valueType="num">
                                      <p:cBhvr additive="base">
                                        <p:cTn id="193" dur="500" fill="hold"/>
                                        <p:tgtEl>
                                          <p:spTgt spid="32"/>
                                        </p:tgtEl>
                                        <p:attrNameLst>
                                          <p:attrName>ppt_x</p:attrName>
                                        </p:attrNameLst>
                                      </p:cBhvr>
                                      <p:tavLst>
                                        <p:tav tm="0">
                                          <p:val>
                                            <p:strVal val="#ppt_x"/>
                                          </p:val>
                                        </p:tav>
                                        <p:tav tm="100000">
                                          <p:val>
                                            <p:strVal val="#ppt_x"/>
                                          </p:val>
                                        </p:tav>
                                      </p:tavLst>
                                    </p:anim>
                                    <p:anim calcmode="lin" valueType="num">
                                      <p:cBhvr additive="base">
                                        <p:cTn id="19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34"/>
                                        </p:tgtEl>
                                        <p:attrNameLst>
                                          <p:attrName>style.visibility</p:attrName>
                                        </p:attrNameLst>
                                      </p:cBhvr>
                                      <p:to>
                                        <p:strVal val="visible"/>
                                      </p:to>
                                    </p:set>
                                    <p:anim calcmode="lin" valueType="num">
                                      <p:cBhvr additive="base">
                                        <p:cTn id="199" dur="500" fill="hold"/>
                                        <p:tgtEl>
                                          <p:spTgt spid="34"/>
                                        </p:tgtEl>
                                        <p:attrNameLst>
                                          <p:attrName>ppt_x</p:attrName>
                                        </p:attrNameLst>
                                      </p:cBhvr>
                                      <p:tavLst>
                                        <p:tav tm="0">
                                          <p:val>
                                            <p:strVal val="#ppt_x"/>
                                          </p:val>
                                        </p:tav>
                                        <p:tav tm="100000">
                                          <p:val>
                                            <p:strVal val="#ppt_x"/>
                                          </p:val>
                                        </p:tav>
                                      </p:tavLst>
                                    </p:anim>
                                    <p:anim calcmode="lin" valueType="num">
                                      <p:cBhvr additive="base">
                                        <p:cTn id="20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40"/>
                                        </p:tgtEl>
                                        <p:attrNameLst>
                                          <p:attrName>style.visibility</p:attrName>
                                        </p:attrNameLst>
                                      </p:cBhvr>
                                      <p:to>
                                        <p:strVal val="visible"/>
                                      </p:to>
                                    </p:set>
                                    <p:anim calcmode="lin" valueType="num">
                                      <p:cBhvr additive="base">
                                        <p:cTn id="205" dur="500" fill="hold"/>
                                        <p:tgtEl>
                                          <p:spTgt spid="40"/>
                                        </p:tgtEl>
                                        <p:attrNameLst>
                                          <p:attrName>ppt_x</p:attrName>
                                        </p:attrNameLst>
                                      </p:cBhvr>
                                      <p:tavLst>
                                        <p:tav tm="0">
                                          <p:val>
                                            <p:strVal val="#ppt_x"/>
                                          </p:val>
                                        </p:tav>
                                        <p:tav tm="100000">
                                          <p:val>
                                            <p:strVal val="#ppt_x"/>
                                          </p:val>
                                        </p:tav>
                                      </p:tavLst>
                                    </p:anim>
                                    <p:anim calcmode="lin" valueType="num">
                                      <p:cBhvr additive="base">
                                        <p:cTn id="20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31" presetClass="entr" presetSubtype="0" fill="hold" grpId="0" nodeType="clickEffect">
                                  <p:stCondLst>
                                    <p:cond delay="0"/>
                                  </p:stCondLst>
                                  <p:childTnLst>
                                    <p:set>
                                      <p:cBhvr>
                                        <p:cTn id="210" dur="1" fill="hold">
                                          <p:stCondLst>
                                            <p:cond delay="0"/>
                                          </p:stCondLst>
                                        </p:cTn>
                                        <p:tgtEl>
                                          <p:spTgt spid="35"/>
                                        </p:tgtEl>
                                        <p:attrNameLst>
                                          <p:attrName>style.visibility</p:attrName>
                                        </p:attrNameLst>
                                      </p:cBhvr>
                                      <p:to>
                                        <p:strVal val="visible"/>
                                      </p:to>
                                    </p:set>
                                    <p:anim calcmode="lin" valueType="num">
                                      <p:cBhvr>
                                        <p:cTn id="211" dur="1000" fill="hold"/>
                                        <p:tgtEl>
                                          <p:spTgt spid="35"/>
                                        </p:tgtEl>
                                        <p:attrNameLst>
                                          <p:attrName>ppt_w</p:attrName>
                                        </p:attrNameLst>
                                      </p:cBhvr>
                                      <p:tavLst>
                                        <p:tav tm="0">
                                          <p:val>
                                            <p:fltVal val="0"/>
                                          </p:val>
                                        </p:tav>
                                        <p:tav tm="100000">
                                          <p:val>
                                            <p:strVal val="#ppt_w"/>
                                          </p:val>
                                        </p:tav>
                                      </p:tavLst>
                                    </p:anim>
                                    <p:anim calcmode="lin" valueType="num">
                                      <p:cBhvr>
                                        <p:cTn id="212" dur="1000" fill="hold"/>
                                        <p:tgtEl>
                                          <p:spTgt spid="35"/>
                                        </p:tgtEl>
                                        <p:attrNameLst>
                                          <p:attrName>ppt_h</p:attrName>
                                        </p:attrNameLst>
                                      </p:cBhvr>
                                      <p:tavLst>
                                        <p:tav tm="0">
                                          <p:val>
                                            <p:fltVal val="0"/>
                                          </p:val>
                                        </p:tav>
                                        <p:tav tm="100000">
                                          <p:val>
                                            <p:strVal val="#ppt_h"/>
                                          </p:val>
                                        </p:tav>
                                      </p:tavLst>
                                    </p:anim>
                                    <p:anim calcmode="lin" valueType="num">
                                      <p:cBhvr>
                                        <p:cTn id="213" dur="1000" fill="hold"/>
                                        <p:tgtEl>
                                          <p:spTgt spid="35"/>
                                        </p:tgtEl>
                                        <p:attrNameLst>
                                          <p:attrName>style.rotation</p:attrName>
                                        </p:attrNameLst>
                                      </p:cBhvr>
                                      <p:tavLst>
                                        <p:tav tm="0">
                                          <p:val>
                                            <p:fltVal val="90"/>
                                          </p:val>
                                        </p:tav>
                                        <p:tav tm="100000">
                                          <p:val>
                                            <p:fltVal val="0"/>
                                          </p:val>
                                        </p:tav>
                                      </p:tavLst>
                                    </p:anim>
                                    <p:animEffect transition="in" filter="fade">
                                      <p:cBhvr>
                                        <p:cTn id="214" dur="1000"/>
                                        <p:tgtEl>
                                          <p:spTgt spid="35"/>
                                        </p:tgtEl>
                                      </p:cBhvr>
                                    </p:animEffect>
                                  </p:childTnLst>
                                </p:cTn>
                              </p:par>
                            </p:childTnLst>
                          </p:cTn>
                        </p:par>
                      </p:childTnLst>
                    </p:cTn>
                  </p:par>
                  <p:par>
                    <p:cTn id="215" fill="hold">
                      <p:stCondLst>
                        <p:cond delay="indefinite"/>
                      </p:stCondLst>
                      <p:childTnLst>
                        <p:par>
                          <p:cTn id="216" fill="hold">
                            <p:stCondLst>
                              <p:cond delay="0"/>
                            </p:stCondLst>
                            <p:childTnLst>
                              <p:par>
                                <p:cTn id="217" presetID="31" presetClass="entr" presetSubtype="0" fill="hold" nodeType="clickEffect">
                                  <p:stCondLst>
                                    <p:cond delay="0"/>
                                  </p:stCondLst>
                                  <p:childTnLst>
                                    <p:set>
                                      <p:cBhvr>
                                        <p:cTn id="218" dur="1" fill="hold">
                                          <p:stCondLst>
                                            <p:cond delay="0"/>
                                          </p:stCondLst>
                                        </p:cTn>
                                        <p:tgtEl>
                                          <p:spTgt spid="61"/>
                                        </p:tgtEl>
                                        <p:attrNameLst>
                                          <p:attrName>style.visibility</p:attrName>
                                        </p:attrNameLst>
                                      </p:cBhvr>
                                      <p:to>
                                        <p:strVal val="visible"/>
                                      </p:to>
                                    </p:set>
                                    <p:anim calcmode="lin" valueType="num">
                                      <p:cBhvr>
                                        <p:cTn id="219" dur="1000" fill="hold"/>
                                        <p:tgtEl>
                                          <p:spTgt spid="61"/>
                                        </p:tgtEl>
                                        <p:attrNameLst>
                                          <p:attrName>ppt_w</p:attrName>
                                        </p:attrNameLst>
                                      </p:cBhvr>
                                      <p:tavLst>
                                        <p:tav tm="0">
                                          <p:val>
                                            <p:fltVal val="0"/>
                                          </p:val>
                                        </p:tav>
                                        <p:tav tm="100000">
                                          <p:val>
                                            <p:strVal val="#ppt_w"/>
                                          </p:val>
                                        </p:tav>
                                      </p:tavLst>
                                    </p:anim>
                                    <p:anim calcmode="lin" valueType="num">
                                      <p:cBhvr>
                                        <p:cTn id="220" dur="1000" fill="hold"/>
                                        <p:tgtEl>
                                          <p:spTgt spid="61"/>
                                        </p:tgtEl>
                                        <p:attrNameLst>
                                          <p:attrName>ppt_h</p:attrName>
                                        </p:attrNameLst>
                                      </p:cBhvr>
                                      <p:tavLst>
                                        <p:tav tm="0">
                                          <p:val>
                                            <p:fltVal val="0"/>
                                          </p:val>
                                        </p:tav>
                                        <p:tav tm="100000">
                                          <p:val>
                                            <p:strVal val="#ppt_h"/>
                                          </p:val>
                                        </p:tav>
                                      </p:tavLst>
                                    </p:anim>
                                    <p:anim calcmode="lin" valueType="num">
                                      <p:cBhvr>
                                        <p:cTn id="221" dur="1000" fill="hold"/>
                                        <p:tgtEl>
                                          <p:spTgt spid="61"/>
                                        </p:tgtEl>
                                        <p:attrNameLst>
                                          <p:attrName>style.rotation</p:attrName>
                                        </p:attrNameLst>
                                      </p:cBhvr>
                                      <p:tavLst>
                                        <p:tav tm="0">
                                          <p:val>
                                            <p:fltVal val="90"/>
                                          </p:val>
                                        </p:tav>
                                        <p:tav tm="100000">
                                          <p:val>
                                            <p:fltVal val="0"/>
                                          </p:val>
                                        </p:tav>
                                      </p:tavLst>
                                    </p:anim>
                                    <p:animEffect transition="in" filter="fade">
                                      <p:cBhvr>
                                        <p:cTn id="222" dur="1000"/>
                                        <p:tgtEl>
                                          <p:spTgt spid="61"/>
                                        </p:tgtEl>
                                      </p:cBhvr>
                                    </p:animEffect>
                                  </p:childTnLst>
                                </p:cTn>
                              </p:par>
                            </p:childTnLst>
                          </p:cTn>
                        </p:par>
                      </p:childTnLst>
                    </p:cTn>
                  </p:par>
                  <p:par>
                    <p:cTn id="223" fill="hold">
                      <p:stCondLst>
                        <p:cond delay="indefinite"/>
                      </p:stCondLst>
                      <p:childTnLst>
                        <p:par>
                          <p:cTn id="224" fill="hold">
                            <p:stCondLst>
                              <p:cond delay="0"/>
                            </p:stCondLst>
                            <p:childTnLst>
                              <p:par>
                                <p:cTn id="225" presetID="2" presetClass="entr" presetSubtype="4" fill="hold" grpId="0" nodeType="clickEffect">
                                  <p:stCondLst>
                                    <p:cond delay="0"/>
                                  </p:stCondLst>
                                  <p:childTnLst>
                                    <p:set>
                                      <p:cBhvr>
                                        <p:cTn id="226" dur="1" fill="hold">
                                          <p:stCondLst>
                                            <p:cond delay="0"/>
                                          </p:stCondLst>
                                        </p:cTn>
                                        <p:tgtEl>
                                          <p:spTgt spid="36"/>
                                        </p:tgtEl>
                                        <p:attrNameLst>
                                          <p:attrName>style.visibility</p:attrName>
                                        </p:attrNameLst>
                                      </p:cBhvr>
                                      <p:to>
                                        <p:strVal val="visible"/>
                                      </p:to>
                                    </p:set>
                                    <p:anim calcmode="lin" valueType="num">
                                      <p:cBhvr additive="base">
                                        <p:cTn id="227" dur="500" fill="hold"/>
                                        <p:tgtEl>
                                          <p:spTgt spid="36"/>
                                        </p:tgtEl>
                                        <p:attrNameLst>
                                          <p:attrName>ppt_x</p:attrName>
                                        </p:attrNameLst>
                                      </p:cBhvr>
                                      <p:tavLst>
                                        <p:tav tm="0">
                                          <p:val>
                                            <p:strVal val="#ppt_x"/>
                                          </p:val>
                                        </p:tav>
                                        <p:tav tm="100000">
                                          <p:val>
                                            <p:strVal val="#ppt_x"/>
                                          </p:val>
                                        </p:tav>
                                      </p:tavLst>
                                    </p:anim>
                                    <p:anim calcmode="lin" valueType="num">
                                      <p:cBhvr additive="base">
                                        <p:cTn id="22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grpId="0" nodeType="clickEffect">
                                  <p:stCondLst>
                                    <p:cond delay="0"/>
                                  </p:stCondLst>
                                  <p:childTnLst>
                                    <p:set>
                                      <p:cBhvr>
                                        <p:cTn id="232" dur="1" fill="hold">
                                          <p:stCondLst>
                                            <p:cond delay="0"/>
                                          </p:stCondLst>
                                        </p:cTn>
                                        <p:tgtEl>
                                          <p:spTgt spid="50"/>
                                        </p:tgtEl>
                                        <p:attrNameLst>
                                          <p:attrName>style.visibility</p:attrName>
                                        </p:attrNameLst>
                                      </p:cBhvr>
                                      <p:to>
                                        <p:strVal val="visible"/>
                                      </p:to>
                                    </p:set>
                                    <p:anim calcmode="lin" valueType="num">
                                      <p:cBhvr additive="base">
                                        <p:cTn id="233" dur="500" fill="hold"/>
                                        <p:tgtEl>
                                          <p:spTgt spid="50"/>
                                        </p:tgtEl>
                                        <p:attrNameLst>
                                          <p:attrName>ppt_x</p:attrName>
                                        </p:attrNameLst>
                                      </p:cBhvr>
                                      <p:tavLst>
                                        <p:tav tm="0">
                                          <p:val>
                                            <p:strVal val="#ppt_x"/>
                                          </p:val>
                                        </p:tav>
                                        <p:tav tm="100000">
                                          <p:val>
                                            <p:strVal val="#ppt_x"/>
                                          </p:val>
                                        </p:tav>
                                      </p:tavLst>
                                    </p:anim>
                                    <p:anim calcmode="lin" valueType="num">
                                      <p:cBhvr additive="base">
                                        <p:cTn id="23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31" presetClass="entr" presetSubtype="0" fill="hold" nodeType="clickEffect">
                                  <p:stCondLst>
                                    <p:cond delay="0"/>
                                  </p:stCondLst>
                                  <p:childTnLst>
                                    <p:set>
                                      <p:cBhvr>
                                        <p:cTn id="238" dur="1" fill="hold">
                                          <p:stCondLst>
                                            <p:cond delay="0"/>
                                          </p:stCondLst>
                                        </p:cTn>
                                        <p:tgtEl>
                                          <p:spTgt spid="64"/>
                                        </p:tgtEl>
                                        <p:attrNameLst>
                                          <p:attrName>style.visibility</p:attrName>
                                        </p:attrNameLst>
                                      </p:cBhvr>
                                      <p:to>
                                        <p:strVal val="visible"/>
                                      </p:to>
                                    </p:set>
                                    <p:anim calcmode="lin" valueType="num">
                                      <p:cBhvr>
                                        <p:cTn id="239" dur="1000" fill="hold"/>
                                        <p:tgtEl>
                                          <p:spTgt spid="64"/>
                                        </p:tgtEl>
                                        <p:attrNameLst>
                                          <p:attrName>ppt_w</p:attrName>
                                        </p:attrNameLst>
                                      </p:cBhvr>
                                      <p:tavLst>
                                        <p:tav tm="0">
                                          <p:val>
                                            <p:fltVal val="0"/>
                                          </p:val>
                                        </p:tav>
                                        <p:tav tm="100000">
                                          <p:val>
                                            <p:strVal val="#ppt_w"/>
                                          </p:val>
                                        </p:tav>
                                      </p:tavLst>
                                    </p:anim>
                                    <p:anim calcmode="lin" valueType="num">
                                      <p:cBhvr>
                                        <p:cTn id="240" dur="1000" fill="hold"/>
                                        <p:tgtEl>
                                          <p:spTgt spid="64"/>
                                        </p:tgtEl>
                                        <p:attrNameLst>
                                          <p:attrName>ppt_h</p:attrName>
                                        </p:attrNameLst>
                                      </p:cBhvr>
                                      <p:tavLst>
                                        <p:tav tm="0">
                                          <p:val>
                                            <p:fltVal val="0"/>
                                          </p:val>
                                        </p:tav>
                                        <p:tav tm="100000">
                                          <p:val>
                                            <p:strVal val="#ppt_h"/>
                                          </p:val>
                                        </p:tav>
                                      </p:tavLst>
                                    </p:anim>
                                    <p:anim calcmode="lin" valueType="num">
                                      <p:cBhvr>
                                        <p:cTn id="241" dur="1000" fill="hold"/>
                                        <p:tgtEl>
                                          <p:spTgt spid="64"/>
                                        </p:tgtEl>
                                        <p:attrNameLst>
                                          <p:attrName>style.rotation</p:attrName>
                                        </p:attrNameLst>
                                      </p:cBhvr>
                                      <p:tavLst>
                                        <p:tav tm="0">
                                          <p:val>
                                            <p:fltVal val="90"/>
                                          </p:val>
                                        </p:tav>
                                        <p:tav tm="100000">
                                          <p:val>
                                            <p:fltVal val="0"/>
                                          </p:val>
                                        </p:tav>
                                      </p:tavLst>
                                    </p:anim>
                                    <p:animEffect transition="in" filter="fade">
                                      <p:cBhvr>
                                        <p:cTn id="242" dur="1000"/>
                                        <p:tgtEl>
                                          <p:spTgt spid="64"/>
                                        </p:tgtEl>
                                      </p:cBhvr>
                                    </p:animEffect>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51"/>
                                        </p:tgtEl>
                                        <p:attrNameLst>
                                          <p:attrName>style.visibility</p:attrName>
                                        </p:attrNameLst>
                                      </p:cBhvr>
                                      <p:to>
                                        <p:strVal val="visible"/>
                                      </p:to>
                                    </p:set>
                                    <p:anim calcmode="lin" valueType="num">
                                      <p:cBhvr additive="base">
                                        <p:cTn id="247" dur="500" fill="hold"/>
                                        <p:tgtEl>
                                          <p:spTgt spid="51"/>
                                        </p:tgtEl>
                                        <p:attrNameLst>
                                          <p:attrName>ppt_x</p:attrName>
                                        </p:attrNameLst>
                                      </p:cBhvr>
                                      <p:tavLst>
                                        <p:tav tm="0">
                                          <p:val>
                                            <p:strVal val="#ppt_x"/>
                                          </p:val>
                                        </p:tav>
                                        <p:tav tm="100000">
                                          <p:val>
                                            <p:strVal val="#ppt_x"/>
                                          </p:val>
                                        </p:tav>
                                      </p:tavLst>
                                    </p:anim>
                                    <p:anim calcmode="lin" valueType="num">
                                      <p:cBhvr additive="base">
                                        <p:cTn id="24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52"/>
                                        </p:tgtEl>
                                        <p:attrNameLst>
                                          <p:attrName>style.visibility</p:attrName>
                                        </p:attrNameLst>
                                      </p:cBhvr>
                                      <p:to>
                                        <p:strVal val="visible"/>
                                      </p:to>
                                    </p:set>
                                    <p:anim calcmode="lin" valueType="num">
                                      <p:cBhvr additive="base">
                                        <p:cTn id="253" dur="500" fill="hold"/>
                                        <p:tgtEl>
                                          <p:spTgt spid="52"/>
                                        </p:tgtEl>
                                        <p:attrNameLst>
                                          <p:attrName>ppt_x</p:attrName>
                                        </p:attrNameLst>
                                      </p:cBhvr>
                                      <p:tavLst>
                                        <p:tav tm="0">
                                          <p:val>
                                            <p:strVal val="#ppt_x"/>
                                          </p:val>
                                        </p:tav>
                                        <p:tav tm="100000">
                                          <p:val>
                                            <p:strVal val="#ppt_x"/>
                                          </p:val>
                                        </p:tav>
                                      </p:tavLst>
                                    </p:anim>
                                    <p:anim calcmode="lin" valueType="num">
                                      <p:cBhvr additive="base">
                                        <p:cTn id="25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31" presetClass="entr" presetSubtype="0" fill="hold" grpId="0" nodeType="clickEffect">
                                  <p:stCondLst>
                                    <p:cond delay="0"/>
                                  </p:stCondLst>
                                  <p:childTnLst>
                                    <p:set>
                                      <p:cBhvr>
                                        <p:cTn id="258" dur="1" fill="hold">
                                          <p:stCondLst>
                                            <p:cond delay="0"/>
                                          </p:stCondLst>
                                        </p:cTn>
                                        <p:tgtEl>
                                          <p:spTgt spid="42"/>
                                        </p:tgtEl>
                                        <p:attrNameLst>
                                          <p:attrName>style.visibility</p:attrName>
                                        </p:attrNameLst>
                                      </p:cBhvr>
                                      <p:to>
                                        <p:strVal val="visible"/>
                                      </p:to>
                                    </p:set>
                                    <p:anim calcmode="lin" valueType="num">
                                      <p:cBhvr>
                                        <p:cTn id="259" dur="1000" fill="hold"/>
                                        <p:tgtEl>
                                          <p:spTgt spid="42"/>
                                        </p:tgtEl>
                                        <p:attrNameLst>
                                          <p:attrName>ppt_w</p:attrName>
                                        </p:attrNameLst>
                                      </p:cBhvr>
                                      <p:tavLst>
                                        <p:tav tm="0">
                                          <p:val>
                                            <p:fltVal val="0"/>
                                          </p:val>
                                        </p:tav>
                                        <p:tav tm="100000">
                                          <p:val>
                                            <p:strVal val="#ppt_w"/>
                                          </p:val>
                                        </p:tav>
                                      </p:tavLst>
                                    </p:anim>
                                    <p:anim calcmode="lin" valueType="num">
                                      <p:cBhvr>
                                        <p:cTn id="260" dur="1000" fill="hold"/>
                                        <p:tgtEl>
                                          <p:spTgt spid="42"/>
                                        </p:tgtEl>
                                        <p:attrNameLst>
                                          <p:attrName>ppt_h</p:attrName>
                                        </p:attrNameLst>
                                      </p:cBhvr>
                                      <p:tavLst>
                                        <p:tav tm="0">
                                          <p:val>
                                            <p:fltVal val="0"/>
                                          </p:val>
                                        </p:tav>
                                        <p:tav tm="100000">
                                          <p:val>
                                            <p:strVal val="#ppt_h"/>
                                          </p:val>
                                        </p:tav>
                                      </p:tavLst>
                                    </p:anim>
                                    <p:anim calcmode="lin" valueType="num">
                                      <p:cBhvr>
                                        <p:cTn id="261" dur="1000" fill="hold"/>
                                        <p:tgtEl>
                                          <p:spTgt spid="42"/>
                                        </p:tgtEl>
                                        <p:attrNameLst>
                                          <p:attrName>style.rotation</p:attrName>
                                        </p:attrNameLst>
                                      </p:cBhvr>
                                      <p:tavLst>
                                        <p:tav tm="0">
                                          <p:val>
                                            <p:fltVal val="90"/>
                                          </p:val>
                                        </p:tav>
                                        <p:tav tm="100000">
                                          <p:val>
                                            <p:fltVal val="0"/>
                                          </p:val>
                                        </p:tav>
                                      </p:tavLst>
                                    </p:anim>
                                    <p:animEffect transition="in" filter="fade">
                                      <p:cBhvr>
                                        <p:cTn id="262" dur="1000"/>
                                        <p:tgtEl>
                                          <p:spTgt spid="42"/>
                                        </p:tgtEl>
                                      </p:cBhvr>
                                    </p:animEffect>
                                  </p:childTnLst>
                                </p:cTn>
                              </p:par>
                            </p:childTnLst>
                          </p:cTn>
                        </p:par>
                      </p:childTnLst>
                    </p:cTn>
                  </p:par>
                  <p:par>
                    <p:cTn id="263" fill="hold">
                      <p:stCondLst>
                        <p:cond delay="indefinite"/>
                      </p:stCondLst>
                      <p:childTnLst>
                        <p:par>
                          <p:cTn id="264" fill="hold">
                            <p:stCondLst>
                              <p:cond delay="0"/>
                            </p:stCondLst>
                            <p:childTnLst>
                              <p:par>
                                <p:cTn id="265" presetID="31" presetClass="entr" presetSubtype="0" fill="hold" nodeType="clickEffect">
                                  <p:stCondLst>
                                    <p:cond delay="0"/>
                                  </p:stCondLst>
                                  <p:childTnLst>
                                    <p:set>
                                      <p:cBhvr>
                                        <p:cTn id="266" dur="1" fill="hold">
                                          <p:stCondLst>
                                            <p:cond delay="0"/>
                                          </p:stCondLst>
                                        </p:cTn>
                                        <p:tgtEl>
                                          <p:spTgt spid="65"/>
                                        </p:tgtEl>
                                        <p:attrNameLst>
                                          <p:attrName>style.visibility</p:attrName>
                                        </p:attrNameLst>
                                      </p:cBhvr>
                                      <p:to>
                                        <p:strVal val="visible"/>
                                      </p:to>
                                    </p:set>
                                    <p:anim calcmode="lin" valueType="num">
                                      <p:cBhvr>
                                        <p:cTn id="267" dur="1000" fill="hold"/>
                                        <p:tgtEl>
                                          <p:spTgt spid="65"/>
                                        </p:tgtEl>
                                        <p:attrNameLst>
                                          <p:attrName>ppt_w</p:attrName>
                                        </p:attrNameLst>
                                      </p:cBhvr>
                                      <p:tavLst>
                                        <p:tav tm="0">
                                          <p:val>
                                            <p:fltVal val="0"/>
                                          </p:val>
                                        </p:tav>
                                        <p:tav tm="100000">
                                          <p:val>
                                            <p:strVal val="#ppt_w"/>
                                          </p:val>
                                        </p:tav>
                                      </p:tavLst>
                                    </p:anim>
                                    <p:anim calcmode="lin" valueType="num">
                                      <p:cBhvr>
                                        <p:cTn id="268" dur="1000" fill="hold"/>
                                        <p:tgtEl>
                                          <p:spTgt spid="65"/>
                                        </p:tgtEl>
                                        <p:attrNameLst>
                                          <p:attrName>ppt_h</p:attrName>
                                        </p:attrNameLst>
                                      </p:cBhvr>
                                      <p:tavLst>
                                        <p:tav tm="0">
                                          <p:val>
                                            <p:fltVal val="0"/>
                                          </p:val>
                                        </p:tav>
                                        <p:tav tm="100000">
                                          <p:val>
                                            <p:strVal val="#ppt_h"/>
                                          </p:val>
                                        </p:tav>
                                      </p:tavLst>
                                    </p:anim>
                                    <p:anim calcmode="lin" valueType="num">
                                      <p:cBhvr>
                                        <p:cTn id="269" dur="1000" fill="hold"/>
                                        <p:tgtEl>
                                          <p:spTgt spid="65"/>
                                        </p:tgtEl>
                                        <p:attrNameLst>
                                          <p:attrName>style.rotation</p:attrName>
                                        </p:attrNameLst>
                                      </p:cBhvr>
                                      <p:tavLst>
                                        <p:tav tm="0">
                                          <p:val>
                                            <p:fltVal val="90"/>
                                          </p:val>
                                        </p:tav>
                                        <p:tav tm="100000">
                                          <p:val>
                                            <p:fltVal val="0"/>
                                          </p:val>
                                        </p:tav>
                                      </p:tavLst>
                                    </p:anim>
                                    <p:animEffect transition="in" filter="fade">
                                      <p:cBhvr>
                                        <p:cTn id="270" dur="1000"/>
                                        <p:tgtEl>
                                          <p:spTgt spid="65"/>
                                        </p:tgtEl>
                                      </p:cBhvr>
                                    </p:animEffect>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grpId="0" nodeType="clickEffect">
                                  <p:stCondLst>
                                    <p:cond delay="0"/>
                                  </p:stCondLst>
                                  <p:childTnLst>
                                    <p:set>
                                      <p:cBhvr>
                                        <p:cTn id="274" dur="1" fill="hold">
                                          <p:stCondLst>
                                            <p:cond delay="0"/>
                                          </p:stCondLst>
                                        </p:cTn>
                                        <p:tgtEl>
                                          <p:spTgt spid="45"/>
                                        </p:tgtEl>
                                        <p:attrNameLst>
                                          <p:attrName>style.visibility</p:attrName>
                                        </p:attrNameLst>
                                      </p:cBhvr>
                                      <p:to>
                                        <p:strVal val="visible"/>
                                      </p:to>
                                    </p:set>
                                    <p:anim calcmode="lin" valueType="num">
                                      <p:cBhvr additive="base">
                                        <p:cTn id="275" dur="500" fill="hold"/>
                                        <p:tgtEl>
                                          <p:spTgt spid="45"/>
                                        </p:tgtEl>
                                        <p:attrNameLst>
                                          <p:attrName>ppt_x</p:attrName>
                                        </p:attrNameLst>
                                      </p:cBhvr>
                                      <p:tavLst>
                                        <p:tav tm="0">
                                          <p:val>
                                            <p:strVal val="#ppt_x"/>
                                          </p:val>
                                        </p:tav>
                                        <p:tav tm="100000">
                                          <p:val>
                                            <p:strVal val="#ppt_x"/>
                                          </p:val>
                                        </p:tav>
                                      </p:tavLst>
                                    </p:anim>
                                    <p:anim calcmode="lin" valueType="num">
                                      <p:cBhvr additive="base">
                                        <p:cTn id="27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 presetClass="entr" presetSubtype="4" fill="hold" grpId="0" nodeType="clickEffect">
                                  <p:stCondLst>
                                    <p:cond delay="0"/>
                                  </p:stCondLst>
                                  <p:childTnLst>
                                    <p:set>
                                      <p:cBhvr>
                                        <p:cTn id="280" dur="1" fill="hold">
                                          <p:stCondLst>
                                            <p:cond delay="0"/>
                                          </p:stCondLst>
                                        </p:cTn>
                                        <p:tgtEl>
                                          <p:spTgt spid="44"/>
                                        </p:tgtEl>
                                        <p:attrNameLst>
                                          <p:attrName>style.visibility</p:attrName>
                                        </p:attrNameLst>
                                      </p:cBhvr>
                                      <p:to>
                                        <p:strVal val="visible"/>
                                      </p:to>
                                    </p:set>
                                    <p:anim calcmode="lin" valueType="num">
                                      <p:cBhvr additive="base">
                                        <p:cTn id="281" dur="500" fill="hold"/>
                                        <p:tgtEl>
                                          <p:spTgt spid="44"/>
                                        </p:tgtEl>
                                        <p:attrNameLst>
                                          <p:attrName>ppt_x</p:attrName>
                                        </p:attrNameLst>
                                      </p:cBhvr>
                                      <p:tavLst>
                                        <p:tav tm="0">
                                          <p:val>
                                            <p:strVal val="#ppt_x"/>
                                          </p:val>
                                        </p:tav>
                                        <p:tav tm="100000">
                                          <p:val>
                                            <p:strVal val="#ppt_x"/>
                                          </p:val>
                                        </p:tav>
                                      </p:tavLst>
                                    </p:anim>
                                    <p:anim calcmode="lin" valueType="num">
                                      <p:cBhvr additive="base">
                                        <p:cTn id="28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31" presetClass="entr" presetSubtype="0" fill="hold" nodeType="clickEffect">
                                  <p:stCondLst>
                                    <p:cond delay="0"/>
                                  </p:stCondLst>
                                  <p:childTnLst>
                                    <p:set>
                                      <p:cBhvr>
                                        <p:cTn id="286" dur="1" fill="hold">
                                          <p:stCondLst>
                                            <p:cond delay="0"/>
                                          </p:stCondLst>
                                        </p:cTn>
                                        <p:tgtEl>
                                          <p:spTgt spid="69"/>
                                        </p:tgtEl>
                                        <p:attrNameLst>
                                          <p:attrName>style.visibility</p:attrName>
                                        </p:attrNameLst>
                                      </p:cBhvr>
                                      <p:to>
                                        <p:strVal val="visible"/>
                                      </p:to>
                                    </p:set>
                                    <p:anim calcmode="lin" valueType="num">
                                      <p:cBhvr>
                                        <p:cTn id="287" dur="1000" fill="hold"/>
                                        <p:tgtEl>
                                          <p:spTgt spid="69"/>
                                        </p:tgtEl>
                                        <p:attrNameLst>
                                          <p:attrName>ppt_w</p:attrName>
                                        </p:attrNameLst>
                                      </p:cBhvr>
                                      <p:tavLst>
                                        <p:tav tm="0">
                                          <p:val>
                                            <p:fltVal val="0"/>
                                          </p:val>
                                        </p:tav>
                                        <p:tav tm="100000">
                                          <p:val>
                                            <p:strVal val="#ppt_w"/>
                                          </p:val>
                                        </p:tav>
                                      </p:tavLst>
                                    </p:anim>
                                    <p:anim calcmode="lin" valueType="num">
                                      <p:cBhvr>
                                        <p:cTn id="288" dur="1000" fill="hold"/>
                                        <p:tgtEl>
                                          <p:spTgt spid="69"/>
                                        </p:tgtEl>
                                        <p:attrNameLst>
                                          <p:attrName>ppt_h</p:attrName>
                                        </p:attrNameLst>
                                      </p:cBhvr>
                                      <p:tavLst>
                                        <p:tav tm="0">
                                          <p:val>
                                            <p:fltVal val="0"/>
                                          </p:val>
                                        </p:tav>
                                        <p:tav tm="100000">
                                          <p:val>
                                            <p:strVal val="#ppt_h"/>
                                          </p:val>
                                        </p:tav>
                                      </p:tavLst>
                                    </p:anim>
                                    <p:anim calcmode="lin" valueType="num">
                                      <p:cBhvr>
                                        <p:cTn id="289" dur="1000" fill="hold"/>
                                        <p:tgtEl>
                                          <p:spTgt spid="69"/>
                                        </p:tgtEl>
                                        <p:attrNameLst>
                                          <p:attrName>style.rotation</p:attrName>
                                        </p:attrNameLst>
                                      </p:cBhvr>
                                      <p:tavLst>
                                        <p:tav tm="0">
                                          <p:val>
                                            <p:fltVal val="90"/>
                                          </p:val>
                                        </p:tav>
                                        <p:tav tm="100000">
                                          <p:val>
                                            <p:fltVal val="0"/>
                                          </p:val>
                                        </p:tav>
                                      </p:tavLst>
                                    </p:anim>
                                    <p:animEffect transition="in" filter="fade">
                                      <p:cBhvr>
                                        <p:cTn id="290" dur="1000"/>
                                        <p:tgtEl>
                                          <p:spTgt spid="69"/>
                                        </p:tgtEl>
                                      </p:cBhvr>
                                    </p:animEffect>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47"/>
                                        </p:tgtEl>
                                        <p:attrNameLst>
                                          <p:attrName>style.visibility</p:attrName>
                                        </p:attrNameLst>
                                      </p:cBhvr>
                                      <p:to>
                                        <p:strVal val="visible"/>
                                      </p:to>
                                    </p:set>
                                    <p:anim calcmode="lin" valueType="num">
                                      <p:cBhvr additive="base">
                                        <p:cTn id="295" dur="500" fill="hold"/>
                                        <p:tgtEl>
                                          <p:spTgt spid="47"/>
                                        </p:tgtEl>
                                        <p:attrNameLst>
                                          <p:attrName>ppt_x</p:attrName>
                                        </p:attrNameLst>
                                      </p:cBhvr>
                                      <p:tavLst>
                                        <p:tav tm="0">
                                          <p:val>
                                            <p:strVal val="#ppt_x"/>
                                          </p:val>
                                        </p:tav>
                                        <p:tav tm="100000">
                                          <p:val>
                                            <p:strVal val="#ppt_x"/>
                                          </p:val>
                                        </p:tav>
                                      </p:tavLst>
                                    </p:anim>
                                    <p:anim calcmode="lin" valueType="num">
                                      <p:cBhvr additive="base">
                                        <p:cTn id="29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4" fill="hold" grpId="0" nodeType="clickEffect">
                                  <p:stCondLst>
                                    <p:cond delay="0"/>
                                  </p:stCondLst>
                                  <p:childTnLst>
                                    <p:set>
                                      <p:cBhvr>
                                        <p:cTn id="300" dur="1" fill="hold">
                                          <p:stCondLst>
                                            <p:cond delay="0"/>
                                          </p:stCondLst>
                                        </p:cTn>
                                        <p:tgtEl>
                                          <p:spTgt spid="46"/>
                                        </p:tgtEl>
                                        <p:attrNameLst>
                                          <p:attrName>style.visibility</p:attrName>
                                        </p:attrNameLst>
                                      </p:cBhvr>
                                      <p:to>
                                        <p:strVal val="visible"/>
                                      </p:to>
                                    </p:set>
                                    <p:anim calcmode="lin" valueType="num">
                                      <p:cBhvr additive="base">
                                        <p:cTn id="301" dur="500" fill="hold"/>
                                        <p:tgtEl>
                                          <p:spTgt spid="46"/>
                                        </p:tgtEl>
                                        <p:attrNameLst>
                                          <p:attrName>ppt_x</p:attrName>
                                        </p:attrNameLst>
                                      </p:cBhvr>
                                      <p:tavLst>
                                        <p:tav tm="0">
                                          <p:val>
                                            <p:strVal val="#ppt_x"/>
                                          </p:val>
                                        </p:tav>
                                        <p:tav tm="100000">
                                          <p:val>
                                            <p:strVal val="#ppt_x"/>
                                          </p:val>
                                        </p:tav>
                                      </p:tavLst>
                                    </p:anim>
                                    <p:anim calcmode="lin" valueType="num">
                                      <p:cBhvr additive="base">
                                        <p:cTn id="30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31" presetClass="entr" presetSubtype="0" fill="hold" grpId="0" nodeType="clickEffect">
                                  <p:stCondLst>
                                    <p:cond delay="0"/>
                                  </p:stCondLst>
                                  <p:childTnLst>
                                    <p:set>
                                      <p:cBhvr>
                                        <p:cTn id="306" dur="1" fill="hold">
                                          <p:stCondLst>
                                            <p:cond delay="0"/>
                                          </p:stCondLst>
                                        </p:cTn>
                                        <p:tgtEl>
                                          <p:spTgt spid="53"/>
                                        </p:tgtEl>
                                        <p:attrNameLst>
                                          <p:attrName>style.visibility</p:attrName>
                                        </p:attrNameLst>
                                      </p:cBhvr>
                                      <p:to>
                                        <p:strVal val="visible"/>
                                      </p:to>
                                    </p:set>
                                    <p:anim calcmode="lin" valueType="num">
                                      <p:cBhvr>
                                        <p:cTn id="307" dur="1000" fill="hold"/>
                                        <p:tgtEl>
                                          <p:spTgt spid="53"/>
                                        </p:tgtEl>
                                        <p:attrNameLst>
                                          <p:attrName>ppt_w</p:attrName>
                                        </p:attrNameLst>
                                      </p:cBhvr>
                                      <p:tavLst>
                                        <p:tav tm="0">
                                          <p:val>
                                            <p:fltVal val="0"/>
                                          </p:val>
                                        </p:tav>
                                        <p:tav tm="100000">
                                          <p:val>
                                            <p:strVal val="#ppt_w"/>
                                          </p:val>
                                        </p:tav>
                                      </p:tavLst>
                                    </p:anim>
                                    <p:anim calcmode="lin" valueType="num">
                                      <p:cBhvr>
                                        <p:cTn id="308" dur="1000" fill="hold"/>
                                        <p:tgtEl>
                                          <p:spTgt spid="53"/>
                                        </p:tgtEl>
                                        <p:attrNameLst>
                                          <p:attrName>ppt_h</p:attrName>
                                        </p:attrNameLst>
                                      </p:cBhvr>
                                      <p:tavLst>
                                        <p:tav tm="0">
                                          <p:val>
                                            <p:fltVal val="0"/>
                                          </p:val>
                                        </p:tav>
                                        <p:tav tm="100000">
                                          <p:val>
                                            <p:strVal val="#ppt_h"/>
                                          </p:val>
                                        </p:tav>
                                      </p:tavLst>
                                    </p:anim>
                                    <p:anim calcmode="lin" valueType="num">
                                      <p:cBhvr>
                                        <p:cTn id="309" dur="1000" fill="hold"/>
                                        <p:tgtEl>
                                          <p:spTgt spid="53"/>
                                        </p:tgtEl>
                                        <p:attrNameLst>
                                          <p:attrName>style.rotation</p:attrName>
                                        </p:attrNameLst>
                                      </p:cBhvr>
                                      <p:tavLst>
                                        <p:tav tm="0">
                                          <p:val>
                                            <p:fltVal val="90"/>
                                          </p:val>
                                        </p:tav>
                                        <p:tav tm="100000">
                                          <p:val>
                                            <p:fltVal val="0"/>
                                          </p:val>
                                        </p:tav>
                                      </p:tavLst>
                                    </p:anim>
                                    <p:animEffect transition="in" filter="fade">
                                      <p:cBhvr>
                                        <p:cTn id="310" dur="1000"/>
                                        <p:tgtEl>
                                          <p:spTgt spid="53"/>
                                        </p:tgtEl>
                                      </p:cBhvr>
                                    </p:animEffect>
                                  </p:childTnLst>
                                </p:cTn>
                              </p:par>
                            </p:childTnLst>
                          </p:cTn>
                        </p:par>
                      </p:childTnLst>
                    </p:cTn>
                  </p:par>
                  <p:par>
                    <p:cTn id="311" fill="hold">
                      <p:stCondLst>
                        <p:cond delay="indefinite"/>
                      </p:stCondLst>
                      <p:childTnLst>
                        <p:par>
                          <p:cTn id="312" fill="hold">
                            <p:stCondLst>
                              <p:cond delay="0"/>
                            </p:stCondLst>
                            <p:childTnLst>
                              <p:par>
                                <p:cTn id="313" presetID="2" presetClass="entr" presetSubtype="4" fill="hold" grpId="0" nodeType="clickEffect">
                                  <p:stCondLst>
                                    <p:cond delay="0"/>
                                  </p:stCondLst>
                                  <p:childTnLst>
                                    <p:set>
                                      <p:cBhvr>
                                        <p:cTn id="314" dur="1" fill="hold">
                                          <p:stCondLst>
                                            <p:cond delay="0"/>
                                          </p:stCondLst>
                                        </p:cTn>
                                        <p:tgtEl>
                                          <p:spTgt spid="54"/>
                                        </p:tgtEl>
                                        <p:attrNameLst>
                                          <p:attrName>style.visibility</p:attrName>
                                        </p:attrNameLst>
                                      </p:cBhvr>
                                      <p:to>
                                        <p:strVal val="visible"/>
                                      </p:to>
                                    </p:set>
                                    <p:anim calcmode="lin" valueType="num">
                                      <p:cBhvr additive="base">
                                        <p:cTn id="315" dur="500" fill="hold"/>
                                        <p:tgtEl>
                                          <p:spTgt spid="54"/>
                                        </p:tgtEl>
                                        <p:attrNameLst>
                                          <p:attrName>ppt_x</p:attrName>
                                        </p:attrNameLst>
                                      </p:cBhvr>
                                      <p:tavLst>
                                        <p:tav tm="0">
                                          <p:val>
                                            <p:strVal val="#ppt_x"/>
                                          </p:val>
                                        </p:tav>
                                        <p:tav tm="100000">
                                          <p:val>
                                            <p:strVal val="#ppt_x"/>
                                          </p:val>
                                        </p:tav>
                                      </p:tavLst>
                                    </p:anim>
                                    <p:anim calcmode="lin" valueType="num">
                                      <p:cBhvr additive="base">
                                        <p:cTn id="31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17" fill="hold">
                      <p:stCondLst>
                        <p:cond delay="indefinite"/>
                      </p:stCondLst>
                      <p:childTnLst>
                        <p:par>
                          <p:cTn id="318" fill="hold">
                            <p:stCondLst>
                              <p:cond delay="0"/>
                            </p:stCondLst>
                            <p:childTnLst>
                              <p:par>
                                <p:cTn id="319" presetID="2" presetClass="entr" presetSubtype="4" fill="hold" grpId="0" nodeType="clickEffect">
                                  <p:stCondLst>
                                    <p:cond delay="0"/>
                                  </p:stCondLst>
                                  <p:childTnLst>
                                    <p:set>
                                      <p:cBhvr>
                                        <p:cTn id="320" dur="1" fill="hold">
                                          <p:stCondLst>
                                            <p:cond delay="0"/>
                                          </p:stCondLst>
                                        </p:cTn>
                                        <p:tgtEl>
                                          <p:spTgt spid="55"/>
                                        </p:tgtEl>
                                        <p:attrNameLst>
                                          <p:attrName>style.visibility</p:attrName>
                                        </p:attrNameLst>
                                      </p:cBhvr>
                                      <p:to>
                                        <p:strVal val="visible"/>
                                      </p:to>
                                    </p:set>
                                    <p:anim calcmode="lin" valueType="num">
                                      <p:cBhvr additive="base">
                                        <p:cTn id="321" dur="500" fill="hold"/>
                                        <p:tgtEl>
                                          <p:spTgt spid="55"/>
                                        </p:tgtEl>
                                        <p:attrNameLst>
                                          <p:attrName>ppt_x</p:attrName>
                                        </p:attrNameLst>
                                      </p:cBhvr>
                                      <p:tavLst>
                                        <p:tav tm="0">
                                          <p:val>
                                            <p:strVal val="#ppt_x"/>
                                          </p:val>
                                        </p:tav>
                                        <p:tav tm="100000">
                                          <p:val>
                                            <p:strVal val="#ppt_x"/>
                                          </p:val>
                                        </p:tav>
                                      </p:tavLst>
                                    </p:anim>
                                    <p:anim calcmode="lin" valueType="num">
                                      <p:cBhvr additive="base">
                                        <p:cTn id="32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323" fill="hold">
                      <p:stCondLst>
                        <p:cond delay="indefinite"/>
                      </p:stCondLst>
                      <p:childTnLst>
                        <p:par>
                          <p:cTn id="324" fill="hold">
                            <p:stCondLst>
                              <p:cond delay="0"/>
                            </p:stCondLst>
                            <p:childTnLst>
                              <p:par>
                                <p:cTn id="325" presetID="31" presetClass="entr" presetSubtype="0" fill="hold" nodeType="clickEffect">
                                  <p:stCondLst>
                                    <p:cond delay="0"/>
                                  </p:stCondLst>
                                  <p:childTnLst>
                                    <p:set>
                                      <p:cBhvr>
                                        <p:cTn id="326" dur="1" fill="hold">
                                          <p:stCondLst>
                                            <p:cond delay="0"/>
                                          </p:stCondLst>
                                        </p:cTn>
                                        <p:tgtEl>
                                          <p:spTgt spid="74"/>
                                        </p:tgtEl>
                                        <p:attrNameLst>
                                          <p:attrName>style.visibility</p:attrName>
                                        </p:attrNameLst>
                                      </p:cBhvr>
                                      <p:to>
                                        <p:strVal val="visible"/>
                                      </p:to>
                                    </p:set>
                                    <p:anim calcmode="lin" valueType="num">
                                      <p:cBhvr>
                                        <p:cTn id="327" dur="1000" fill="hold"/>
                                        <p:tgtEl>
                                          <p:spTgt spid="74"/>
                                        </p:tgtEl>
                                        <p:attrNameLst>
                                          <p:attrName>ppt_w</p:attrName>
                                        </p:attrNameLst>
                                      </p:cBhvr>
                                      <p:tavLst>
                                        <p:tav tm="0">
                                          <p:val>
                                            <p:fltVal val="0"/>
                                          </p:val>
                                        </p:tav>
                                        <p:tav tm="100000">
                                          <p:val>
                                            <p:strVal val="#ppt_w"/>
                                          </p:val>
                                        </p:tav>
                                      </p:tavLst>
                                    </p:anim>
                                    <p:anim calcmode="lin" valueType="num">
                                      <p:cBhvr>
                                        <p:cTn id="328" dur="1000" fill="hold"/>
                                        <p:tgtEl>
                                          <p:spTgt spid="74"/>
                                        </p:tgtEl>
                                        <p:attrNameLst>
                                          <p:attrName>ppt_h</p:attrName>
                                        </p:attrNameLst>
                                      </p:cBhvr>
                                      <p:tavLst>
                                        <p:tav tm="0">
                                          <p:val>
                                            <p:fltVal val="0"/>
                                          </p:val>
                                        </p:tav>
                                        <p:tav tm="100000">
                                          <p:val>
                                            <p:strVal val="#ppt_h"/>
                                          </p:val>
                                        </p:tav>
                                      </p:tavLst>
                                    </p:anim>
                                    <p:anim calcmode="lin" valueType="num">
                                      <p:cBhvr>
                                        <p:cTn id="329" dur="1000" fill="hold"/>
                                        <p:tgtEl>
                                          <p:spTgt spid="74"/>
                                        </p:tgtEl>
                                        <p:attrNameLst>
                                          <p:attrName>style.rotation</p:attrName>
                                        </p:attrNameLst>
                                      </p:cBhvr>
                                      <p:tavLst>
                                        <p:tav tm="0">
                                          <p:val>
                                            <p:fltVal val="90"/>
                                          </p:val>
                                        </p:tav>
                                        <p:tav tm="100000">
                                          <p:val>
                                            <p:fltVal val="0"/>
                                          </p:val>
                                        </p:tav>
                                      </p:tavLst>
                                    </p:anim>
                                    <p:animEffect transition="in" filter="fade">
                                      <p:cBhvr>
                                        <p:cTn id="330" dur="1000"/>
                                        <p:tgtEl>
                                          <p:spTgt spid="74"/>
                                        </p:tgtEl>
                                      </p:cBhvr>
                                    </p:animEffect>
                                  </p:childTnLst>
                                </p:cTn>
                              </p:par>
                            </p:childTnLst>
                          </p:cTn>
                        </p:par>
                      </p:childTnLst>
                    </p:cTn>
                  </p:par>
                  <p:par>
                    <p:cTn id="331" fill="hold">
                      <p:stCondLst>
                        <p:cond delay="indefinite"/>
                      </p:stCondLst>
                      <p:childTnLst>
                        <p:par>
                          <p:cTn id="332" fill="hold">
                            <p:stCondLst>
                              <p:cond delay="0"/>
                            </p:stCondLst>
                            <p:childTnLst>
                              <p:par>
                                <p:cTn id="333" presetID="2" presetClass="entr" presetSubtype="4" fill="hold" grpId="0" nodeType="clickEffect">
                                  <p:stCondLst>
                                    <p:cond delay="0"/>
                                  </p:stCondLst>
                                  <p:childTnLst>
                                    <p:set>
                                      <p:cBhvr>
                                        <p:cTn id="334" dur="1" fill="hold">
                                          <p:stCondLst>
                                            <p:cond delay="0"/>
                                          </p:stCondLst>
                                        </p:cTn>
                                        <p:tgtEl>
                                          <p:spTgt spid="27"/>
                                        </p:tgtEl>
                                        <p:attrNameLst>
                                          <p:attrName>style.visibility</p:attrName>
                                        </p:attrNameLst>
                                      </p:cBhvr>
                                      <p:to>
                                        <p:strVal val="visible"/>
                                      </p:to>
                                    </p:set>
                                    <p:anim calcmode="lin" valueType="num">
                                      <p:cBhvr additive="base">
                                        <p:cTn id="335" dur="500" fill="hold"/>
                                        <p:tgtEl>
                                          <p:spTgt spid="27"/>
                                        </p:tgtEl>
                                        <p:attrNameLst>
                                          <p:attrName>ppt_x</p:attrName>
                                        </p:attrNameLst>
                                      </p:cBhvr>
                                      <p:tavLst>
                                        <p:tav tm="0">
                                          <p:val>
                                            <p:strVal val="#ppt_x"/>
                                          </p:val>
                                        </p:tav>
                                        <p:tav tm="100000">
                                          <p:val>
                                            <p:strVal val="#ppt_x"/>
                                          </p:val>
                                        </p:tav>
                                      </p:tavLst>
                                    </p:anim>
                                    <p:anim calcmode="lin" valueType="num">
                                      <p:cBhvr additive="base">
                                        <p:cTn id="3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P spid="16" grpId="0" animBg="1"/>
      <p:bldP spid="7" grpId="0" animBg="1"/>
      <p:bldP spid="9" grpId="0"/>
      <p:bldP spid="12" grpId="0"/>
      <p:bldP spid="13" grpId="0"/>
      <p:bldP spid="17" grpId="0" animBg="1"/>
      <p:bldP spid="19" grpId="0"/>
      <p:bldP spid="20" grpId="0"/>
      <p:bldP spid="21" grpId="0"/>
      <p:bldP spid="22" grpId="0"/>
      <p:bldP spid="23" grpId="0"/>
      <p:bldP spid="24" grpId="0" animBg="1"/>
      <p:bldP spid="26" grpId="0"/>
      <p:bldP spid="28" grpId="0"/>
      <p:bldP spid="29" grpId="0"/>
      <p:bldP spid="30" grpId="0"/>
      <p:bldP spid="31" grpId="0" animBg="1"/>
      <p:bldP spid="32" grpId="0"/>
      <p:bldP spid="33" grpId="0"/>
      <p:bldP spid="34" grpId="0"/>
      <p:bldP spid="35" grpId="0" animBg="1"/>
      <p:bldP spid="36" grpId="0"/>
      <p:bldP spid="40" grpId="0"/>
      <p:bldP spid="42" grpId="0" animBg="1"/>
      <p:bldP spid="44" grpId="0"/>
      <p:bldP spid="45" grpId="0"/>
      <p:bldP spid="46" grpId="0"/>
      <p:bldP spid="47" grpId="0"/>
      <p:bldP spid="50" grpId="0"/>
      <p:bldP spid="51" grpId="0"/>
      <p:bldP spid="52" grpId="0"/>
      <p:bldP spid="53" grpId="0" animBg="1"/>
      <p:bldP spid="54" grpId="0"/>
      <p:bldP spid="55" grpId="0"/>
      <p:bldP spid="14" grpId="0" animBg="1"/>
      <p:bldP spid="49" grpId="0" animBg="1"/>
      <p:bldP spid="27" grpId="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3. TÌM KIẾM NHỊ PHÂN</a:t>
            </a:r>
            <a:endParaRPr lang="en-US" b="1">
              <a:solidFill>
                <a:srgbClr val="0070C0"/>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719944" y="620629"/>
            <a:ext cx="495662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solidFill>
                  <a:srgbClr val="0070C0"/>
                </a:solidFill>
                <a:latin typeface="Times New Roman" panose="02020603050405020304" pitchFamily="18" charset="0"/>
                <a:cs typeface="Times New Roman" panose="02020603050405020304" pitchFamily="18" charset="0"/>
              </a:rPr>
              <a:t>3</a:t>
            </a:r>
            <a:r>
              <a:rPr lang="en-US" sz="3200" b="1" smtClean="0">
                <a:solidFill>
                  <a:srgbClr val="0070C0"/>
                </a:solidFill>
                <a:latin typeface="Times New Roman" panose="02020603050405020304" pitchFamily="18" charset="0"/>
                <a:cs typeface="Times New Roman" panose="02020603050405020304" pitchFamily="18" charset="0"/>
              </a:rPr>
              <a:t>.1. Ý tưởng và giải thuật</a:t>
            </a:r>
            <a:endParaRPr lang="en-US" sz="3200" b="1">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6532593" y="577087"/>
            <a:ext cx="5655836" cy="22937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fr-FR" sz="3000">
                <a:solidFill>
                  <a:srgbClr val="0070C0"/>
                </a:solidFill>
                <a:latin typeface="Times New Roman" panose="02020603050405020304" pitchFamily="18" charset="0"/>
                <a:cs typeface="Times New Roman" panose="02020603050405020304" pitchFamily="18" charset="0"/>
              </a:rPr>
              <a:t>- Trường hợp tốt nhất, phần tử giữa mảng ban đầu có giá trị bằng x, lúc này chỉ cần thực hiện 1 phép so sánh, tức là T</a:t>
            </a:r>
            <a:r>
              <a:rPr lang="fr-FR" sz="3000" baseline="-25000">
                <a:solidFill>
                  <a:srgbClr val="0070C0"/>
                </a:solidFill>
                <a:latin typeface="Times New Roman" panose="02020603050405020304" pitchFamily="18" charset="0"/>
                <a:cs typeface="Times New Roman" panose="02020603050405020304" pitchFamily="18" charset="0"/>
              </a:rPr>
              <a:t>tốt</a:t>
            </a:r>
            <a:r>
              <a:rPr lang="fr-FR" sz="3000">
                <a:solidFill>
                  <a:srgbClr val="0070C0"/>
                </a:solidFill>
                <a:latin typeface="Times New Roman" panose="02020603050405020304" pitchFamily="18" charset="0"/>
                <a:cs typeface="Times New Roman" panose="02020603050405020304" pitchFamily="18" charset="0"/>
              </a:rPr>
              <a:t>(n) = O(1</a:t>
            </a:r>
            <a:r>
              <a:rPr lang="fr-FR" sz="3000" smtClean="0">
                <a:solidFill>
                  <a:srgbClr val="0070C0"/>
                </a:solidFill>
                <a:latin typeface="Times New Roman" panose="02020603050405020304" pitchFamily="18" charset="0"/>
                <a:cs typeface="Times New Roman" panose="02020603050405020304" pitchFamily="18" charset="0"/>
              </a:rPr>
              <a:t>).</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6535771" y="41071"/>
            <a:ext cx="495662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3.2. </a:t>
            </a:r>
            <a:r>
              <a:rPr lang="fr-FR" sz="3200" b="1">
                <a:solidFill>
                  <a:srgbClr val="0070C0"/>
                </a:solidFill>
                <a:latin typeface="Times New Roman" panose="02020603050405020304" pitchFamily="18" charset="0"/>
                <a:cs typeface="Times New Roman" panose="02020603050405020304" pitchFamily="18" charset="0"/>
              </a:rPr>
              <a:t>Phân tích và đánh </a:t>
            </a:r>
            <a:r>
              <a:rPr lang="fr-FR" sz="3200" b="1" smtClean="0">
                <a:solidFill>
                  <a:srgbClr val="0070C0"/>
                </a:solidFill>
                <a:latin typeface="Times New Roman" panose="02020603050405020304" pitchFamily="18" charset="0"/>
                <a:cs typeface="Times New Roman" panose="02020603050405020304" pitchFamily="18" charset="0"/>
              </a:rPr>
              <a:t>giá</a:t>
            </a:r>
            <a:endParaRPr lang="en-US" sz="3200" b="1">
              <a:solidFill>
                <a:srgbClr val="0070C0"/>
              </a:solidFill>
              <a:latin typeface="Times New Roman" panose="02020603050405020304" pitchFamily="18" charset="0"/>
              <a:cs typeface="Times New Roman" panose="02020603050405020304" pitchFamily="18" charset="0"/>
            </a:endParaRPr>
          </a:p>
        </p:txBody>
      </p:sp>
      <p:pic>
        <p:nvPicPr>
          <p:cNvPr id="15" name="Picture 1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26" y="51175"/>
            <a:ext cx="6194846" cy="6785430"/>
          </a:xfrm>
          <a:prstGeom prst="rect">
            <a:avLst/>
          </a:prstGeom>
        </p:spPr>
      </p:pic>
      <p:cxnSp>
        <p:nvCxnSpPr>
          <p:cNvPr id="13" name="Straight Connector 12"/>
          <p:cNvCxnSpPr/>
          <p:nvPr/>
        </p:nvCxnSpPr>
        <p:spPr>
          <a:xfrm>
            <a:off x="6391287" y="8645"/>
            <a:ext cx="0" cy="680581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532593" y="2722946"/>
            <a:ext cx="5655836" cy="37203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fr-FR" sz="3000">
                <a:solidFill>
                  <a:srgbClr val="0070C0"/>
                </a:solidFill>
                <a:latin typeface="Times New Roman" panose="02020603050405020304" pitchFamily="18" charset="0"/>
                <a:cs typeface="Times New Roman" panose="02020603050405020304" pitchFamily="18" charset="0"/>
              </a:rPr>
              <a:t>- </a:t>
            </a:r>
            <a:r>
              <a:rPr lang="fr-FR" sz="3000" smtClean="0">
                <a:solidFill>
                  <a:srgbClr val="0070C0"/>
                </a:solidFill>
                <a:latin typeface="Times New Roman" panose="02020603050405020304" pitchFamily="18" charset="0"/>
                <a:cs typeface="Times New Roman" panose="02020603050405020304" pitchFamily="18" charset="0"/>
              </a:rPr>
              <a:t>Trường </a:t>
            </a:r>
            <a:r>
              <a:rPr lang="fr-FR" sz="3000">
                <a:solidFill>
                  <a:srgbClr val="0070C0"/>
                </a:solidFill>
                <a:latin typeface="Times New Roman" panose="02020603050405020304" pitchFamily="18" charset="0"/>
                <a:cs typeface="Times New Roman" panose="02020603050405020304" pitchFamily="18" charset="0"/>
              </a:rPr>
              <a:t>hợp xấu nhất là phần tử cuối cùng hoặc đầu tiên có giá trị bằng x hoặc không có x trong dãy. Khi đó, dãy liên tiếp được chia đôi và ta phải gọi đệ quy cho tới khi dãy khoá được xét chỉ còn 1 phần tử.</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9072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2" grpId="0"/>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3. TÌM KIẾM NHỊ PHÂN</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1687325" y="670745"/>
            <a:ext cx="495662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3.2. </a:t>
            </a:r>
            <a:r>
              <a:rPr lang="fr-FR" sz="3200" b="1">
                <a:solidFill>
                  <a:srgbClr val="0070C0"/>
                </a:solidFill>
                <a:latin typeface="Times New Roman" panose="02020603050405020304" pitchFamily="18" charset="0"/>
                <a:cs typeface="Times New Roman" panose="02020603050405020304" pitchFamily="18" charset="0"/>
              </a:rPr>
              <a:t>Phân tích và đánh </a:t>
            </a:r>
            <a:r>
              <a:rPr lang="fr-FR" sz="3200" b="1" smtClean="0">
                <a:solidFill>
                  <a:srgbClr val="0070C0"/>
                </a:solidFill>
                <a:latin typeface="Times New Roman" panose="02020603050405020304" pitchFamily="18" charset="0"/>
                <a:cs typeface="Times New Roman" panose="02020603050405020304" pitchFamily="18" charset="0"/>
              </a:rPr>
              <a:t>giá</a:t>
            </a:r>
            <a:endParaRPr lang="en-US" sz="3200" b="1">
              <a:solidFill>
                <a:srgbClr val="0070C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6136" y="17345"/>
            <a:ext cx="11975778" cy="11309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fr-FR" sz="3000">
                <a:solidFill>
                  <a:srgbClr val="0070C0"/>
                </a:solidFill>
                <a:latin typeface="Times New Roman" panose="02020603050405020304" pitchFamily="18" charset="0"/>
                <a:cs typeface="Times New Roman" panose="02020603050405020304" pitchFamily="18" charset="0"/>
              </a:rPr>
              <a:t>Giả sử gọi w(n) là hàm biểu thị số lượng các phép so sánh trong trường hợp xấu nhất. Khi đó, ta có: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06136" y="1148320"/>
            <a:ext cx="11975778" cy="5247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tabLst>
                <a:tab pos="1254125" algn="l"/>
              </a:tabLst>
            </a:pPr>
            <a:r>
              <a:rPr lang="fr-FR" sz="3000">
                <a:solidFill>
                  <a:srgbClr val="0070C0"/>
                </a:solidFill>
                <a:latin typeface="Times New Roman" panose="02020603050405020304" pitchFamily="18" charset="0"/>
                <a:cs typeface="Times New Roman" panose="02020603050405020304" pitchFamily="18" charset="0"/>
              </a:rPr>
              <a:t>w(n</a:t>
            </a:r>
            <a:r>
              <a:rPr lang="fr-FR" sz="3000" smtClean="0">
                <a:solidFill>
                  <a:srgbClr val="0070C0"/>
                </a:solidFill>
                <a:latin typeface="Times New Roman" panose="02020603050405020304" pitchFamily="18" charset="0"/>
                <a:cs typeface="Times New Roman" panose="02020603050405020304" pitchFamily="18" charset="0"/>
              </a:rPr>
              <a:t>)	= </a:t>
            </a:r>
            <a:r>
              <a:rPr lang="fr-FR" sz="3000">
                <a:solidFill>
                  <a:srgbClr val="0070C0"/>
                </a:solidFill>
                <a:latin typeface="Times New Roman" panose="02020603050405020304" pitchFamily="18" charset="0"/>
                <a:cs typeface="Times New Roman" panose="02020603050405020304" pitchFamily="18" charset="0"/>
              </a:rPr>
              <a:t>1 + w(n/2)   (cần 1 phép so sánh để tách đôi mảng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16222" y="1682002"/>
            <a:ext cx="11975778" cy="5247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tabLst>
                <a:tab pos="1254125" algn="l"/>
              </a:tabLst>
            </a:pPr>
            <a:r>
              <a:rPr lang="fr-FR" sz="3000" smtClean="0">
                <a:solidFill>
                  <a:srgbClr val="0070C0"/>
                </a:solidFill>
                <a:latin typeface="Times New Roman" panose="02020603050405020304" pitchFamily="18" charset="0"/>
                <a:cs typeface="Times New Roman" panose="02020603050405020304" pitchFamily="18" charset="0"/>
              </a:rPr>
              <a:t>	= </a:t>
            </a:r>
            <a:r>
              <a:rPr lang="fr-FR" sz="3000">
                <a:solidFill>
                  <a:srgbClr val="0070C0"/>
                </a:solidFill>
                <a:latin typeface="Times New Roman" panose="02020603050405020304" pitchFamily="18" charset="0"/>
                <a:cs typeface="Times New Roman" panose="02020603050405020304" pitchFamily="18" charset="0"/>
              </a:rPr>
              <a:t>1+1+ w(n/2</a:t>
            </a:r>
            <a:r>
              <a:rPr lang="fr-FR" sz="3000" baseline="30000">
                <a:solidFill>
                  <a:srgbClr val="0070C0"/>
                </a:solidFill>
                <a:latin typeface="Times New Roman" panose="02020603050405020304" pitchFamily="18" charset="0"/>
                <a:cs typeface="Times New Roman" panose="02020603050405020304" pitchFamily="18" charset="0"/>
              </a:rPr>
              <a:t>2</a:t>
            </a:r>
            <a:r>
              <a:rPr lang="fr-FR" sz="300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16222" y="2219792"/>
            <a:ext cx="11975778" cy="5247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tabLst>
                <a:tab pos="1254125" algn="l"/>
              </a:tabLst>
            </a:pPr>
            <a:r>
              <a:rPr lang="fr-FR" sz="3000" smtClean="0">
                <a:solidFill>
                  <a:srgbClr val="0070C0"/>
                </a:solidFill>
                <a:latin typeface="Times New Roman" panose="02020603050405020304" pitchFamily="18" charset="0"/>
                <a:cs typeface="Times New Roman" panose="02020603050405020304" pitchFamily="18" charset="0"/>
              </a:rPr>
              <a:t>	= </a:t>
            </a:r>
            <a:r>
              <a:rPr lang="fr-FR" sz="3000">
                <a:solidFill>
                  <a:srgbClr val="0070C0"/>
                </a:solidFill>
                <a:latin typeface="Times New Roman" panose="02020603050405020304" pitchFamily="18" charset="0"/>
                <a:cs typeface="Times New Roman" panose="02020603050405020304" pitchFamily="18" charset="0"/>
              </a:rPr>
              <a:t>1+1+1+ w(n/2</a:t>
            </a:r>
            <a:r>
              <a:rPr lang="fr-FR" sz="3000" baseline="30000">
                <a:solidFill>
                  <a:srgbClr val="0070C0"/>
                </a:solidFill>
                <a:latin typeface="Times New Roman" panose="02020603050405020304" pitchFamily="18" charset="0"/>
                <a:cs typeface="Times New Roman" panose="02020603050405020304" pitchFamily="18" charset="0"/>
              </a:rPr>
              <a:t>3</a:t>
            </a:r>
            <a:r>
              <a:rPr lang="fr-FR" sz="300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16222" y="3116264"/>
            <a:ext cx="11975778" cy="62602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tabLst>
                <a:tab pos="1254125" algn="l"/>
              </a:tabLst>
            </a:pPr>
            <a:r>
              <a:rPr lang="fr-FR" sz="3000" smtClean="0">
                <a:solidFill>
                  <a:srgbClr val="0070C0"/>
                </a:solidFill>
                <a:latin typeface="Times New Roman" panose="02020603050405020304" pitchFamily="18" charset="0"/>
                <a:cs typeface="Times New Roman" panose="02020603050405020304" pitchFamily="18" charset="0"/>
              </a:rPr>
              <a:t>	= </a:t>
            </a:r>
            <a:r>
              <a:rPr lang="fr-FR" sz="3000">
                <a:solidFill>
                  <a:srgbClr val="0070C0"/>
                </a:solidFill>
                <a:latin typeface="Times New Roman" panose="02020603050405020304" pitchFamily="18" charset="0"/>
                <a:cs typeface="Times New Roman" panose="02020603050405020304" pitchFamily="18" charset="0"/>
              </a:rPr>
              <a:t>1</a:t>
            </a:r>
            <a:r>
              <a:rPr lang="fr-FR" sz="3000" smtClean="0">
                <a:solidFill>
                  <a:srgbClr val="0070C0"/>
                </a:solidFill>
                <a:latin typeface="Times New Roman" panose="02020603050405020304" pitchFamily="18" charset="0"/>
                <a:cs typeface="Times New Roman" panose="02020603050405020304" pitchFamily="18" charset="0"/>
              </a:rPr>
              <a:t>+. . .+</a:t>
            </a:r>
            <a:r>
              <a:rPr lang="fr-FR" sz="3000">
                <a:solidFill>
                  <a:srgbClr val="0070C0"/>
                </a:solidFill>
                <a:latin typeface="Times New Roman" panose="02020603050405020304" pitchFamily="18" charset="0"/>
                <a:cs typeface="Times New Roman" panose="02020603050405020304" pitchFamily="18" charset="0"/>
              </a:rPr>
              <a:t>1+ w(n/2</a:t>
            </a:r>
            <a:r>
              <a:rPr lang="fr-FR" sz="3000" baseline="30000">
                <a:solidFill>
                  <a:srgbClr val="0070C0"/>
                </a:solidFill>
                <a:latin typeface="Times New Roman" panose="02020603050405020304" pitchFamily="18" charset="0"/>
                <a:cs typeface="Times New Roman" panose="02020603050405020304" pitchFamily="18" charset="0"/>
              </a:rPr>
              <a:t>k</a:t>
            </a:r>
            <a:r>
              <a:rPr lang="fr-FR" sz="3000">
                <a:solidFill>
                  <a:srgbClr val="0070C0"/>
                </a:solidFill>
                <a:latin typeface="Times New Roman" panose="02020603050405020304" pitchFamily="18" charset="0"/>
                <a:cs typeface="Times New Roman" panose="02020603050405020304" pitchFamily="18" charset="0"/>
              </a:rPr>
              <a:t>) = k+ w(n/2</a:t>
            </a:r>
            <a:r>
              <a:rPr lang="fr-FR" sz="3000" baseline="30000">
                <a:solidFill>
                  <a:srgbClr val="0070C0"/>
                </a:solidFill>
                <a:latin typeface="Times New Roman" panose="02020603050405020304" pitchFamily="18" charset="0"/>
                <a:cs typeface="Times New Roman" panose="02020603050405020304" pitchFamily="18" charset="0"/>
              </a:rPr>
              <a:t>k</a:t>
            </a:r>
            <a:r>
              <a:rPr lang="fr-FR" sz="3000">
                <a:solidFill>
                  <a:srgbClr val="0070C0"/>
                </a:solidFill>
                <a:latin typeface="Times New Roman" panose="02020603050405020304" pitchFamily="18" charset="0"/>
                <a:cs typeface="Times New Roman" panose="02020603050405020304" pitchFamily="18" charset="0"/>
              </a:rPr>
              <a:t>) </a:t>
            </a:r>
            <a:r>
              <a:rPr lang="fr-FR" sz="3000" smtClean="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216222" y="3746476"/>
            <a:ext cx="11975778" cy="11309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fr-FR" sz="3000">
                <a:solidFill>
                  <a:srgbClr val="0070C0"/>
                </a:solidFill>
                <a:latin typeface="Times New Roman" panose="02020603050405020304" pitchFamily="18" charset="0"/>
                <a:cs typeface="Times New Roman" panose="02020603050405020304" pitchFamily="18" charset="0"/>
              </a:rPr>
              <a:t>Quá trình gọi đệ qui sẽ dừng khi dãy chỉ còn lại một phần tử, tức là khi n/2</a:t>
            </a:r>
            <a:r>
              <a:rPr lang="fr-FR" sz="3000" baseline="30000">
                <a:solidFill>
                  <a:srgbClr val="0070C0"/>
                </a:solidFill>
                <a:latin typeface="Times New Roman" panose="02020603050405020304" pitchFamily="18" charset="0"/>
                <a:cs typeface="Times New Roman" panose="02020603050405020304" pitchFamily="18" charset="0"/>
              </a:rPr>
              <a:t>k</a:t>
            </a:r>
            <a:r>
              <a:rPr lang="fr-FR" sz="3000">
                <a:solidFill>
                  <a:srgbClr val="0070C0"/>
                </a:solidFill>
                <a:latin typeface="Times New Roman" panose="02020603050405020304" pitchFamily="18" charset="0"/>
                <a:cs typeface="Times New Roman" panose="02020603050405020304" pitchFamily="18" charset="0"/>
              </a:rPr>
              <a:t>  ≈ 1, hay k ≈ </a:t>
            </a:r>
            <a:r>
              <a:rPr lang="fr-FR" sz="3000" smtClean="0">
                <a:solidFill>
                  <a:srgbClr val="0070C0"/>
                </a:solidFill>
                <a:latin typeface="Times New Roman" panose="02020603050405020304" pitchFamily="18" charset="0"/>
                <a:cs typeface="Times New Roman" panose="02020603050405020304" pitchFamily="18" charset="0"/>
              </a:rPr>
              <a:t>Log</a:t>
            </a:r>
            <a:r>
              <a:rPr lang="fr-FR" sz="3000" baseline="-25000" smtClean="0">
                <a:solidFill>
                  <a:srgbClr val="0070C0"/>
                </a:solidFill>
                <a:latin typeface="Times New Roman" panose="02020603050405020304" pitchFamily="18" charset="0"/>
                <a:cs typeface="Times New Roman" panose="02020603050405020304" pitchFamily="18" charset="0"/>
              </a:rPr>
              <a:t>2</a:t>
            </a:r>
            <a:r>
              <a:rPr lang="fr-FR" sz="3000" smtClean="0">
                <a:solidFill>
                  <a:srgbClr val="0070C0"/>
                </a:solidFill>
                <a:latin typeface="Times New Roman" panose="02020603050405020304" pitchFamily="18" charset="0"/>
                <a:cs typeface="Times New Roman" panose="02020603050405020304" pitchFamily="18" charset="0"/>
              </a:rPr>
              <a:t>n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216222" y="4813656"/>
            <a:ext cx="11975778" cy="6940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fr-FR" sz="2800" smtClean="0">
                <a:solidFill>
                  <a:srgbClr val="0070C0"/>
                </a:solidFill>
                <a:latin typeface="Times New Roman" panose="02020603050405020304" pitchFamily="18" charset="0"/>
                <a:cs typeface="Times New Roman" panose="02020603050405020304" pitchFamily="18" charset="0"/>
              </a:rPr>
              <a:t>Khi đó: </a:t>
            </a:r>
            <a:r>
              <a:rPr lang="fr-FR" sz="2800">
                <a:solidFill>
                  <a:srgbClr val="0070C0"/>
                </a:solidFill>
                <a:latin typeface="Times New Roman" panose="02020603050405020304" pitchFamily="18" charset="0"/>
                <a:cs typeface="Times New Roman" panose="02020603050405020304" pitchFamily="18" charset="0"/>
              </a:rPr>
              <a:t>w(n</a:t>
            </a:r>
            <a:r>
              <a:rPr lang="fr-FR" sz="2800" smtClean="0">
                <a:solidFill>
                  <a:srgbClr val="0070C0"/>
                </a:solidFill>
                <a:latin typeface="Times New Roman" panose="02020603050405020304" pitchFamily="18" charset="0"/>
                <a:cs typeface="Times New Roman" panose="02020603050405020304" pitchFamily="18" charset="0"/>
              </a:rPr>
              <a:t>) = Log</a:t>
            </a:r>
            <a:r>
              <a:rPr lang="fr-FR" sz="2800" baseline="-25000" smtClean="0">
                <a:solidFill>
                  <a:srgbClr val="0070C0"/>
                </a:solidFill>
                <a:latin typeface="Times New Roman" panose="02020603050405020304" pitchFamily="18" charset="0"/>
                <a:cs typeface="Times New Roman" panose="02020603050405020304" pitchFamily="18" charset="0"/>
              </a:rPr>
              <a:t>2</a:t>
            </a:r>
            <a:r>
              <a:rPr lang="fr-FR" sz="2800" smtClean="0">
                <a:solidFill>
                  <a:srgbClr val="0070C0"/>
                </a:solidFill>
                <a:latin typeface="Times New Roman" panose="02020603050405020304" pitchFamily="18" charset="0"/>
                <a:cs typeface="Times New Roman" panose="02020603050405020304" pitchFamily="18" charset="0"/>
              </a:rPr>
              <a:t>n </a:t>
            </a:r>
            <a:r>
              <a:rPr lang="fr-FR" sz="2800">
                <a:solidFill>
                  <a:srgbClr val="0070C0"/>
                </a:solidFill>
                <a:latin typeface="Times New Roman" panose="02020603050405020304" pitchFamily="18" charset="0"/>
                <a:cs typeface="Times New Roman" panose="02020603050405020304" pitchFamily="18" charset="0"/>
              </a:rPr>
              <a:t>+ w(1) = </a:t>
            </a:r>
            <a:r>
              <a:rPr lang="fr-FR" sz="2800" smtClean="0">
                <a:solidFill>
                  <a:srgbClr val="0070C0"/>
                </a:solidFill>
                <a:latin typeface="Times New Roman" panose="02020603050405020304" pitchFamily="18" charset="0"/>
                <a:cs typeface="Times New Roman" panose="02020603050405020304" pitchFamily="18" charset="0"/>
              </a:rPr>
              <a:t>Log</a:t>
            </a:r>
            <a:r>
              <a:rPr lang="fr-FR" sz="2800" baseline="-25000" smtClean="0">
                <a:solidFill>
                  <a:srgbClr val="0070C0"/>
                </a:solidFill>
                <a:latin typeface="Times New Roman" panose="02020603050405020304" pitchFamily="18" charset="0"/>
                <a:cs typeface="Times New Roman" panose="02020603050405020304" pitchFamily="18" charset="0"/>
              </a:rPr>
              <a:t>2</a:t>
            </a:r>
            <a:r>
              <a:rPr lang="fr-FR" sz="2800" smtClean="0">
                <a:solidFill>
                  <a:srgbClr val="0070C0"/>
                </a:solidFill>
                <a:latin typeface="Times New Roman" panose="02020603050405020304" pitchFamily="18" charset="0"/>
                <a:cs typeface="Times New Roman" panose="02020603050405020304" pitchFamily="18" charset="0"/>
              </a:rPr>
              <a:t>n </a:t>
            </a:r>
            <a:r>
              <a:rPr lang="fr-FR" sz="2800">
                <a:solidFill>
                  <a:srgbClr val="0070C0"/>
                </a:solidFill>
                <a:latin typeface="Times New Roman" panose="02020603050405020304" pitchFamily="18" charset="0"/>
                <a:cs typeface="Times New Roman" panose="02020603050405020304" pitchFamily="18" charset="0"/>
              </a:rPr>
              <a:t>+ 1</a:t>
            </a:r>
            <a:r>
              <a:rPr lang="fr-FR"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16222" y="5486398"/>
            <a:ext cx="11975778" cy="6940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fr-FR" sz="3000">
                <a:solidFill>
                  <a:srgbClr val="0070C0"/>
                </a:solidFill>
                <a:latin typeface="Times New Roman" panose="02020603050405020304" pitchFamily="18" charset="0"/>
                <a:cs typeface="Times New Roman" panose="02020603050405020304" pitchFamily="18" charset="0"/>
              </a:rPr>
              <a:t>Như vậy: T</a:t>
            </a:r>
            <a:r>
              <a:rPr lang="fr-FR" sz="3000" baseline="-25000">
                <a:solidFill>
                  <a:srgbClr val="0070C0"/>
                </a:solidFill>
                <a:latin typeface="Times New Roman" panose="02020603050405020304" pitchFamily="18" charset="0"/>
                <a:cs typeface="Times New Roman" panose="02020603050405020304" pitchFamily="18" charset="0"/>
              </a:rPr>
              <a:t>xấu</a:t>
            </a:r>
            <a:r>
              <a:rPr lang="fr-FR" sz="3000">
                <a:solidFill>
                  <a:srgbClr val="0070C0"/>
                </a:solidFill>
                <a:latin typeface="Times New Roman" panose="02020603050405020304" pitchFamily="18" charset="0"/>
                <a:cs typeface="Times New Roman" panose="02020603050405020304" pitchFamily="18" charset="0"/>
              </a:rPr>
              <a:t>(n) = O(log</a:t>
            </a:r>
            <a:r>
              <a:rPr lang="fr-FR" sz="3000" baseline="-25000">
                <a:solidFill>
                  <a:srgbClr val="0070C0"/>
                </a:solidFill>
                <a:latin typeface="Times New Roman" panose="02020603050405020304" pitchFamily="18" charset="0"/>
                <a:cs typeface="Times New Roman" panose="02020603050405020304" pitchFamily="18" charset="0"/>
              </a:rPr>
              <a:t>2</a:t>
            </a:r>
            <a:r>
              <a:rPr lang="fr-FR" sz="3000">
                <a:solidFill>
                  <a:srgbClr val="0070C0"/>
                </a:solidFill>
                <a:latin typeface="Times New Roman" panose="02020603050405020304" pitchFamily="18" charset="0"/>
                <a:cs typeface="Times New Roman" panose="02020603050405020304" pitchFamily="18" charset="0"/>
              </a:rPr>
              <a:t>n</a:t>
            </a:r>
            <a:r>
              <a:rPr lang="fr-FR" sz="3000" smtClean="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06136" y="6137875"/>
            <a:ext cx="11975778" cy="6940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fr-FR" sz="3000">
                <a:solidFill>
                  <a:srgbClr val="0070C0"/>
                </a:solidFill>
                <a:latin typeface="Times New Roman" panose="02020603050405020304" pitchFamily="18" charset="0"/>
                <a:cs typeface="Times New Roman" panose="02020603050405020304" pitchFamily="18" charset="0"/>
              </a:rPr>
              <a:t>Người ta cũng chứng minh được: T</a:t>
            </a:r>
            <a:r>
              <a:rPr lang="fr-FR" sz="3000" baseline="-25000">
                <a:solidFill>
                  <a:srgbClr val="0070C0"/>
                </a:solidFill>
                <a:latin typeface="Times New Roman" panose="02020603050405020304" pitchFamily="18" charset="0"/>
                <a:cs typeface="Times New Roman" panose="02020603050405020304" pitchFamily="18" charset="0"/>
              </a:rPr>
              <a:t>tb</a:t>
            </a:r>
            <a:r>
              <a:rPr lang="fr-FR" sz="3000">
                <a:solidFill>
                  <a:srgbClr val="0070C0"/>
                </a:solidFill>
                <a:latin typeface="Times New Roman" panose="02020603050405020304" pitchFamily="18" charset="0"/>
                <a:cs typeface="Times New Roman" panose="02020603050405020304" pitchFamily="18" charset="0"/>
              </a:rPr>
              <a:t>(n) = O(log</a:t>
            </a:r>
            <a:r>
              <a:rPr lang="fr-FR" sz="3000" baseline="-25000">
                <a:solidFill>
                  <a:srgbClr val="0070C0"/>
                </a:solidFill>
                <a:latin typeface="Times New Roman" panose="02020603050405020304" pitchFamily="18" charset="0"/>
                <a:cs typeface="Times New Roman" panose="02020603050405020304" pitchFamily="18" charset="0"/>
              </a:rPr>
              <a:t>2</a:t>
            </a:r>
            <a:r>
              <a:rPr lang="fr-FR" sz="3000">
                <a:solidFill>
                  <a:srgbClr val="0070C0"/>
                </a:solidFill>
                <a:latin typeface="Times New Roman" panose="02020603050405020304" pitchFamily="18" charset="0"/>
                <a:cs typeface="Times New Roman" panose="02020603050405020304" pitchFamily="18" charset="0"/>
              </a:rPr>
              <a:t>n</a:t>
            </a:r>
            <a:r>
              <a:rPr lang="fr-FR" sz="3000" smtClean="0">
                <a:solidFill>
                  <a:srgbClr val="0070C0"/>
                </a:solidFill>
                <a:latin typeface="Times New Roman" panose="02020603050405020304" pitchFamily="18" charset="0"/>
                <a:cs typeface="Times New Roman" panose="02020603050405020304" pitchFamily="18" charset="0"/>
              </a:rPr>
              <a:t>)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206136" y="2671105"/>
            <a:ext cx="11975778" cy="4664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tabLst>
                <a:tab pos="1254125" algn="l"/>
              </a:tabLst>
            </a:pPr>
            <a:r>
              <a:rPr lang="fr-FR" sz="3000" smtClean="0">
                <a:solidFill>
                  <a:srgbClr val="0070C0"/>
                </a:solidFill>
                <a:latin typeface="Times New Roman" panose="02020603050405020304" pitchFamily="18" charset="0"/>
                <a:cs typeface="Times New Roman" panose="02020603050405020304" pitchFamily="18" charset="0"/>
              </a:rPr>
              <a:t>	     . . . </a:t>
            </a:r>
            <a:endParaRPr lang="en-US" sz="30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1260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10" grpId="0" animBg="1"/>
      <p:bldP spid="11" grpId="0" animBg="1"/>
      <p:bldP spid="14" grpId="0" animBg="1"/>
      <p:bldP spid="17" grpId="0" animBg="1"/>
      <p:bldP spid="18" grpId="0" animBg="1"/>
      <p:bldP spid="19" grpId="0" animBg="1"/>
      <p:bldP spid="2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3. TÌM KIẾM NHỊ PHÂN</a:t>
            </a:r>
            <a:endParaRPr lang="en-US" b="1">
              <a:solidFill>
                <a:srgbClr val="0070C0"/>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1687325" y="670745"/>
            <a:ext cx="495662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3.2. </a:t>
            </a:r>
            <a:r>
              <a:rPr lang="fr-FR" sz="3200" b="1">
                <a:solidFill>
                  <a:srgbClr val="0070C0"/>
                </a:solidFill>
                <a:latin typeface="Times New Roman" panose="02020603050405020304" pitchFamily="18" charset="0"/>
                <a:cs typeface="Times New Roman" panose="02020603050405020304" pitchFamily="18" charset="0"/>
              </a:rPr>
              <a:t>Phân tích và đánh </a:t>
            </a:r>
            <a:r>
              <a:rPr lang="fr-FR" sz="3200" b="1" smtClean="0">
                <a:solidFill>
                  <a:srgbClr val="0070C0"/>
                </a:solidFill>
                <a:latin typeface="Times New Roman" panose="02020603050405020304" pitchFamily="18" charset="0"/>
                <a:cs typeface="Times New Roman" panose="02020603050405020304" pitchFamily="18" charset="0"/>
              </a:rPr>
              <a:t>giá</a:t>
            </a:r>
            <a:endParaRPr lang="en-US" sz="3200" b="1">
              <a:solidFill>
                <a:srgbClr val="0070C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488559" y="1403500"/>
            <a:ext cx="10292316" cy="22328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tabLst>
                <a:tab pos="1254125" algn="l"/>
              </a:tabLst>
            </a:pPr>
            <a:r>
              <a:rPr lang="fr-FR" sz="3200">
                <a:solidFill>
                  <a:srgbClr val="0070C0"/>
                </a:solidFill>
                <a:latin typeface="Times New Roman" panose="02020603050405020304" pitchFamily="18" charset="0"/>
                <a:cs typeface="Times New Roman" panose="02020603050405020304" pitchFamily="18" charset="0"/>
              </a:rPr>
              <a:t>Rõ ràng so với giải thuật tìm kiếm tuần tự, chi phí tìm kiếm nhị phân thấp hơn rất nhiều. Tuy nhiên, trước khi sử dụng tìm kiếm nhị phân thì dãy khoá đã phải được sắp xếp, nghĩa là thời gian chi phí cho sắp xếp cũng phải kể đến.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488558" y="3640151"/>
            <a:ext cx="10292317" cy="21652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fr-FR" sz="3200">
                <a:solidFill>
                  <a:srgbClr val="0070C0"/>
                </a:solidFill>
                <a:latin typeface="Times New Roman" panose="02020603050405020304" pitchFamily="18" charset="0"/>
                <a:cs typeface="Times New Roman" panose="02020603050405020304" pitchFamily="18" charset="0"/>
              </a:rPr>
              <a:t>Nếu dãy khoá luôn biến động (thường xuyên được bổ sung thêm hoặc bớt đi) thì lúc đó chi phí cho sắp xếp lại trở nên đáng kể, và chính trường hợp này đã bộc lộ nhược điểm của phương pháp tìm kiếm nhị phân.</a:t>
            </a:r>
            <a:endParaRPr lang="en-US" sz="32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3480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10" name="Rectangle 9"/>
          <p:cNvSpPr/>
          <p:nvPr/>
        </p:nvSpPr>
        <p:spPr>
          <a:xfrm>
            <a:off x="191386" y="725995"/>
            <a:ext cx="12000614" cy="19108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tabLst>
                <a:tab pos="1254125" algn="l"/>
              </a:tabLst>
            </a:pPr>
            <a:r>
              <a:rPr lang="fr-FR" sz="2800">
                <a:solidFill>
                  <a:srgbClr val="0070C0"/>
                </a:solidFill>
                <a:latin typeface="Times New Roman" panose="02020603050405020304" pitchFamily="18" charset="0"/>
                <a:cs typeface="Times New Roman" panose="02020603050405020304" pitchFamily="18" charset="0"/>
              </a:rPr>
              <a:t>Để khắc phục nhược điểm vừa nêu trên đối với tìm kiếm nhị phân và đáp ứng yêu cầu tìm kiếm đối với dãy khoá biến động, một phương pháp mới được hình thành dựa trên cơ sở dãy khoá được tổ chức dưới dạng cây nhị phân (mỗi khoá ứng với một nút trên cây đó) mà ta gọi là </a:t>
            </a:r>
            <a:r>
              <a:rPr lang="fr-FR" sz="2800" i="1">
                <a:solidFill>
                  <a:srgbClr val="0070C0"/>
                </a:solidFill>
                <a:latin typeface="Times New Roman" panose="02020603050405020304" pitchFamily="18" charset="0"/>
                <a:cs typeface="Times New Roman" panose="02020603050405020304" pitchFamily="18" charset="0"/>
              </a:rPr>
              <a:t>cây nhị phân tìm </a:t>
            </a:r>
            <a:r>
              <a:rPr lang="fr-FR" sz="2800" i="1" smtClean="0">
                <a:solidFill>
                  <a:srgbClr val="0070C0"/>
                </a:solidFill>
                <a:latin typeface="Times New Roman" panose="02020603050405020304" pitchFamily="18" charset="0"/>
                <a:cs typeface="Times New Roman" panose="02020603050405020304" pitchFamily="18" charset="0"/>
              </a:rPr>
              <a:t>kiếm.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16222" y="2573079"/>
            <a:ext cx="11975778" cy="9193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fr-FR" sz="3200" b="1">
                <a:solidFill>
                  <a:srgbClr val="0070C0"/>
                </a:solidFill>
                <a:latin typeface="Times New Roman" panose="02020603050405020304" pitchFamily="18" charset="0"/>
                <a:cs typeface="Times New Roman" panose="02020603050405020304" pitchFamily="18" charset="0"/>
              </a:rPr>
              <a:t>4.1. Định nghĩa cây nhị phân tìm kiếm </a:t>
            </a:r>
            <a:endParaRPr lang="en-US" sz="3200" b="1">
              <a:solidFill>
                <a:srgbClr val="0070C0"/>
              </a:solidFill>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2939"/>
          <a:stretch/>
        </p:blipFill>
        <p:spPr>
          <a:xfrm>
            <a:off x="7017486" y="3428618"/>
            <a:ext cx="5193320" cy="3154450"/>
          </a:xfrm>
          <a:prstGeom prst="rect">
            <a:avLst/>
          </a:prstGeom>
        </p:spPr>
      </p:pic>
      <p:sp>
        <p:nvSpPr>
          <p:cNvPr id="8" name="Rectangle 7"/>
          <p:cNvSpPr/>
          <p:nvPr/>
        </p:nvSpPr>
        <p:spPr>
          <a:xfrm>
            <a:off x="191386" y="3369539"/>
            <a:ext cx="6485861" cy="1485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fr-FR" sz="2800">
                <a:solidFill>
                  <a:srgbClr val="0070C0"/>
                </a:solidFill>
                <a:latin typeface="Times New Roman" panose="02020603050405020304" pitchFamily="18" charset="0"/>
                <a:cs typeface="Times New Roman" panose="02020603050405020304" pitchFamily="18" charset="0"/>
              </a:rPr>
              <a:t>Cây nhị phân tìm kiếm là một cây nhị phân mà mỗi nút trên cây đều thỏa mãn tính chất: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11179" y="4784649"/>
            <a:ext cx="6466068" cy="10323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fr-FR" sz="2800">
                <a:solidFill>
                  <a:srgbClr val="0070C0"/>
                </a:solidFill>
                <a:latin typeface="Times New Roman" panose="02020603050405020304" pitchFamily="18" charset="0"/>
                <a:cs typeface="Times New Roman" panose="02020603050405020304" pitchFamily="18" charset="0"/>
              </a:rPr>
              <a:t>- Mọi khóa thuộc cây con trái nút đó đều nhỏ hơn khóa ứng với nút đó.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91386" y="5795724"/>
            <a:ext cx="6485861" cy="10323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fr-FR" sz="2800">
                <a:solidFill>
                  <a:srgbClr val="0070C0"/>
                </a:solidFill>
                <a:latin typeface="Times New Roman" panose="02020603050405020304" pitchFamily="18" charset="0"/>
                <a:cs typeface="Times New Roman" panose="02020603050405020304" pitchFamily="18" charset="0"/>
              </a:rPr>
              <a:t>- Mọi khóa thuộc cây con phải nút đó đều lớn hơn khóa ứng với nút đó. </a:t>
            </a:r>
            <a:endParaRPr lang="en-US" sz="2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2021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864" y="2625421"/>
            <a:ext cx="3315759" cy="799336"/>
          </a:xfrm>
          <a:prstGeom prst="rect">
            <a:avLst/>
          </a:prstGeom>
        </p:spPr>
      </p:pic>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8" name="Rectangle 7"/>
          <p:cNvSpPr/>
          <p:nvPr/>
        </p:nvSpPr>
        <p:spPr>
          <a:xfrm>
            <a:off x="189196" y="1252386"/>
            <a:ext cx="11980821" cy="13006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fr-FR" sz="3000">
                <a:solidFill>
                  <a:srgbClr val="0070C0"/>
                </a:solidFill>
                <a:latin typeface="Times New Roman" panose="02020603050405020304" pitchFamily="18" charset="0"/>
                <a:cs typeface="Times New Roman" panose="02020603050405020304" pitchFamily="18" charset="0"/>
              </a:rPr>
              <a:t>Ở đây ta sẽ cài đặt cây nhị phân tìm kiếm bằng móc nối, mỗi nút có cấu trúc như sau: </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1629269" y="685259"/>
            <a:ext cx="7035760"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4.1. </a:t>
            </a:r>
            <a:r>
              <a:rPr lang="fr-FR" sz="3200" b="1">
                <a:solidFill>
                  <a:srgbClr val="0070C0"/>
                </a:solidFill>
                <a:latin typeface="Times New Roman" panose="02020603050405020304" pitchFamily="18" charset="0"/>
                <a:cs typeface="Times New Roman" panose="02020603050405020304" pitchFamily="18" charset="0"/>
              </a:rPr>
              <a:t>Định nghĩa cây nhị phân tìm kiếm </a:t>
            </a:r>
            <a:endParaRPr lang="en-US" sz="3200" b="1">
              <a:solidFill>
                <a:srgbClr val="0070C0"/>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5804659" y="3373908"/>
            <a:ext cx="2168170" cy="1272461"/>
            <a:chOff x="6782852" y="1460052"/>
            <a:chExt cx="2168170" cy="1272461"/>
          </a:xfrm>
        </p:grpSpPr>
        <p:sp>
          <p:nvSpPr>
            <p:cNvPr id="15" name="Rectangle 14"/>
            <p:cNvSpPr/>
            <p:nvPr/>
          </p:nvSpPr>
          <p:spPr>
            <a:xfrm>
              <a:off x="6782852" y="1838430"/>
              <a:ext cx="2168170" cy="8940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solidFill>
                    <a:srgbClr val="0070C0"/>
                  </a:solidFill>
                  <a:latin typeface="Times New Roman" panose="02020603050405020304" pitchFamily="18" charset="0"/>
                  <a:cs typeface="Times New Roman" panose="02020603050405020304" pitchFamily="18" charset="0"/>
                </a:rPr>
                <a:t>C</a:t>
              </a:r>
              <a:r>
                <a:rPr lang="en-US" sz="3000" smtClean="0">
                  <a:solidFill>
                    <a:srgbClr val="0070C0"/>
                  </a:solidFill>
                  <a:latin typeface="Times New Roman" panose="02020603050405020304" pitchFamily="18" charset="0"/>
                  <a:cs typeface="Times New Roman" panose="02020603050405020304" pitchFamily="18" charset="0"/>
                </a:rPr>
                <a:t>hứa giá trị khóa của </a:t>
              </a:r>
              <a:r>
                <a:rPr lang="en-US" sz="3000">
                  <a:solidFill>
                    <a:srgbClr val="0070C0"/>
                  </a:solidFill>
                  <a:latin typeface="Times New Roman" panose="02020603050405020304" pitchFamily="18" charset="0"/>
                  <a:cs typeface="Times New Roman" panose="02020603050405020304" pitchFamily="18" charset="0"/>
                </a:rPr>
                <a:t>nút</a:t>
              </a:r>
            </a:p>
          </p:txBody>
        </p:sp>
        <p:cxnSp>
          <p:nvCxnSpPr>
            <p:cNvPr id="16" name="Straight Arrow Connector 15"/>
            <p:cNvCxnSpPr/>
            <p:nvPr/>
          </p:nvCxnSpPr>
          <p:spPr>
            <a:xfrm flipH="1">
              <a:off x="7830223" y="1460052"/>
              <a:ext cx="2" cy="40680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2794584" y="3373690"/>
            <a:ext cx="2863460" cy="1287193"/>
            <a:chOff x="3758263" y="1445320"/>
            <a:chExt cx="2863460" cy="1287193"/>
          </a:xfrm>
        </p:grpSpPr>
        <p:sp>
          <p:nvSpPr>
            <p:cNvPr id="18" name="Rectangle 17"/>
            <p:cNvSpPr/>
            <p:nvPr/>
          </p:nvSpPr>
          <p:spPr>
            <a:xfrm>
              <a:off x="3758263" y="1838430"/>
              <a:ext cx="2863460" cy="8940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solidFill>
                    <a:srgbClr val="0070C0"/>
                  </a:solidFill>
                  <a:latin typeface="Times New Roman" panose="02020603050405020304" pitchFamily="18" charset="0"/>
                  <a:cs typeface="Times New Roman" panose="02020603050405020304" pitchFamily="18" charset="0"/>
                </a:rPr>
                <a:t>C</a:t>
              </a:r>
              <a:r>
                <a:rPr lang="en-US" sz="3000" smtClean="0">
                  <a:solidFill>
                    <a:srgbClr val="0070C0"/>
                  </a:solidFill>
                  <a:latin typeface="Times New Roman" panose="02020603050405020304" pitchFamily="18" charset="0"/>
                  <a:cs typeface="Times New Roman" panose="02020603050405020304" pitchFamily="18" charset="0"/>
                </a:rPr>
                <a:t>on </a:t>
              </a:r>
              <a:r>
                <a:rPr lang="en-US" sz="3000">
                  <a:solidFill>
                    <a:srgbClr val="0070C0"/>
                  </a:solidFill>
                  <a:latin typeface="Times New Roman" panose="02020603050405020304" pitchFamily="18" charset="0"/>
                  <a:cs typeface="Times New Roman" panose="02020603050405020304" pitchFamily="18" charset="0"/>
                </a:rPr>
                <a:t>trỏ trái, trỏ tới cây con trái</a:t>
              </a:r>
            </a:p>
          </p:txBody>
        </p:sp>
        <p:cxnSp>
          <p:nvCxnSpPr>
            <p:cNvPr id="19" name="Straight Arrow Connector 18"/>
            <p:cNvCxnSpPr/>
            <p:nvPr/>
          </p:nvCxnSpPr>
          <p:spPr>
            <a:xfrm flipH="1">
              <a:off x="5161806" y="1445320"/>
              <a:ext cx="1079797" cy="42606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8162986" y="3373690"/>
            <a:ext cx="2956027" cy="1287194"/>
            <a:chOff x="9112151" y="1445320"/>
            <a:chExt cx="2956027" cy="1287194"/>
          </a:xfrm>
        </p:grpSpPr>
        <p:sp>
          <p:nvSpPr>
            <p:cNvPr id="21" name="Rectangle 20"/>
            <p:cNvSpPr/>
            <p:nvPr/>
          </p:nvSpPr>
          <p:spPr>
            <a:xfrm>
              <a:off x="9112151" y="1838430"/>
              <a:ext cx="2956027" cy="8940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smtClean="0">
                  <a:solidFill>
                    <a:srgbClr val="0070C0"/>
                  </a:solidFill>
                  <a:latin typeface="Times New Roman" panose="02020603050405020304" pitchFamily="18" charset="0"/>
                  <a:cs typeface="Times New Roman" panose="02020603050405020304" pitchFamily="18" charset="0"/>
                </a:rPr>
                <a:t>Con </a:t>
              </a:r>
              <a:r>
                <a:rPr lang="en-US" sz="3000">
                  <a:solidFill>
                    <a:srgbClr val="0070C0"/>
                  </a:solidFill>
                  <a:latin typeface="Times New Roman" panose="02020603050405020304" pitchFamily="18" charset="0"/>
                  <a:cs typeface="Times New Roman" panose="02020603050405020304" pitchFamily="18" charset="0"/>
                </a:rPr>
                <a:t>trỏ phải, trỏ tới cây con </a:t>
              </a:r>
              <a:r>
                <a:rPr lang="en-US" sz="3000" smtClean="0">
                  <a:solidFill>
                    <a:srgbClr val="0070C0"/>
                  </a:solidFill>
                  <a:latin typeface="Times New Roman" panose="02020603050405020304" pitchFamily="18" charset="0"/>
                  <a:cs typeface="Times New Roman" panose="02020603050405020304" pitchFamily="18" charset="0"/>
                </a:rPr>
                <a:t>phải</a:t>
              </a:r>
              <a:endParaRPr lang="en-US" sz="3000">
                <a:solidFill>
                  <a:srgbClr val="0070C0"/>
                </a:solidFill>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9440110" y="1445320"/>
              <a:ext cx="1098630" cy="42154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75908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8" name="Rectangle 7"/>
          <p:cNvSpPr/>
          <p:nvPr/>
        </p:nvSpPr>
        <p:spPr>
          <a:xfrm>
            <a:off x="203614" y="725995"/>
            <a:ext cx="11980821" cy="10655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a:solidFill>
                  <a:srgbClr val="0070C0"/>
                </a:solidFill>
                <a:latin typeface="Times New Roman" panose="02020603050405020304" pitchFamily="18" charset="0"/>
                <a:cs typeface="Times New Roman" panose="02020603050405020304" pitchFamily="18" charset="0"/>
              </a:rPr>
              <a:t>Đối với cây nhị phân tìm kiếm, để tìm xem giá trị khoá </a:t>
            </a:r>
            <a:r>
              <a:rPr lang="en-US" sz="2800">
                <a:solidFill>
                  <a:srgbClr val="FF0000"/>
                </a:solidFill>
                <a:latin typeface="Times New Roman" panose="02020603050405020304" pitchFamily="18" charset="0"/>
                <a:cs typeface="Times New Roman" panose="02020603050405020304" pitchFamily="18" charset="0"/>
              </a:rPr>
              <a:t>x</a:t>
            </a:r>
            <a:r>
              <a:rPr lang="en-US" sz="2800">
                <a:solidFill>
                  <a:srgbClr val="0070C0"/>
                </a:solidFill>
                <a:latin typeface="Times New Roman" panose="02020603050405020304" pitchFamily="18" charset="0"/>
                <a:cs typeface="Times New Roman" panose="02020603050405020304" pitchFamily="18" charset="0"/>
              </a:rPr>
              <a:t> nào đó có trên cây hay không ta có thể thực hiện như sau:</a:t>
            </a:r>
            <a:r>
              <a:rPr lang="fr-FR" sz="280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7392116" y="97698"/>
            <a:ext cx="4962917"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4.2</a:t>
            </a:r>
            <a:r>
              <a:rPr lang="en-US" sz="3200" b="1">
                <a:solidFill>
                  <a:srgbClr val="0070C0"/>
                </a:solidFill>
                <a:latin typeface="Times New Roman" panose="02020603050405020304" pitchFamily="18" charset="0"/>
                <a:cs typeface="Times New Roman" panose="02020603050405020304" pitchFamily="18" charset="0"/>
              </a:rPr>
              <a:t>. Giải thuật tìm kiếm</a:t>
            </a:r>
          </a:p>
        </p:txBody>
      </p:sp>
      <p:sp>
        <p:nvSpPr>
          <p:cNvPr id="23" name="Rectangle 22"/>
          <p:cNvSpPr/>
          <p:nvPr/>
        </p:nvSpPr>
        <p:spPr>
          <a:xfrm>
            <a:off x="203614" y="1727710"/>
            <a:ext cx="11980821" cy="6282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a:solidFill>
                  <a:srgbClr val="0070C0"/>
                </a:solidFill>
                <a:latin typeface="Times New Roman" panose="02020603050405020304" pitchFamily="18" charset="0"/>
                <a:cs typeface="Times New Roman" panose="02020603050405020304" pitchFamily="18" charset="0"/>
              </a:rPr>
              <a:t>So sánh </a:t>
            </a:r>
            <a:r>
              <a:rPr lang="en-US" sz="2800">
                <a:solidFill>
                  <a:srgbClr val="FF0000"/>
                </a:solidFill>
                <a:latin typeface="Times New Roman" panose="02020603050405020304" pitchFamily="18" charset="0"/>
                <a:cs typeface="Times New Roman" panose="02020603050405020304" pitchFamily="18" charset="0"/>
              </a:rPr>
              <a:t>x</a:t>
            </a:r>
            <a:r>
              <a:rPr lang="en-US" sz="2800">
                <a:solidFill>
                  <a:srgbClr val="0070C0"/>
                </a:solidFill>
                <a:latin typeface="Times New Roman" panose="02020603050405020304" pitchFamily="18" charset="0"/>
                <a:cs typeface="Times New Roman" panose="02020603050405020304" pitchFamily="18" charset="0"/>
              </a:rPr>
              <a:t> với khoá ở gốc, có 4 tình huống sau có thể xảy ra</a:t>
            </a:r>
            <a:r>
              <a:rPr lang="en-US" sz="2800" smtClean="0">
                <a:solidFill>
                  <a:srgbClr val="0070C0"/>
                </a:solidFill>
                <a:latin typeface="Times New Roman" panose="02020603050405020304" pitchFamily="18" charset="0"/>
                <a:cs typeface="Times New Roman" panose="02020603050405020304" pitchFamily="18" charset="0"/>
              </a:rPr>
              <a:t>:</a:t>
            </a:r>
            <a:r>
              <a:rPr lang="fr-FR" sz="2800" smtClean="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03613" y="2290772"/>
            <a:ext cx="11980817" cy="10214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a:solidFill>
                  <a:srgbClr val="0070C0"/>
                </a:solidFill>
                <a:latin typeface="Times New Roman" panose="02020603050405020304" pitchFamily="18" charset="0"/>
                <a:cs typeface="Times New Roman" panose="02020603050405020304" pitchFamily="18" charset="0"/>
              </a:rPr>
              <a:t>1) Không có gốc (cây rỗng): </a:t>
            </a:r>
            <a:r>
              <a:rPr lang="en-US" sz="2800">
                <a:solidFill>
                  <a:srgbClr val="FF0000"/>
                </a:solidFill>
                <a:latin typeface="Times New Roman" panose="02020603050405020304" pitchFamily="18" charset="0"/>
                <a:cs typeface="Times New Roman" panose="02020603050405020304" pitchFamily="18" charset="0"/>
              </a:rPr>
              <a:t>x</a:t>
            </a:r>
            <a:r>
              <a:rPr lang="en-US" sz="2800">
                <a:solidFill>
                  <a:srgbClr val="0070C0"/>
                </a:solidFill>
                <a:latin typeface="Times New Roman" panose="02020603050405020304" pitchFamily="18" charset="0"/>
                <a:cs typeface="Times New Roman" panose="02020603050405020304" pitchFamily="18" charset="0"/>
              </a:rPr>
              <a:t> không có trên cây, phép tìm kiếm không thành công.</a:t>
            </a:r>
            <a:r>
              <a:rPr lang="fr-FR" sz="280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203612" y="3267514"/>
            <a:ext cx="11980821" cy="6856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a:solidFill>
                  <a:srgbClr val="0070C0"/>
                </a:solidFill>
                <a:latin typeface="Times New Roman" panose="02020603050405020304" pitchFamily="18" charset="0"/>
                <a:cs typeface="Times New Roman" panose="02020603050405020304" pitchFamily="18" charset="0"/>
              </a:rPr>
              <a:t>2) </a:t>
            </a:r>
            <a:r>
              <a:rPr lang="en-US" sz="2800">
                <a:solidFill>
                  <a:srgbClr val="FF0000"/>
                </a:solidFill>
                <a:latin typeface="Times New Roman" panose="02020603050405020304" pitchFamily="18" charset="0"/>
                <a:cs typeface="Times New Roman" panose="02020603050405020304" pitchFamily="18" charset="0"/>
              </a:rPr>
              <a:t>x</a:t>
            </a:r>
            <a:r>
              <a:rPr lang="en-US" sz="2800">
                <a:solidFill>
                  <a:srgbClr val="0070C0"/>
                </a:solidFill>
                <a:latin typeface="Times New Roman" panose="02020603050405020304" pitchFamily="18" charset="0"/>
                <a:cs typeface="Times New Roman" panose="02020603050405020304" pitchFamily="18" charset="0"/>
              </a:rPr>
              <a:t> trùng với khóa ở gốc: Phép tìm kiếm thành công, dừng.</a:t>
            </a:r>
            <a:r>
              <a:rPr lang="fr-FR" sz="280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6" name="Rectangle 25"/>
          <p:cNvSpPr/>
          <p:nvPr/>
        </p:nvSpPr>
        <p:spPr>
          <a:xfrm>
            <a:off x="203611" y="3866507"/>
            <a:ext cx="11980821" cy="106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a:solidFill>
                  <a:srgbClr val="0070C0"/>
                </a:solidFill>
                <a:latin typeface="Times New Roman" panose="02020603050405020304" pitchFamily="18" charset="0"/>
                <a:cs typeface="Times New Roman" panose="02020603050405020304" pitchFamily="18" charset="0"/>
              </a:rPr>
              <a:t>3) </a:t>
            </a:r>
            <a:r>
              <a:rPr lang="en-US" sz="2800">
                <a:solidFill>
                  <a:srgbClr val="FF0000"/>
                </a:solidFill>
                <a:latin typeface="Times New Roman" panose="02020603050405020304" pitchFamily="18" charset="0"/>
                <a:cs typeface="Times New Roman" panose="02020603050405020304" pitchFamily="18" charset="0"/>
              </a:rPr>
              <a:t>x</a:t>
            </a:r>
            <a:r>
              <a:rPr lang="en-US" sz="2800">
                <a:solidFill>
                  <a:srgbClr val="0070C0"/>
                </a:solidFill>
                <a:latin typeface="Times New Roman" panose="02020603050405020304" pitchFamily="18" charset="0"/>
                <a:cs typeface="Times New Roman" panose="02020603050405020304" pitchFamily="18" charset="0"/>
              </a:rPr>
              <a:t> nhỏ hơn khóa ở gốc, phép tìm kiếm được tiếp tục trong cây con trái của gốc.</a:t>
            </a:r>
            <a:r>
              <a:rPr lang="fr-FR" sz="280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203610" y="4888085"/>
            <a:ext cx="11980821" cy="9349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a:solidFill>
                  <a:srgbClr val="0070C0"/>
                </a:solidFill>
                <a:latin typeface="Times New Roman" panose="02020603050405020304" pitchFamily="18" charset="0"/>
                <a:cs typeface="Times New Roman" panose="02020603050405020304" pitchFamily="18" charset="0"/>
              </a:rPr>
              <a:t>4) </a:t>
            </a:r>
            <a:r>
              <a:rPr lang="en-US" sz="2800">
                <a:solidFill>
                  <a:srgbClr val="FF0000"/>
                </a:solidFill>
                <a:latin typeface="Times New Roman" panose="02020603050405020304" pitchFamily="18" charset="0"/>
                <a:cs typeface="Times New Roman" panose="02020603050405020304" pitchFamily="18" charset="0"/>
              </a:rPr>
              <a:t>x</a:t>
            </a:r>
            <a:r>
              <a:rPr lang="en-US" sz="2800">
                <a:solidFill>
                  <a:srgbClr val="0070C0"/>
                </a:solidFill>
                <a:latin typeface="Times New Roman" panose="02020603050405020304" pitchFamily="18" charset="0"/>
                <a:cs typeface="Times New Roman" panose="02020603050405020304" pitchFamily="18" charset="0"/>
              </a:rPr>
              <a:t> lớn hơn khóa của gốc, phép tìm kiếm được tiếp tục trong cây con phải của gốc.</a:t>
            </a:r>
            <a:r>
              <a:rPr lang="fr-FR" sz="280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203610" y="5823024"/>
            <a:ext cx="11980821" cy="10184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a:solidFill>
                  <a:srgbClr val="0070C0"/>
                </a:solidFill>
                <a:latin typeface="Times New Roman" panose="02020603050405020304" pitchFamily="18" charset="0"/>
                <a:cs typeface="Times New Roman" panose="02020603050405020304" pitchFamily="18" charset="0"/>
              </a:rPr>
              <a:t>Việc tìm</a:t>
            </a:r>
            <a:r>
              <a:rPr lang="en-US" sz="2800">
                <a:solidFill>
                  <a:srgbClr val="FF0000"/>
                </a:solidFill>
                <a:latin typeface="Times New Roman" panose="02020603050405020304" pitchFamily="18" charset="0"/>
                <a:cs typeface="Times New Roman" panose="02020603050405020304" pitchFamily="18" charset="0"/>
              </a:rPr>
              <a:t> x </a:t>
            </a:r>
            <a:r>
              <a:rPr lang="en-US" sz="2800">
                <a:solidFill>
                  <a:srgbClr val="0070C0"/>
                </a:solidFill>
                <a:latin typeface="Times New Roman" panose="02020603050405020304" pitchFamily="18" charset="0"/>
                <a:cs typeface="Times New Roman" panose="02020603050405020304" pitchFamily="18" charset="0"/>
              </a:rPr>
              <a:t>trên cây con trái hay cây con phải của gốc được tiến hành giống như việc tìm x trên cây ban đầu.</a:t>
            </a:r>
            <a:r>
              <a:rPr lang="fr-FR" sz="2800">
                <a:solidFill>
                  <a:srgbClr val="0070C0"/>
                </a:solidFill>
                <a:latin typeface="Times New Roman" panose="02020603050405020304" pitchFamily="18" charset="0"/>
                <a:cs typeface="Times New Roman" panose="02020603050405020304" pitchFamily="18" charset="0"/>
              </a:rPr>
              <a:t> </a:t>
            </a:r>
            <a:endParaRPr lang="en-US" sz="2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0086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23" grpId="0" animBg="1"/>
      <p:bldP spid="24" grpId="0" animBg="1"/>
      <p:bldP spid="25" grpId="0" animBg="1"/>
      <p:bldP spid="26"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8" name="Rectangle 7"/>
          <p:cNvSpPr/>
          <p:nvPr/>
        </p:nvSpPr>
        <p:spPr>
          <a:xfrm>
            <a:off x="203614" y="24250"/>
            <a:ext cx="11980817" cy="6562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3000" b="1">
                <a:solidFill>
                  <a:srgbClr val="0070C0"/>
                </a:solidFill>
                <a:latin typeface="Times New Roman" panose="02020603050405020304" pitchFamily="18" charset="0"/>
                <a:cs typeface="Times New Roman" panose="02020603050405020304" pitchFamily="18" charset="0"/>
              </a:rPr>
              <a:t>Ví dụ: </a:t>
            </a:r>
            <a:r>
              <a:rPr lang="en-US" sz="3000">
                <a:solidFill>
                  <a:srgbClr val="0070C0"/>
                </a:solidFill>
                <a:latin typeface="Times New Roman" panose="02020603050405020304" pitchFamily="18" charset="0"/>
                <a:cs typeface="Times New Roman" panose="02020603050405020304" pitchFamily="18" charset="0"/>
              </a:rPr>
              <a:t>Với cây ở hình </a:t>
            </a:r>
            <a:r>
              <a:rPr lang="en-US" sz="3000" smtClean="0">
                <a:solidFill>
                  <a:srgbClr val="0070C0"/>
                </a:solidFill>
                <a:latin typeface="Times New Roman" panose="02020603050405020304" pitchFamily="18" charset="0"/>
                <a:cs typeface="Times New Roman" panose="02020603050405020304" pitchFamily="18" charset="0"/>
              </a:rPr>
              <a:t>vẽ:</a:t>
            </a:r>
            <a:endParaRPr lang="en-US" sz="3000">
              <a:solidFill>
                <a:srgbClr val="0070C0"/>
              </a:solidFill>
              <a:latin typeface="Times New Roman" panose="02020603050405020304" pitchFamily="18" charset="0"/>
              <a:cs typeface="Times New Roman" panose="02020603050405020304" pitchFamily="18" charset="0"/>
            </a:endParaRPr>
          </a:p>
        </p:txBody>
      </p:sp>
      <p:sp>
        <p:nvSpPr>
          <p:cNvPr id="12" name="Title 1"/>
          <p:cNvSpPr txBox="1">
            <a:spLocks/>
          </p:cNvSpPr>
          <p:nvPr/>
        </p:nvSpPr>
        <p:spPr>
          <a:xfrm>
            <a:off x="7392117" y="97698"/>
            <a:ext cx="4792314"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4.2</a:t>
            </a:r>
            <a:r>
              <a:rPr lang="en-US" sz="3200" b="1">
                <a:solidFill>
                  <a:srgbClr val="0070C0"/>
                </a:solidFill>
                <a:latin typeface="Times New Roman" panose="02020603050405020304" pitchFamily="18" charset="0"/>
                <a:cs typeface="Times New Roman" panose="02020603050405020304" pitchFamily="18" charset="0"/>
              </a:rPr>
              <a:t>. Giải thuật tìm kiếm</a:t>
            </a:r>
          </a:p>
        </p:txBody>
      </p:sp>
      <p:sp>
        <p:nvSpPr>
          <p:cNvPr id="28" name="Rectangle 27"/>
          <p:cNvSpPr/>
          <p:nvPr/>
        </p:nvSpPr>
        <p:spPr>
          <a:xfrm>
            <a:off x="203609" y="4901941"/>
            <a:ext cx="11980821" cy="19274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700">
                <a:solidFill>
                  <a:srgbClr val="0070C0"/>
                </a:solidFill>
                <a:latin typeface="Times New Roman" panose="02020603050405020304" pitchFamily="18" charset="0"/>
                <a:cs typeface="Times New Roman" panose="02020603050405020304" pitchFamily="18" charset="0"/>
              </a:rPr>
              <a:t>Nếu sau phép tìm kiếm không thành công, ta bổ sung luôn </a:t>
            </a:r>
            <a:r>
              <a:rPr lang="en-US" sz="2700">
                <a:solidFill>
                  <a:srgbClr val="FF0000"/>
                </a:solidFill>
                <a:latin typeface="Times New Roman" panose="02020603050405020304" pitchFamily="18" charset="0"/>
                <a:cs typeface="Times New Roman" panose="02020603050405020304" pitchFamily="18" charset="0"/>
              </a:rPr>
              <a:t>x</a:t>
            </a:r>
            <a:r>
              <a:rPr lang="en-US" sz="2700">
                <a:solidFill>
                  <a:srgbClr val="0070C0"/>
                </a:solidFill>
                <a:latin typeface="Times New Roman" panose="02020603050405020304" pitchFamily="18" charset="0"/>
                <a:cs typeface="Times New Roman" panose="02020603050405020304" pitchFamily="18" charset="0"/>
              </a:rPr>
              <a:t> vào </a:t>
            </a:r>
            <a:r>
              <a:rPr lang="en-US" sz="2700" smtClean="0">
                <a:solidFill>
                  <a:srgbClr val="0070C0"/>
                </a:solidFill>
                <a:latin typeface="Times New Roman" panose="02020603050405020304" pitchFamily="18" charset="0"/>
                <a:cs typeface="Times New Roman" panose="02020603050405020304" pitchFamily="18" charset="0"/>
              </a:rPr>
              <a:t>nơi không tìm thấy </a:t>
            </a:r>
            <a:r>
              <a:rPr lang="en-US" sz="2700">
                <a:solidFill>
                  <a:srgbClr val="0070C0"/>
                </a:solidFill>
                <a:latin typeface="Times New Roman" panose="02020603050405020304" pitchFamily="18" charset="0"/>
                <a:cs typeface="Times New Roman" panose="02020603050405020304" pitchFamily="18" charset="0"/>
              </a:rPr>
              <a:t>(như ví dụ vừa xét ta bổ sung khoá </a:t>
            </a:r>
            <a:r>
              <a:rPr lang="en-US" sz="2700">
                <a:solidFill>
                  <a:srgbClr val="FF0000"/>
                </a:solidFill>
                <a:latin typeface="Times New Roman" panose="02020603050405020304" pitchFamily="18" charset="0"/>
                <a:cs typeface="Times New Roman" panose="02020603050405020304" pitchFamily="18" charset="0"/>
              </a:rPr>
              <a:t>20</a:t>
            </a:r>
            <a:r>
              <a:rPr lang="en-US" sz="2700">
                <a:solidFill>
                  <a:srgbClr val="0070C0"/>
                </a:solidFill>
                <a:latin typeface="Times New Roman" panose="02020603050405020304" pitchFamily="18" charset="0"/>
                <a:cs typeface="Times New Roman" panose="02020603050405020304" pitchFamily="18" charset="0"/>
              </a:rPr>
              <a:t> vào thành con phải của nút </a:t>
            </a:r>
            <a:r>
              <a:rPr lang="en-US" sz="2700">
                <a:solidFill>
                  <a:srgbClr val="FF0000"/>
                </a:solidFill>
                <a:latin typeface="Times New Roman" panose="02020603050405020304" pitchFamily="18" charset="0"/>
                <a:cs typeface="Times New Roman" panose="02020603050405020304" pitchFamily="18" charset="0"/>
              </a:rPr>
              <a:t>17</a:t>
            </a:r>
            <a:r>
              <a:rPr lang="en-US" sz="2700">
                <a:solidFill>
                  <a:srgbClr val="0070C0"/>
                </a:solidFill>
                <a:latin typeface="Times New Roman" panose="02020603050405020304" pitchFamily="18" charset="0"/>
                <a:cs typeface="Times New Roman" panose="02020603050405020304" pitchFamily="18" charset="0"/>
              </a:rPr>
              <a:t>), ta thấy phép bổ sung này thực hiện rất đơn giản và không làm ảnh hưởng gì tới vị trí của các khoá hiện có trên cây, tính chất của cây nhị phân tìm kiếm vẫn được đảm bảo.</a:t>
            </a:r>
            <a:r>
              <a:rPr lang="fr-FR" sz="2700">
                <a:solidFill>
                  <a:srgbClr val="0070C0"/>
                </a:solidFill>
                <a:latin typeface="Times New Roman" panose="02020603050405020304" pitchFamily="18" charset="0"/>
                <a:cs typeface="Times New Roman" panose="02020603050405020304" pitchFamily="18" charset="0"/>
              </a:rPr>
              <a:t> </a:t>
            </a:r>
            <a:endParaRPr lang="en-US" sz="2700">
              <a:solidFill>
                <a:srgbClr val="0070C0"/>
              </a:solidFill>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44" y="1193575"/>
            <a:ext cx="5516700" cy="3176282"/>
          </a:xfrm>
          <a:prstGeom prst="rect">
            <a:avLst/>
          </a:prstGeom>
        </p:spPr>
      </p:pic>
      <p:sp>
        <p:nvSpPr>
          <p:cNvPr id="13" name="Rectangle 12"/>
          <p:cNvSpPr/>
          <p:nvPr/>
        </p:nvSpPr>
        <p:spPr>
          <a:xfrm>
            <a:off x="203614" y="637244"/>
            <a:ext cx="5516695" cy="6562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smtClean="0">
                <a:solidFill>
                  <a:srgbClr val="0070C0"/>
                </a:solidFill>
                <a:latin typeface="Times New Roman" panose="02020603050405020304" pitchFamily="18" charset="0"/>
                <a:cs typeface="Times New Roman" panose="02020603050405020304" pitchFamily="18" charset="0"/>
              </a:rPr>
              <a:t>- Nếu</a:t>
            </a:r>
            <a:r>
              <a:rPr lang="en-US" sz="2800" b="1"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0070C0"/>
                </a:solidFill>
                <a:latin typeface="Times New Roman" panose="02020603050405020304" pitchFamily="18" charset="0"/>
                <a:cs typeface="Times New Roman" panose="02020603050405020304" pitchFamily="18" charset="0"/>
              </a:rPr>
              <a:t>tìm </a:t>
            </a:r>
            <a:r>
              <a:rPr lang="en-US" sz="2800" smtClean="0">
                <a:solidFill>
                  <a:srgbClr val="FF0000"/>
                </a:solidFill>
                <a:latin typeface="Times New Roman" panose="02020603050405020304" pitchFamily="18" charset="0"/>
                <a:cs typeface="Times New Roman" panose="02020603050405020304" pitchFamily="18" charset="0"/>
              </a:rPr>
              <a:t>x</a:t>
            </a:r>
            <a:r>
              <a:rPr lang="en-US" sz="28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FF0000"/>
                </a:solidFill>
                <a:latin typeface="Times New Roman" panose="02020603050405020304" pitchFamily="18" charset="0"/>
                <a:cs typeface="Times New Roman" panose="02020603050405020304" pitchFamily="18" charset="0"/>
              </a:rPr>
              <a:t>= 45</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956390" y="1305328"/>
            <a:ext cx="829339" cy="523220"/>
          </a:xfrm>
          <a:prstGeom prst="rect">
            <a:avLst/>
          </a:prstGeom>
        </p:spPr>
        <p:txBody>
          <a:bodyPr wrap="square">
            <a:spAutoFit/>
          </a:bodyPr>
          <a:lstStyle/>
          <a:p>
            <a:pPr algn="ctr">
              <a:tabLst>
                <a:tab pos="1201738" algn="l"/>
              </a:tabLst>
            </a:pPr>
            <a:r>
              <a:rPr lang="en-US" sz="2800">
                <a:solidFill>
                  <a:srgbClr val="FF0000"/>
                </a:solidFill>
                <a:latin typeface="Times New Roman" panose="02020603050405020304" pitchFamily="18" charset="0"/>
                <a:cs typeface="Times New Roman" panose="02020603050405020304" pitchFamily="18" charset="0"/>
              </a:rPr>
              <a:t>x</a:t>
            </a:r>
            <a:r>
              <a:rPr lang="en-US" sz="28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FF0000"/>
                </a:solidFill>
                <a:latin typeface="Times New Roman" panose="02020603050405020304" pitchFamily="18" charset="0"/>
                <a:cs typeface="Times New Roman" panose="02020603050405020304" pitchFamily="18" charset="0"/>
              </a:rPr>
              <a:t>&gt;</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3381151" y="2116053"/>
            <a:ext cx="829339" cy="523220"/>
          </a:xfrm>
          <a:prstGeom prst="rect">
            <a:avLst/>
          </a:prstGeom>
        </p:spPr>
        <p:txBody>
          <a:bodyPr wrap="square">
            <a:spAutoFit/>
          </a:bodyPr>
          <a:lstStyle/>
          <a:p>
            <a:pPr algn="ctr">
              <a:tabLst>
                <a:tab pos="1201738" algn="l"/>
              </a:tabLst>
            </a:pPr>
            <a:r>
              <a:rPr lang="en-US" sz="2800">
                <a:solidFill>
                  <a:srgbClr val="FF0000"/>
                </a:solidFill>
                <a:latin typeface="Times New Roman" panose="02020603050405020304" pitchFamily="18" charset="0"/>
                <a:cs typeface="Times New Roman" panose="02020603050405020304" pitchFamily="18" charset="0"/>
              </a:rPr>
              <a:t>x</a:t>
            </a:r>
            <a:r>
              <a:rPr lang="en-US" sz="2800" smtClean="0">
                <a:solidFill>
                  <a:srgbClr val="FF0000"/>
                </a:solidFill>
                <a:latin typeface="Times New Roman" panose="02020603050405020304" pitchFamily="18" charset="0"/>
                <a:cs typeface="Times New Roman" panose="02020603050405020304" pitchFamily="18" charset="0"/>
              </a:rPr>
              <a:t> &lt;</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700669" y="2903241"/>
            <a:ext cx="829339" cy="523220"/>
          </a:xfrm>
          <a:prstGeom prst="rect">
            <a:avLst/>
          </a:prstGeom>
        </p:spPr>
        <p:txBody>
          <a:bodyPr wrap="square">
            <a:spAutoFit/>
          </a:bodyPr>
          <a:lstStyle/>
          <a:p>
            <a:pPr algn="ctr">
              <a:tabLst>
                <a:tab pos="1201738" algn="l"/>
              </a:tabLst>
            </a:pPr>
            <a:r>
              <a:rPr lang="en-US" sz="2800">
                <a:solidFill>
                  <a:srgbClr val="FF0000"/>
                </a:solidFill>
                <a:latin typeface="Times New Roman" panose="02020603050405020304" pitchFamily="18" charset="0"/>
                <a:cs typeface="Times New Roman" panose="02020603050405020304" pitchFamily="18" charset="0"/>
              </a:rPr>
              <a:t>x</a:t>
            </a:r>
            <a:r>
              <a:rPr lang="en-US" sz="28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FF0000"/>
                </a:solidFill>
                <a:latin typeface="Times New Roman" panose="02020603050405020304" pitchFamily="18" charset="0"/>
                <a:cs typeface="Times New Roman" panose="02020603050405020304" pitchFamily="18" charset="0"/>
              </a:rPr>
              <a:t>&lt;</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977653" y="3721182"/>
            <a:ext cx="829339" cy="523220"/>
          </a:xfrm>
          <a:prstGeom prst="rect">
            <a:avLst/>
          </a:prstGeom>
        </p:spPr>
        <p:txBody>
          <a:bodyPr wrap="square">
            <a:spAutoFit/>
          </a:bodyPr>
          <a:lstStyle/>
          <a:p>
            <a:pPr algn="ctr">
              <a:tabLst>
                <a:tab pos="1201738" algn="l"/>
              </a:tabLst>
            </a:pPr>
            <a:r>
              <a:rPr lang="en-US" sz="2800">
                <a:solidFill>
                  <a:srgbClr val="FF0000"/>
                </a:solidFill>
                <a:latin typeface="Times New Roman" panose="02020603050405020304" pitchFamily="18" charset="0"/>
                <a:cs typeface="Times New Roman" panose="02020603050405020304" pitchFamily="18" charset="0"/>
              </a:rPr>
              <a:t>x</a:t>
            </a:r>
            <a:r>
              <a:rPr lang="en-US" sz="28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203614" y="4320632"/>
            <a:ext cx="5516695" cy="6562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1084263" algn="just"/>
            <a:r>
              <a:rPr lang="en-US" sz="2800" smtClean="0">
                <a:solidFill>
                  <a:srgbClr val="0070C0"/>
                </a:solidFill>
                <a:latin typeface="Times New Roman" panose="02020603050405020304" pitchFamily="18" charset="0"/>
                <a:cs typeface="Times New Roman" panose="02020603050405020304" pitchFamily="18" charset="0"/>
              </a:rPr>
              <a:t>Tìm kiếm thành công</a:t>
            </a:r>
            <a:endParaRPr lang="en-US" sz="2800">
              <a:solidFill>
                <a:srgbClr val="FF0000"/>
              </a:solidFill>
              <a:latin typeface="Times New Roman" panose="02020603050405020304" pitchFamily="18" charset="0"/>
              <a:cs typeface="Times New Roman" panose="02020603050405020304" pitchFamily="18" charset="0"/>
            </a:endParaRPr>
          </a:p>
        </p:txBody>
      </p:sp>
      <p:pic>
        <p:nvPicPr>
          <p:cNvPr id="20" name="Picture 1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565" y="1190594"/>
            <a:ext cx="5516700" cy="3176282"/>
          </a:xfrm>
          <a:prstGeom prst="rect">
            <a:avLst/>
          </a:prstGeom>
        </p:spPr>
      </p:pic>
      <p:sp>
        <p:nvSpPr>
          <p:cNvPr id="21" name="Rectangle 20"/>
          <p:cNvSpPr/>
          <p:nvPr/>
        </p:nvSpPr>
        <p:spPr>
          <a:xfrm>
            <a:off x="6675305" y="634263"/>
            <a:ext cx="5516695" cy="6562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smtClean="0">
                <a:solidFill>
                  <a:srgbClr val="0070C0"/>
                </a:solidFill>
                <a:latin typeface="Times New Roman" panose="02020603050405020304" pitchFamily="18" charset="0"/>
                <a:cs typeface="Times New Roman" panose="02020603050405020304" pitchFamily="18" charset="0"/>
              </a:rPr>
              <a:t>- Nếu</a:t>
            </a:r>
            <a:r>
              <a:rPr lang="en-US" sz="2800" b="1"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0070C0"/>
                </a:solidFill>
                <a:latin typeface="Times New Roman" panose="02020603050405020304" pitchFamily="18" charset="0"/>
                <a:cs typeface="Times New Roman" panose="02020603050405020304" pitchFamily="18" charset="0"/>
              </a:rPr>
              <a:t>tìm </a:t>
            </a:r>
            <a:r>
              <a:rPr lang="en-US" sz="2800" smtClean="0">
                <a:solidFill>
                  <a:srgbClr val="FF0000"/>
                </a:solidFill>
                <a:latin typeface="Times New Roman" panose="02020603050405020304" pitchFamily="18" charset="0"/>
                <a:cs typeface="Times New Roman" panose="02020603050405020304" pitchFamily="18" charset="0"/>
              </a:rPr>
              <a:t>x</a:t>
            </a:r>
            <a:r>
              <a:rPr lang="en-US" sz="28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FF0000"/>
                </a:solidFill>
                <a:latin typeface="Times New Roman" panose="02020603050405020304" pitchFamily="18" charset="0"/>
                <a:cs typeface="Times New Roman" panose="02020603050405020304" pitchFamily="18" charset="0"/>
              </a:rPr>
              <a:t>= 20</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8428081" y="1302347"/>
            <a:ext cx="829339" cy="523220"/>
          </a:xfrm>
          <a:prstGeom prst="rect">
            <a:avLst/>
          </a:prstGeom>
        </p:spPr>
        <p:txBody>
          <a:bodyPr wrap="square">
            <a:spAutoFit/>
          </a:bodyPr>
          <a:lstStyle/>
          <a:p>
            <a:pPr algn="ctr">
              <a:tabLst>
                <a:tab pos="1201738" algn="l"/>
              </a:tabLst>
            </a:pPr>
            <a:r>
              <a:rPr lang="en-US" sz="2800">
                <a:solidFill>
                  <a:srgbClr val="FF0000"/>
                </a:solidFill>
                <a:latin typeface="Times New Roman" panose="02020603050405020304" pitchFamily="18" charset="0"/>
                <a:cs typeface="Times New Roman" panose="02020603050405020304" pitchFamily="18" charset="0"/>
              </a:rPr>
              <a:t>x</a:t>
            </a:r>
            <a:r>
              <a:rPr lang="en-US" sz="2800" smtClean="0">
                <a:solidFill>
                  <a:srgbClr val="0070C0"/>
                </a:solidFill>
                <a:latin typeface="Times New Roman" panose="02020603050405020304" pitchFamily="18" charset="0"/>
                <a:cs typeface="Times New Roman" panose="02020603050405020304" pitchFamily="18" charset="0"/>
              </a:rPr>
              <a:t> &lt;</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32" name="Rectangle 31"/>
          <p:cNvSpPr/>
          <p:nvPr/>
        </p:nvSpPr>
        <p:spPr>
          <a:xfrm>
            <a:off x="6675305" y="4317651"/>
            <a:ext cx="5516695" cy="6562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681038" algn="just"/>
            <a:r>
              <a:rPr lang="en-US" sz="2800" smtClean="0">
                <a:solidFill>
                  <a:srgbClr val="0070C0"/>
                </a:solidFill>
                <a:latin typeface="Times New Roman" panose="02020603050405020304" pitchFamily="18" charset="0"/>
                <a:cs typeface="Times New Roman" panose="02020603050405020304" pitchFamily="18" charset="0"/>
              </a:rPr>
              <a:t>Tìm kiếm không thành công</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33" name="Rectangle 32"/>
          <p:cNvSpPr/>
          <p:nvPr/>
        </p:nvSpPr>
        <p:spPr>
          <a:xfrm>
            <a:off x="6973362" y="2121502"/>
            <a:ext cx="829339" cy="523220"/>
          </a:xfrm>
          <a:prstGeom prst="rect">
            <a:avLst/>
          </a:prstGeom>
        </p:spPr>
        <p:txBody>
          <a:bodyPr wrap="square">
            <a:spAutoFit/>
          </a:bodyPr>
          <a:lstStyle/>
          <a:p>
            <a:pPr algn="ctr">
              <a:tabLst>
                <a:tab pos="1201738" algn="l"/>
              </a:tabLst>
            </a:pPr>
            <a:r>
              <a:rPr lang="en-US" sz="2800" smtClean="0">
                <a:solidFill>
                  <a:srgbClr val="FF0000"/>
                </a:solidFill>
                <a:latin typeface="Times New Roman" panose="02020603050405020304" pitchFamily="18" charset="0"/>
                <a:cs typeface="Times New Roman" panose="02020603050405020304" pitchFamily="18" charset="0"/>
              </a:rPr>
              <a:t>x</a:t>
            </a:r>
            <a:r>
              <a:rPr lang="en-US" sz="2800" smtClean="0">
                <a:solidFill>
                  <a:srgbClr val="0070C0"/>
                </a:solidFill>
                <a:latin typeface="Times New Roman" panose="02020603050405020304" pitchFamily="18" charset="0"/>
                <a:cs typeface="Times New Roman" panose="02020603050405020304" pitchFamily="18" charset="0"/>
              </a:rPr>
              <a:t> </a:t>
            </a:r>
            <a:r>
              <a:rPr lang="en-US" sz="2800" smtClean="0">
                <a:solidFill>
                  <a:srgbClr val="FF0000"/>
                </a:solidFill>
                <a:latin typeface="Times New Roman" panose="02020603050405020304" pitchFamily="18" charset="0"/>
                <a:cs typeface="Times New Roman" panose="02020603050405020304" pitchFamily="18" charset="0"/>
              </a:rPr>
              <a:t>&gt;</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35" name="Rectangle 34"/>
          <p:cNvSpPr/>
          <p:nvPr/>
        </p:nvSpPr>
        <p:spPr>
          <a:xfrm>
            <a:off x="8185470" y="2121502"/>
            <a:ext cx="2106845" cy="523220"/>
          </a:xfrm>
          <a:prstGeom prst="rect">
            <a:avLst/>
          </a:prstGeom>
        </p:spPr>
        <p:txBody>
          <a:bodyPr wrap="square">
            <a:spAutoFit/>
          </a:bodyPr>
          <a:lstStyle/>
          <a:p>
            <a:pPr algn="r">
              <a:tabLst>
                <a:tab pos="1201738" algn="l"/>
              </a:tabLst>
            </a:pPr>
            <a:r>
              <a:rPr lang="en-US" sz="2800" smtClean="0">
                <a:solidFill>
                  <a:srgbClr val="FF0000"/>
                </a:solidFill>
                <a:latin typeface="Times New Roman" panose="02020603050405020304" pitchFamily="18" charset="0"/>
                <a:cs typeface="Times New Roman" panose="02020603050405020304" pitchFamily="18" charset="0"/>
              </a:rPr>
              <a:t>P_R= NULL</a:t>
            </a:r>
            <a:endParaRPr lang="en-US" sz="2800">
              <a:solidFill>
                <a:srgbClr val="FF0000"/>
              </a:solidFill>
              <a:latin typeface="Times New Roman" panose="02020603050405020304" pitchFamily="18" charset="0"/>
              <a:cs typeface="Times New Roman" panose="02020603050405020304" pitchFamily="18" charset="0"/>
            </a:endParaRPr>
          </a:p>
        </p:txBody>
      </p:sp>
      <p:grpSp>
        <p:nvGrpSpPr>
          <p:cNvPr id="39" name="Group 38"/>
          <p:cNvGrpSpPr/>
          <p:nvPr/>
        </p:nvGrpSpPr>
        <p:grpSpPr>
          <a:xfrm>
            <a:off x="8217369" y="2568773"/>
            <a:ext cx="891985" cy="895365"/>
            <a:chOff x="8217369" y="2568773"/>
            <a:chExt cx="891985" cy="895365"/>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061" y="2880333"/>
              <a:ext cx="620293" cy="583805"/>
            </a:xfrm>
            <a:prstGeom prst="rect">
              <a:avLst/>
            </a:prstGeom>
          </p:spPr>
        </p:pic>
        <p:cxnSp>
          <p:nvCxnSpPr>
            <p:cNvPr id="7" name="Straight Connector 6"/>
            <p:cNvCxnSpPr/>
            <p:nvPr/>
          </p:nvCxnSpPr>
          <p:spPr>
            <a:xfrm>
              <a:off x="8217369" y="2568773"/>
              <a:ext cx="462174" cy="3946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8868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ppt_x"/>
                                          </p:val>
                                        </p:tav>
                                        <p:tav tm="100000">
                                          <p:val>
                                            <p:strVal val="#ppt_x"/>
                                          </p:val>
                                        </p:tav>
                                      </p:tavLst>
                                    </p:anim>
                                    <p:anim calcmode="lin" valueType="num">
                                      <p:cBhvr additive="base">
                                        <p:cTn id="9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additive="base">
                                        <p:cTn id="97" dur="500" fill="hold"/>
                                        <p:tgtEl>
                                          <p:spTgt spid="28"/>
                                        </p:tgtEl>
                                        <p:attrNameLst>
                                          <p:attrName>ppt_x</p:attrName>
                                        </p:attrNameLst>
                                      </p:cBhvr>
                                      <p:tavLst>
                                        <p:tav tm="0">
                                          <p:val>
                                            <p:strVal val="#ppt_x"/>
                                          </p:val>
                                        </p:tav>
                                        <p:tav tm="100000">
                                          <p:val>
                                            <p:strVal val="#ppt_x"/>
                                          </p:val>
                                        </p:tav>
                                      </p:tavLst>
                                    </p:anim>
                                    <p:anim calcmode="lin" valueType="num">
                                      <p:cBhvr additive="base">
                                        <p:cTn id="9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1" presetClass="entr" presetSubtype="0" fill="hold" nodeType="click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1000" fill="hold"/>
                                        <p:tgtEl>
                                          <p:spTgt spid="39"/>
                                        </p:tgtEl>
                                        <p:attrNameLst>
                                          <p:attrName>ppt_w</p:attrName>
                                        </p:attrNameLst>
                                      </p:cBhvr>
                                      <p:tavLst>
                                        <p:tav tm="0">
                                          <p:val>
                                            <p:fltVal val="0"/>
                                          </p:val>
                                        </p:tav>
                                        <p:tav tm="100000">
                                          <p:val>
                                            <p:strVal val="#ppt_w"/>
                                          </p:val>
                                        </p:tav>
                                      </p:tavLst>
                                    </p:anim>
                                    <p:anim calcmode="lin" valueType="num">
                                      <p:cBhvr>
                                        <p:cTn id="104" dur="1000" fill="hold"/>
                                        <p:tgtEl>
                                          <p:spTgt spid="39"/>
                                        </p:tgtEl>
                                        <p:attrNameLst>
                                          <p:attrName>ppt_h</p:attrName>
                                        </p:attrNameLst>
                                      </p:cBhvr>
                                      <p:tavLst>
                                        <p:tav tm="0">
                                          <p:val>
                                            <p:fltVal val="0"/>
                                          </p:val>
                                        </p:tav>
                                        <p:tav tm="100000">
                                          <p:val>
                                            <p:strVal val="#ppt_h"/>
                                          </p:val>
                                        </p:tav>
                                      </p:tavLst>
                                    </p:anim>
                                    <p:anim calcmode="lin" valueType="num">
                                      <p:cBhvr>
                                        <p:cTn id="105" dur="1000" fill="hold"/>
                                        <p:tgtEl>
                                          <p:spTgt spid="39"/>
                                        </p:tgtEl>
                                        <p:attrNameLst>
                                          <p:attrName>style.rotation</p:attrName>
                                        </p:attrNameLst>
                                      </p:cBhvr>
                                      <p:tavLst>
                                        <p:tav tm="0">
                                          <p:val>
                                            <p:fltVal val="90"/>
                                          </p:val>
                                        </p:tav>
                                        <p:tav tm="100000">
                                          <p:val>
                                            <p:fltVal val="0"/>
                                          </p:val>
                                        </p:tav>
                                      </p:tavLst>
                                    </p:anim>
                                    <p:animEffect transition="in" filter="fade">
                                      <p:cBhvr>
                                        <p:cTn id="10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28" grpId="0" animBg="1"/>
      <p:bldP spid="13" grpId="0" animBg="1"/>
      <p:bldP spid="14" grpId="0"/>
      <p:bldP spid="15" grpId="0"/>
      <p:bldP spid="16" grpId="0"/>
      <p:bldP spid="17" grpId="0"/>
      <p:bldP spid="19" grpId="0" animBg="1"/>
      <p:bldP spid="21" grpId="0" animBg="1"/>
      <p:bldP spid="22" grpId="0"/>
      <p:bldP spid="32" grpId="0" animBg="1"/>
      <p:bldP spid="33"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12" name="Title 1"/>
          <p:cNvSpPr txBox="1">
            <a:spLocks/>
          </p:cNvSpPr>
          <p:nvPr/>
        </p:nvSpPr>
        <p:spPr>
          <a:xfrm>
            <a:off x="7392116" y="97698"/>
            <a:ext cx="4962917"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4.2</a:t>
            </a:r>
            <a:r>
              <a:rPr lang="en-US" sz="3200" b="1">
                <a:solidFill>
                  <a:srgbClr val="0070C0"/>
                </a:solidFill>
                <a:latin typeface="Times New Roman" panose="02020603050405020304" pitchFamily="18" charset="0"/>
                <a:cs typeface="Times New Roman" panose="02020603050405020304" pitchFamily="18" charset="0"/>
              </a:rPr>
              <a:t>. Giải thuật tìm kiếm</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49" y="15396"/>
            <a:ext cx="9537101" cy="6842604"/>
          </a:xfrm>
          <a:prstGeom prst="rect">
            <a:avLst/>
          </a:prstGeom>
        </p:spPr>
      </p:pic>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3542" b="13623"/>
          <a:stretch/>
        </p:blipFill>
        <p:spPr>
          <a:xfrm>
            <a:off x="7024915" y="4497838"/>
            <a:ext cx="5138057" cy="2345647"/>
          </a:xfrm>
          <a:prstGeom prst="rect">
            <a:avLst/>
          </a:prstGeom>
          <a:ln>
            <a:solidFill>
              <a:srgbClr val="FF0000"/>
            </a:solidFill>
          </a:ln>
        </p:spPr>
      </p:pic>
      <p:sp>
        <p:nvSpPr>
          <p:cNvPr id="28" name="Rectangle 27"/>
          <p:cNvSpPr/>
          <p:nvPr/>
        </p:nvSpPr>
        <p:spPr>
          <a:xfrm>
            <a:off x="6415314" y="14515"/>
            <a:ext cx="5747658" cy="92891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600">
                <a:solidFill>
                  <a:srgbClr val="0070C0"/>
                </a:solidFill>
                <a:latin typeface="Times New Roman" panose="02020603050405020304" pitchFamily="18" charset="0"/>
                <a:cs typeface="Times New Roman" panose="02020603050405020304" pitchFamily="18" charset="0"/>
              </a:rPr>
              <a:t>Giải thuật tìm kiếm có bổ sung trên cây nhị phân tìm kiếm được viết như sau</a:t>
            </a:r>
            <a:r>
              <a:rPr lang="en-US" sz="2600" smtClean="0">
                <a:solidFill>
                  <a:srgbClr val="0070C0"/>
                </a:solidFill>
                <a:latin typeface="Times New Roman" panose="02020603050405020304" pitchFamily="18" charset="0"/>
                <a:cs typeface="Times New Roman" panose="02020603050405020304" pitchFamily="18" charset="0"/>
              </a:rPr>
              <a:t>:  </a:t>
            </a:r>
            <a:endParaRPr lang="en-US" sz="2600">
              <a:solidFill>
                <a:srgbClr val="0070C0"/>
              </a:solidFill>
              <a:latin typeface="Times New Roman" panose="02020603050405020304" pitchFamily="18" charset="0"/>
              <a:cs typeface="Times New Roman" panose="02020603050405020304" pitchFamily="18" charset="0"/>
            </a:endParaRPr>
          </a:p>
        </p:txBody>
      </p:sp>
      <p:grpSp>
        <p:nvGrpSpPr>
          <p:cNvPr id="3" name="Group 2"/>
          <p:cNvGrpSpPr/>
          <p:nvPr/>
        </p:nvGrpSpPr>
        <p:grpSpPr>
          <a:xfrm>
            <a:off x="7024914" y="1391546"/>
            <a:ext cx="5138058" cy="3016772"/>
            <a:chOff x="7024914" y="1391546"/>
            <a:chExt cx="5138058" cy="3016772"/>
          </a:xfrm>
        </p:grpSpPr>
        <p:pic>
          <p:nvPicPr>
            <p:cNvPr id="11" name="Picture 10" descr="Screen Clipping"/>
            <p:cNvPicPr>
              <a:picLocks noChangeAspect="1"/>
            </p:cNvPicPr>
            <p:nvPr/>
          </p:nvPicPr>
          <p:blipFill rotWithShape="1">
            <a:blip r:embed="rId4">
              <a:extLst>
                <a:ext uri="{28A0092B-C50C-407E-A947-70E740481C1C}">
                  <a14:useLocalDpi xmlns:a14="http://schemas.microsoft.com/office/drawing/2010/main" val="0"/>
                </a:ext>
              </a:extLst>
            </a:blip>
            <a:srcRect l="1939"/>
            <a:stretch/>
          </p:blipFill>
          <p:spPr>
            <a:xfrm>
              <a:off x="7024914" y="1391546"/>
              <a:ext cx="5138058" cy="3016772"/>
            </a:xfrm>
            <a:prstGeom prst="rect">
              <a:avLst/>
            </a:prstGeom>
            <a:ln>
              <a:solidFill>
                <a:srgbClr val="FFC000"/>
              </a:solidFill>
            </a:ln>
          </p:spPr>
        </p:pic>
        <p:sp>
          <p:nvSpPr>
            <p:cNvPr id="17" name="Rectangle 16"/>
            <p:cNvSpPr/>
            <p:nvPr/>
          </p:nvSpPr>
          <p:spPr>
            <a:xfrm>
              <a:off x="8560387" y="1480890"/>
              <a:ext cx="569096" cy="523220"/>
            </a:xfrm>
            <a:prstGeom prst="rect">
              <a:avLst/>
            </a:prstGeom>
          </p:spPr>
          <p:txBody>
            <a:bodyPr wrap="square">
              <a:spAutoFit/>
            </a:bodyPr>
            <a:lstStyle/>
            <a:p>
              <a:pPr algn="ctr">
                <a:tabLst>
                  <a:tab pos="1201738" algn="l"/>
                </a:tabLst>
              </a:pPr>
              <a:r>
                <a:rPr lang="en-US" sz="2700" smtClean="0">
                  <a:solidFill>
                    <a:srgbClr val="0070C0"/>
                  </a:solidFill>
                  <a:latin typeface="Times New Roman" panose="02020603050405020304" pitchFamily="18" charset="0"/>
                  <a:cs typeface="Times New Roman" panose="02020603050405020304" pitchFamily="18" charset="0"/>
                </a:rPr>
                <a:t>T</a:t>
              </a:r>
              <a:endParaRPr lang="en-US" sz="2700">
                <a:solidFill>
                  <a:srgbClr val="0070C0"/>
                </a:solidFill>
                <a:latin typeface="Times New Roman" panose="02020603050405020304" pitchFamily="18" charset="0"/>
                <a:cs typeface="Times New Roman" panose="02020603050405020304" pitchFamily="18" charset="0"/>
              </a:endParaRPr>
            </a:p>
          </p:txBody>
        </p:sp>
        <p:cxnSp>
          <p:nvCxnSpPr>
            <p:cNvPr id="10" name="Straight Arrow Connector 9"/>
            <p:cNvCxnSpPr/>
            <p:nvPr/>
          </p:nvCxnSpPr>
          <p:spPr>
            <a:xfrm>
              <a:off x="8911772" y="1741714"/>
              <a:ext cx="319315" cy="0"/>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9808914" y="1480890"/>
            <a:ext cx="641372" cy="523220"/>
            <a:chOff x="9823428" y="1480890"/>
            <a:chExt cx="641372" cy="523220"/>
          </a:xfrm>
        </p:grpSpPr>
        <p:sp>
          <p:nvSpPr>
            <p:cNvPr id="13" name="Rectangle 12"/>
            <p:cNvSpPr/>
            <p:nvPr/>
          </p:nvSpPr>
          <p:spPr>
            <a:xfrm>
              <a:off x="9953909" y="1480890"/>
              <a:ext cx="510891" cy="523220"/>
            </a:xfrm>
            <a:prstGeom prst="rect">
              <a:avLst/>
            </a:prstGeom>
          </p:spPr>
          <p:txBody>
            <a:bodyPr wrap="square">
              <a:spAutoFit/>
            </a:bodyPr>
            <a:lstStyle/>
            <a:p>
              <a:pPr algn="r">
                <a:tabLst>
                  <a:tab pos="1201738" algn="l"/>
                </a:tabLst>
              </a:pPr>
              <a:r>
                <a:rPr lang="en-US" sz="2700">
                  <a:solidFill>
                    <a:srgbClr val="0070C0"/>
                  </a:solidFill>
                  <a:latin typeface="Times New Roman" panose="02020603050405020304" pitchFamily="18" charset="0"/>
                  <a:cs typeface="Times New Roman" panose="02020603050405020304" pitchFamily="18" charset="0"/>
                </a:rPr>
                <a:t>P</a:t>
              </a:r>
            </a:p>
          </p:txBody>
        </p:sp>
        <p:cxnSp>
          <p:nvCxnSpPr>
            <p:cNvPr id="14" name="Straight Arrow Connector 13"/>
            <p:cNvCxnSpPr/>
            <p:nvPr/>
          </p:nvCxnSpPr>
          <p:spPr>
            <a:xfrm>
              <a:off x="9823428" y="1741714"/>
              <a:ext cx="319315" cy="0"/>
            </a:xfrm>
            <a:prstGeom prst="straightConnector1">
              <a:avLst/>
            </a:prstGeom>
            <a:ln w="19050">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4559989" y="1393020"/>
            <a:ext cx="2360431" cy="523220"/>
          </a:xfrm>
          <a:prstGeom prst="rect">
            <a:avLst/>
          </a:prstGeom>
          <a:ln>
            <a:solidFill>
              <a:srgbClr val="FF0000"/>
            </a:solidFill>
          </a:ln>
        </p:spPr>
        <p:txBody>
          <a:bodyPr wrap="square">
            <a:spAutoFit/>
          </a:bodyPr>
          <a:lstStyle/>
          <a:p>
            <a:pPr algn="ctr">
              <a:spcBef>
                <a:spcPts val="200"/>
              </a:spcBef>
              <a:spcAft>
                <a:spcPts val="100"/>
              </a:spcAft>
            </a:pPr>
            <a:r>
              <a:rPr lang="en-US" sz="2800" smtClean="0">
                <a:solidFill>
                  <a:srgbClr val="0070C0"/>
                </a:solidFill>
                <a:latin typeface="Times New Roman" panose="02020603050405020304" pitchFamily="18" charset="0"/>
                <a:cs typeface="Times New Roman" panose="02020603050405020304" pitchFamily="18" charset="0"/>
              </a:rPr>
              <a:t>Nếu tìm x = 50</a:t>
            </a:r>
            <a:endParaRPr lang="en-US" sz="2800">
              <a:solidFill>
                <a:srgbClr val="0070C0"/>
              </a:solidFill>
              <a:latin typeface="Times New Roman" panose="02020603050405020304" pitchFamily="18" charset="0"/>
              <a:cs typeface="Times New Roman" panose="02020603050405020304" pitchFamily="18" charset="0"/>
            </a:endParaRPr>
          </a:p>
        </p:txBody>
      </p:sp>
      <p:cxnSp>
        <p:nvCxnSpPr>
          <p:cNvPr id="16" name="Straight Connector 15"/>
          <p:cNvCxnSpPr/>
          <p:nvPr/>
        </p:nvCxnSpPr>
        <p:spPr>
          <a:xfrm flipH="1">
            <a:off x="2514032" y="822908"/>
            <a:ext cx="67911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831860" y="1272851"/>
            <a:ext cx="12741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876934" y="1650222"/>
            <a:ext cx="182420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392239" y="2492051"/>
            <a:ext cx="67911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8750596" y="1974296"/>
            <a:ext cx="612490" cy="643566"/>
            <a:chOff x="9910367" y="1404086"/>
            <a:chExt cx="612490" cy="643566"/>
          </a:xfrm>
        </p:grpSpPr>
        <p:sp>
          <p:nvSpPr>
            <p:cNvPr id="29" name="Rectangle 28"/>
            <p:cNvSpPr/>
            <p:nvPr/>
          </p:nvSpPr>
          <p:spPr>
            <a:xfrm>
              <a:off x="9910367" y="1524432"/>
              <a:ext cx="510891" cy="523220"/>
            </a:xfrm>
            <a:prstGeom prst="rect">
              <a:avLst/>
            </a:prstGeom>
          </p:spPr>
          <p:txBody>
            <a:bodyPr wrap="square">
              <a:spAutoFit/>
            </a:bodyPr>
            <a:lstStyle/>
            <a:p>
              <a:pPr algn="r">
                <a:tabLst>
                  <a:tab pos="1201738" algn="l"/>
                </a:tabLst>
              </a:pPr>
              <a:r>
                <a:rPr lang="en-US" sz="2700" smtClean="0">
                  <a:solidFill>
                    <a:srgbClr val="0070C0"/>
                  </a:solidFill>
                  <a:latin typeface="Times New Roman" panose="02020603050405020304" pitchFamily="18" charset="0"/>
                  <a:cs typeface="Times New Roman" panose="02020603050405020304" pitchFamily="18" charset="0"/>
                </a:rPr>
                <a:t>Q</a:t>
              </a:r>
              <a:endParaRPr lang="en-US" sz="2700">
                <a:solidFill>
                  <a:srgbClr val="0070C0"/>
                </a:solidFill>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flipH="1">
              <a:off x="10289254" y="1404086"/>
              <a:ext cx="233603" cy="261610"/>
            </a:xfrm>
            <a:prstGeom prst="straightConnector1">
              <a:avLst/>
            </a:prstGeom>
            <a:ln w="19050">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flipH="1">
            <a:off x="1778395" y="2851983"/>
            <a:ext cx="17195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667240" y="4085698"/>
            <a:ext cx="15839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1210716" y="2250420"/>
            <a:ext cx="641372" cy="523220"/>
            <a:chOff x="9823428" y="1480890"/>
            <a:chExt cx="641372" cy="523220"/>
          </a:xfrm>
        </p:grpSpPr>
        <p:sp>
          <p:nvSpPr>
            <p:cNvPr id="37" name="Rectangle 36"/>
            <p:cNvSpPr/>
            <p:nvPr/>
          </p:nvSpPr>
          <p:spPr>
            <a:xfrm>
              <a:off x="9953909" y="1480890"/>
              <a:ext cx="510891" cy="523220"/>
            </a:xfrm>
            <a:prstGeom prst="rect">
              <a:avLst/>
            </a:prstGeom>
          </p:spPr>
          <p:txBody>
            <a:bodyPr wrap="square">
              <a:spAutoFit/>
            </a:bodyPr>
            <a:lstStyle/>
            <a:p>
              <a:pPr algn="r">
                <a:tabLst>
                  <a:tab pos="1201738" algn="l"/>
                </a:tabLst>
              </a:pPr>
              <a:r>
                <a:rPr lang="en-US" sz="2700">
                  <a:solidFill>
                    <a:srgbClr val="0070C0"/>
                  </a:solidFill>
                  <a:latin typeface="Times New Roman" panose="02020603050405020304" pitchFamily="18" charset="0"/>
                  <a:cs typeface="Times New Roman" panose="02020603050405020304" pitchFamily="18" charset="0"/>
                </a:rPr>
                <a:t>P</a:t>
              </a:r>
            </a:p>
          </p:txBody>
        </p:sp>
        <p:cxnSp>
          <p:nvCxnSpPr>
            <p:cNvPr id="38" name="Straight Arrow Connector 37"/>
            <p:cNvCxnSpPr/>
            <p:nvPr/>
          </p:nvCxnSpPr>
          <p:spPr>
            <a:xfrm>
              <a:off x="9823428" y="1741714"/>
              <a:ext cx="319315" cy="0"/>
            </a:xfrm>
            <a:prstGeom prst="straightConnector1">
              <a:avLst/>
            </a:prstGeom>
            <a:ln w="19050">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9" name="Freeform 38"/>
          <p:cNvSpPr/>
          <p:nvPr/>
        </p:nvSpPr>
        <p:spPr>
          <a:xfrm>
            <a:off x="521265" y="1219200"/>
            <a:ext cx="596335" cy="3120571"/>
          </a:xfrm>
          <a:custGeom>
            <a:avLst/>
            <a:gdLst>
              <a:gd name="connsiteX0" fmla="*/ 596335 w 596335"/>
              <a:gd name="connsiteY0" fmla="*/ 3120571 h 3120571"/>
              <a:gd name="connsiteX1" fmla="*/ 204449 w 596335"/>
              <a:gd name="connsiteY1" fmla="*/ 2685143 h 3120571"/>
              <a:gd name="connsiteX2" fmla="*/ 30278 w 596335"/>
              <a:gd name="connsiteY2" fmla="*/ 1814286 h 3120571"/>
              <a:gd name="connsiteX3" fmla="*/ 1249 w 596335"/>
              <a:gd name="connsiteY3" fmla="*/ 914400 h 3120571"/>
              <a:gd name="connsiteX4" fmla="*/ 44792 w 596335"/>
              <a:gd name="connsiteY4" fmla="*/ 406400 h 3120571"/>
              <a:gd name="connsiteX5" fmla="*/ 117364 w 596335"/>
              <a:gd name="connsiteY5" fmla="*/ 159657 h 3120571"/>
              <a:gd name="connsiteX6" fmla="*/ 335078 w 596335"/>
              <a:gd name="connsiteY6" fmla="*/ 0 h 312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335" h="3120571">
                <a:moveTo>
                  <a:pt x="596335" y="3120571"/>
                </a:moveTo>
                <a:cubicBezTo>
                  <a:pt x="447563" y="3011714"/>
                  <a:pt x="298792" y="2902857"/>
                  <a:pt x="204449" y="2685143"/>
                </a:cubicBezTo>
                <a:cubicBezTo>
                  <a:pt x="110106" y="2467429"/>
                  <a:pt x="64145" y="2109410"/>
                  <a:pt x="30278" y="1814286"/>
                </a:cubicBezTo>
                <a:cubicBezTo>
                  <a:pt x="-3589" y="1519162"/>
                  <a:pt x="-1170" y="1149048"/>
                  <a:pt x="1249" y="914400"/>
                </a:cubicBezTo>
                <a:cubicBezTo>
                  <a:pt x="3668" y="679752"/>
                  <a:pt x="25440" y="532190"/>
                  <a:pt x="44792" y="406400"/>
                </a:cubicBezTo>
                <a:cubicBezTo>
                  <a:pt x="64144" y="280610"/>
                  <a:pt x="68983" y="227390"/>
                  <a:pt x="117364" y="159657"/>
                </a:cubicBezTo>
                <a:cubicBezTo>
                  <a:pt x="165745" y="91924"/>
                  <a:pt x="250411" y="45962"/>
                  <a:pt x="335078"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1876934" y="1650223"/>
            <a:ext cx="182420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396830" y="2501392"/>
            <a:ext cx="67911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778395" y="2849059"/>
            <a:ext cx="17195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667240" y="3301927"/>
            <a:ext cx="15839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9250394" y="3025803"/>
            <a:ext cx="714242" cy="523220"/>
            <a:chOff x="9250394" y="3040317"/>
            <a:chExt cx="714242" cy="523220"/>
          </a:xfrm>
        </p:grpSpPr>
        <p:sp>
          <p:nvSpPr>
            <p:cNvPr id="45" name="Rectangle 44"/>
            <p:cNvSpPr/>
            <p:nvPr/>
          </p:nvSpPr>
          <p:spPr>
            <a:xfrm>
              <a:off x="9250394" y="3040317"/>
              <a:ext cx="569096" cy="523220"/>
            </a:xfrm>
            <a:prstGeom prst="rect">
              <a:avLst/>
            </a:prstGeom>
          </p:spPr>
          <p:txBody>
            <a:bodyPr wrap="square">
              <a:spAutoFit/>
            </a:bodyPr>
            <a:lstStyle/>
            <a:p>
              <a:pPr algn="ctr">
                <a:tabLst>
                  <a:tab pos="1201738" algn="l"/>
                </a:tabLst>
              </a:pPr>
              <a:r>
                <a:rPr lang="en-US" sz="2700" smtClean="0">
                  <a:solidFill>
                    <a:srgbClr val="0070C0"/>
                  </a:solidFill>
                  <a:latin typeface="Times New Roman" panose="02020603050405020304" pitchFamily="18" charset="0"/>
                  <a:cs typeface="Times New Roman" panose="02020603050405020304" pitchFamily="18" charset="0"/>
                </a:rPr>
                <a:t>P</a:t>
              </a:r>
              <a:endParaRPr lang="en-US" sz="2700">
                <a:solidFill>
                  <a:srgbClr val="0070C0"/>
                </a:solidFill>
                <a:latin typeface="Times New Roman" panose="02020603050405020304" pitchFamily="18" charset="0"/>
                <a:cs typeface="Times New Roman" panose="02020603050405020304" pitchFamily="18" charset="0"/>
              </a:endParaRPr>
            </a:p>
          </p:txBody>
        </p:sp>
        <p:cxnSp>
          <p:nvCxnSpPr>
            <p:cNvPr id="46" name="Straight Arrow Connector 45"/>
            <p:cNvCxnSpPr/>
            <p:nvPr/>
          </p:nvCxnSpPr>
          <p:spPr>
            <a:xfrm>
              <a:off x="9645321" y="3301141"/>
              <a:ext cx="319315" cy="0"/>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8" name="Freeform 47"/>
          <p:cNvSpPr/>
          <p:nvPr/>
        </p:nvSpPr>
        <p:spPr>
          <a:xfrm>
            <a:off x="523451" y="1219200"/>
            <a:ext cx="596335" cy="3120571"/>
          </a:xfrm>
          <a:custGeom>
            <a:avLst/>
            <a:gdLst>
              <a:gd name="connsiteX0" fmla="*/ 596335 w 596335"/>
              <a:gd name="connsiteY0" fmla="*/ 3120571 h 3120571"/>
              <a:gd name="connsiteX1" fmla="*/ 204449 w 596335"/>
              <a:gd name="connsiteY1" fmla="*/ 2685143 h 3120571"/>
              <a:gd name="connsiteX2" fmla="*/ 30278 w 596335"/>
              <a:gd name="connsiteY2" fmla="*/ 1814286 h 3120571"/>
              <a:gd name="connsiteX3" fmla="*/ 1249 w 596335"/>
              <a:gd name="connsiteY3" fmla="*/ 914400 h 3120571"/>
              <a:gd name="connsiteX4" fmla="*/ 44792 w 596335"/>
              <a:gd name="connsiteY4" fmla="*/ 406400 h 3120571"/>
              <a:gd name="connsiteX5" fmla="*/ 117364 w 596335"/>
              <a:gd name="connsiteY5" fmla="*/ 159657 h 3120571"/>
              <a:gd name="connsiteX6" fmla="*/ 335078 w 596335"/>
              <a:gd name="connsiteY6" fmla="*/ 0 h 312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335" h="3120571">
                <a:moveTo>
                  <a:pt x="596335" y="3120571"/>
                </a:moveTo>
                <a:cubicBezTo>
                  <a:pt x="447563" y="3011714"/>
                  <a:pt x="298792" y="2902857"/>
                  <a:pt x="204449" y="2685143"/>
                </a:cubicBezTo>
                <a:cubicBezTo>
                  <a:pt x="110106" y="2467429"/>
                  <a:pt x="64145" y="2109410"/>
                  <a:pt x="30278" y="1814286"/>
                </a:cubicBezTo>
                <a:cubicBezTo>
                  <a:pt x="-3589" y="1519162"/>
                  <a:pt x="-1170" y="1149048"/>
                  <a:pt x="1249" y="914400"/>
                </a:cubicBezTo>
                <a:cubicBezTo>
                  <a:pt x="3668" y="679752"/>
                  <a:pt x="25440" y="532190"/>
                  <a:pt x="44792" y="406400"/>
                </a:cubicBezTo>
                <a:cubicBezTo>
                  <a:pt x="64144" y="280610"/>
                  <a:pt x="68983" y="227390"/>
                  <a:pt x="117364" y="159657"/>
                </a:cubicBezTo>
                <a:cubicBezTo>
                  <a:pt x="165745" y="91924"/>
                  <a:pt x="250411" y="45962"/>
                  <a:pt x="335078"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9892961" y="2250420"/>
            <a:ext cx="728756" cy="523220"/>
            <a:chOff x="9250394" y="3040317"/>
            <a:chExt cx="728756" cy="523220"/>
          </a:xfrm>
        </p:grpSpPr>
        <p:sp>
          <p:nvSpPr>
            <p:cNvPr id="64" name="Rectangle 63"/>
            <p:cNvSpPr/>
            <p:nvPr/>
          </p:nvSpPr>
          <p:spPr>
            <a:xfrm>
              <a:off x="9250394" y="3040317"/>
              <a:ext cx="569096" cy="523220"/>
            </a:xfrm>
            <a:prstGeom prst="rect">
              <a:avLst/>
            </a:prstGeom>
          </p:spPr>
          <p:txBody>
            <a:bodyPr wrap="square">
              <a:spAutoFit/>
            </a:bodyPr>
            <a:lstStyle/>
            <a:p>
              <a:pPr algn="ctr">
                <a:tabLst>
                  <a:tab pos="1201738" algn="l"/>
                </a:tabLst>
              </a:pPr>
              <a:r>
                <a:rPr lang="en-US" sz="2700">
                  <a:solidFill>
                    <a:srgbClr val="0070C0"/>
                  </a:solidFill>
                  <a:latin typeface="Times New Roman" panose="02020603050405020304" pitchFamily="18" charset="0"/>
                  <a:cs typeface="Times New Roman" panose="02020603050405020304" pitchFamily="18" charset="0"/>
                </a:rPr>
                <a:t>Q</a:t>
              </a:r>
            </a:p>
          </p:txBody>
        </p:sp>
        <p:cxnSp>
          <p:nvCxnSpPr>
            <p:cNvPr id="65" name="Straight Arrow Connector 64"/>
            <p:cNvCxnSpPr/>
            <p:nvPr/>
          </p:nvCxnSpPr>
          <p:spPr>
            <a:xfrm>
              <a:off x="9659835" y="3301141"/>
              <a:ext cx="319315" cy="0"/>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66" name="Straight Connector 65"/>
          <p:cNvCxnSpPr/>
          <p:nvPr/>
        </p:nvCxnSpPr>
        <p:spPr>
          <a:xfrm flipH="1">
            <a:off x="1876934" y="1654630"/>
            <a:ext cx="182420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1646235" y="2076073"/>
            <a:ext cx="71959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7855648" y="2992653"/>
            <a:ext cx="1507438" cy="523220"/>
          </a:xfrm>
          <a:prstGeom prst="rect">
            <a:avLst/>
          </a:prstGeom>
          <a:ln>
            <a:solidFill>
              <a:srgbClr val="FF0000"/>
            </a:solidFill>
          </a:ln>
        </p:spPr>
        <p:txBody>
          <a:bodyPr wrap="square">
            <a:spAutoFit/>
          </a:bodyPr>
          <a:lstStyle/>
          <a:p>
            <a:pPr algn="ctr">
              <a:spcBef>
                <a:spcPts val="200"/>
              </a:spcBef>
              <a:spcAft>
                <a:spcPts val="100"/>
              </a:spcAft>
            </a:pPr>
            <a:r>
              <a:rPr lang="en-US" sz="2800" smtClean="0">
                <a:solidFill>
                  <a:srgbClr val="0070C0"/>
                </a:solidFill>
                <a:latin typeface="Times New Roman" panose="02020603050405020304" pitchFamily="18" charset="0"/>
                <a:cs typeface="Times New Roman" panose="02020603050405020304" pitchFamily="18" charset="0"/>
              </a:rPr>
              <a:t>Tìm thấy</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73" name="Rectangle 72"/>
          <p:cNvSpPr/>
          <p:nvPr/>
        </p:nvSpPr>
        <p:spPr>
          <a:xfrm>
            <a:off x="4560519" y="1398663"/>
            <a:ext cx="2360431" cy="523220"/>
          </a:xfrm>
          <a:prstGeom prst="rect">
            <a:avLst/>
          </a:prstGeom>
          <a:ln>
            <a:solidFill>
              <a:srgbClr val="FF0000"/>
            </a:solidFill>
          </a:ln>
        </p:spPr>
        <p:txBody>
          <a:bodyPr wrap="square">
            <a:spAutoFit/>
          </a:bodyPr>
          <a:lstStyle/>
          <a:p>
            <a:pPr algn="ctr">
              <a:spcBef>
                <a:spcPts val="200"/>
              </a:spcBef>
              <a:spcAft>
                <a:spcPts val="100"/>
              </a:spcAft>
            </a:pPr>
            <a:r>
              <a:rPr lang="en-US" sz="2800" smtClean="0">
                <a:solidFill>
                  <a:srgbClr val="0070C0"/>
                </a:solidFill>
                <a:latin typeface="Times New Roman" panose="02020603050405020304" pitchFamily="18" charset="0"/>
                <a:cs typeface="Times New Roman" panose="02020603050405020304" pitchFamily="18" charset="0"/>
              </a:rPr>
              <a:t>Nếu tìm x = 20</a:t>
            </a:r>
            <a:endParaRPr lang="en-US" sz="2800">
              <a:solidFill>
                <a:srgbClr val="0070C0"/>
              </a:solidFill>
              <a:latin typeface="Times New Roman" panose="02020603050405020304" pitchFamily="18" charset="0"/>
              <a:cs typeface="Times New Roman" panose="02020603050405020304" pitchFamily="18" charset="0"/>
            </a:endParaRPr>
          </a:p>
        </p:txBody>
      </p:sp>
      <p:cxnSp>
        <p:nvCxnSpPr>
          <p:cNvPr id="74" name="Straight Connector 73"/>
          <p:cNvCxnSpPr/>
          <p:nvPr/>
        </p:nvCxnSpPr>
        <p:spPr>
          <a:xfrm flipH="1">
            <a:off x="2512500" y="822910"/>
            <a:ext cx="67911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9806019" y="1482491"/>
            <a:ext cx="641372" cy="523220"/>
            <a:chOff x="9823428" y="1480890"/>
            <a:chExt cx="641372" cy="523220"/>
          </a:xfrm>
        </p:grpSpPr>
        <p:sp>
          <p:nvSpPr>
            <p:cNvPr id="76" name="Rectangle 75"/>
            <p:cNvSpPr/>
            <p:nvPr/>
          </p:nvSpPr>
          <p:spPr>
            <a:xfrm>
              <a:off x="9953909" y="1480890"/>
              <a:ext cx="510891" cy="523220"/>
            </a:xfrm>
            <a:prstGeom prst="rect">
              <a:avLst/>
            </a:prstGeom>
          </p:spPr>
          <p:txBody>
            <a:bodyPr wrap="square">
              <a:spAutoFit/>
            </a:bodyPr>
            <a:lstStyle/>
            <a:p>
              <a:pPr algn="r">
                <a:tabLst>
                  <a:tab pos="1201738" algn="l"/>
                </a:tabLst>
              </a:pPr>
              <a:r>
                <a:rPr lang="en-US" sz="2700">
                  <a:solidFill>
                    <a:srgbClr val="0070C0"/>
                  </a:solidFill>
                  <a:latin typeface="Times New Roman" panose="02020603050405020304" pitchFamily="18" charset="0"/>
                  <a:cs typeface="Times New Roman" panose="02020603050405020304" pitchFamily="18" charset="0"/>
                </a:rPr>
                <a:t>P</a:t>
              </a:r>
            </a:p>
          </p:txBody>
        </p:sp>
        <p:cxnSp>
          <p:nvCxnSpPr>
            <p:cNvPr id="77" name="Straight Arrow Connector 76"/>
            <p:cNvCxnSpPr/>
            <p:nvPr/>
          </p:nvCxnSpPr>
          <p:spPr>
            <a:xfrm>
              <a:off x="9823428" y="1741714"/>
              <a:ext cx="319315" cy="0"/>
            </a:xfrm>
            <a:prstGeom prst="straightConnector1">
              <a:avLst/>
            </a:prstGeom>
            <a:ln w="19050">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78" name="Straight Connector 77"/>
          <p:cNvCxnSpPr/>
          <p:nvPr/>
        </p:nvCxnSpPr>
        <p:spPr>
          <a:xfrm flipH="1">
            <a:off x="1822121" y="1271027"/>
            <a:ext cx="12741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1876934" y="1654631"/>
            <a:ext cx="182420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1392239" y="2491813"/>
            <a:ext cx="67911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8750296" y="1976933"/>
            <a:ext cx="612490" cy="643566"/>
            <a:chOff x="9910367" y="1404086"/>
            <a:chExt cx="612490" cy="643566"/>
          </a:xfrm>
        </p:grpSpPr>
        <p:sp>
          <p:nvSpPr>
            <p:cNvPr id="82" name="Rectangle 81"/>
            <p:cNvSpPr/>
            <p:nvPr/>
          </p:nvSpPr>
          <p:spPr>
            <a:xfrm>
              <a:off x="9910367" y="1524432"/>
              <a:ext cx="510891" cy="523220"/>
            </a:xfrm>
            <a:prstGeom prst="rect">
              <a:avLst/>
            </a:prstGeom>
          </p:spPr>
          <p:txBody>
            <a:bodyPr wrap="square">
              <a:spAutoFit/>
            </a:bodyPr>
            <a:lstStyle/>
            <a:p>
              <a:pPr algn="r">
                <a:tabLst>
                  <a:tab pos="1201738" algn="l"/>
                </a:tabLst>
              </a:pPr>
              <a:r>
                <a:rPr lang="en-US" sz="2700" smtClean="0">
                  <a:solidFill>
                    <a:srgbClr val="0070C0"/>
                  </a:solidFill>
                  <a:latin typeface="Times New Roman" panose="02020603050405020304" pitchFamily="18" charset="0"/>
                  <a:cs typeface="Times New Roman" panose="02020603050405020304" pitchFamily="18" charset="0"/>
                </a:rPr>
                <a:t>Q</a:t>
              </a:r>
              <a:endParaRPr lang="en-US" sz="2700">
                <a:solidFill>
                  <a:srgbClr val="0070C0"/>
                </a:solidFill>
                <a:latin typeface="Times New Roman" panose="02020603050405020304" pitchFamily="18" charset="0"/>
                <a:cs typeface="Times New Roman" panose="02020603050405020304" pitchFamily="18" charset="0"/>
              </a:endParaRPr>
            </a:p>
          </p:txBody>
        </p:sp>
        <p:cxnSp>
          <p:nvCxnSpPr>
            <p:cNvPr id="83" name="Straight Arrow Connector 82"/>
            <p:cNvCxnSpPr/>
            <p:nvPr/>
          </p:nvCxnSpPr>
          <p:spPr>
            <a:xfrm flipH="1">
              <a:off x="10289254" y="1404086"/>
              <a:ext cx="233603" cy="261610"/>
            </a:xfrm>
            <a:prstGeom prst="straightConnector1">
              <a:avLst/>
            </a:prstGeom>
            <a:ln w="19050">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84" name="Straight Connector 83"/>
          <p:cNvCxnSpPr/>
          <p:nvPr/>
        </p:nvCxnSpPr>
        <p:spPr>
          <a:xfrm flipH="1">
            <a:off x="1778395" y="2841876"/>
            <a:ext cx="17195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667240" y="3291558"/>
            <a:ext cx="15839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7171428" y="2250420"/>
            <a:ext cx="714242" cy="523220"/>
            <a:chOff x="9250394" y="3040317"/>
            <a:chExt cx="714242" cy="523220"/>
          </a:xfrm>
        </p:grpSpPr>
        <p:sp>
          <p:nvSpPr>
            <p:cNvPr id="87" name="Rectangle 86"/>
            <p:cNvSpPr/>
            <p:nvPr/>
          </p:nvSpPr>
          <p:spPr>
            <a:xfrm>
              <a:off x="9250394" y="3040317"/>
              <a:ext cx="569096" cy="523220"/>
            </a:xfrm>
            <a:prstGeom prst="rect">
              <a:avLst/>
            </a:prstGeom>
          </p:spPr>
          <p:txBody>
            <a:bodyPr wrap="square">
              <a:spAutoFit/>
            </a:bodyPr>
            <a:lstStyle/>
            <a:p>
              <a:pPr algn="ctr">
                <a:tabLst>
                  <a:tab pos="1201738" algn="l"/>
                </a:tabLst>
              </a:pPr>
              <a:r>
                <a:rPr lang="en-US" sz="2700" smtClean="0">
                  <a:solidFill>
                    <a:srgbClr val="0070C0"/>
                  </a:solidFill>
                  <a:latin typeface="Times New Roman" panose="02020603050405020304" pitchFamily="18" charset="0"/>
                  <a:cs typeface="Times New Roman" panose="02020603050405020304" pitchFamily="18" charset="0"/>
                </a:rPr>
                <a:t>P</a:t>
              </a:r>
              <a:endParaRPr lang="en-US" sz="2700">
                <a:solidFill>
                  <a:srgbClr val="0070C0"/>
                </a:solidFill>
                <a:latin typeface="Times New Roman" panose="02020603050405020304" pitchFamily="18" charset="0"/>
                <a:cs typeface="Times New Roman" panose="02020603050405020304" pitchFamily="18" charset="0"/>
              </a:endParaRPr>
            </a:p>
          </p:txBody>
        </p:sp>
        <p:cxnSp>
          <p:nvCxnSpPr>
            <p:cNvPr id="88" name="Straight Arrow Connector 87"/>
            <p:cNvCxnSpPr/>
            <p:nvPr/>
          </p:nvCxnSpPr>
          <p:spPr>
            <a:xfrm>
              <a:off x="9645321" y="3301141"/>
              <a:ext cx="319315" cy="0"/>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91" name="Freeform 90"/>
          <p:cNvSpPr/>
          <p:nvPr/>
        </p:nvSpPr>
        <p:spPr>
          <a:xfrm>
            <a:off x="523264" y="1233714"/>
            <a:ext cx="596335" cy="3120571"/>
          </a:xfrm>
          <a:custGeom>
            <a:avLst/>
            <a:gdLst>
              <a:gd name="connsiteX0" fmla="*/ 596335 w 596335"/>
              <a:gd name="connsiteY0" fmla="*/ 3120571 h 3120571"/>
              <a:gd name="connsiteX1" fmla="*/ 204449 w 596335"/>
              <a:gd name="connsiteY1" fmla="*/ 2685143 h 3120571"/>
              <a:gd name="connsiteX2" fmla="*/ 30278 w 596335"/>
              <a:gd name="connsiteY2" fmla="*/ 1814286 h 3120571"/>
              <a:gd name="connsiteX3" fmla="*/ 1249 w 596335"/>
              <a:gd name="connsiteY3" fmla="*/ 914400 h 3120571"/>
              <a:gd name="connsiteX4" fmla="*/ 44792 w 596335"/>
              <a:gd name="connsiteY4" fmla="*/ 406400 h 3120571"/>
              <a:gd name="connsiteX5" fmla="*/ 117364 w 596335"/>
              <a:gd name="connsiteY5" fmla="*/ 159657 h 3120571"/>
              <a:gd name="connsiteX6" fmla="*/ 335078 w 596335"/>
              <a:gd name="connsiteY6" fmla="*/ 0 h 312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335" h="3120571">
                <a:moveTo>
                  <a:pt x="596335" y="3120571"/>
                </a:moveTo>
                <a:cubicBezTo>
                  <a:pt x="447563" y="3011714"/>
                  <a:pt x="298792" y="2902857"/>
                  <a:pt x="204449" y="2685143"/>
                </a:cubicBezTo>
                <a:cubicBezTo>
                  <a:pt x="110106" y="2467429"/>
                  <a:pt x="64145" y="2109410"/>
                  <a:pt x="30278" y="1814286"/>
                </a:cubicBezTo>
                <a:cubicBezTo>
                  <a:pt x="-3589" y="1519162"/>
                  <a:pt x="-1170" y="1149048"/>
                  <a:pt x="1249" y="914400"/>
                </a:cubicBezTo>
                <a:cubicBezTo>
                  <a:pt x="3668" y="679752"/>
                  <a:pt x="25440" y="532190"/>
                  <a:pt x="44792" y="406400"/>
                </a:cubicBezTo>
                <a:cubicBezTo>
                  <a:pt x="64144" y="280610"/>
                  <a:pt x="68983" y="227390"/>
                  <a:pt x="117364" y="159657"/>
                </a:cubicBezTo>
                <a:cubicBezTo>
                  <a:pt x="165745" y="91924"/>
                  <a:pt x="250411" y="45962"/>
                  <a:pt x="335078"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p:nvPr/>
        </p:nvCxnSpPr>
        <p:spPr>
          <a:xfrm flipH="1">
            <a:off x="1873503" y="1654632"/>
            <a:ext cx="182420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1392239" y="2496749"/>
            <a:ext cx="67911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8459209" y="2264934"/>
            <a:ext cx="685093" cy="523220"/>
            <a:chOff x="9823428" y="1480890"/>
            <a:chExt cx="685093" cy="523220"/>
          </a:xfrm>
        </p:grpSpPr>
        <p:sp>
          <p:nvSpPr>
            <p:cNvPr id="95" name="Rectangle 94"/>
            <p:cNvSpPr/>
            <p:nvPr/>
          </p:nvSpPr>
          <p:spPr>
            <a:xfrm>
              <a:off x="9953909" y="1480890"/>
              <a:ext cx="554612" cy="523220"/>
            </a:xfrm>
            <a:prstGeom prst="rect">
              <a:avLst/>
            </a:prstGeom>
          </p:spPr>
          <p:txBody>
            <a:bodyPr wrap="square">
              <a:spAutoFit/>
            </a:bodyPr>
            <a:lstStyle/>
            <a:p>
              <a:pPr algn="r">
                <a:tabLst>
                  <a:tab pos="1201738" algn="l"/>
                </a:tabLst>
              </a:pPr>
              <a:r>
                <a:rPr lang="en-US" sz="2700" smtClean="0">
                  <a:solidFill>
                    <a:srgbClr val="0070C0"/>
                  </a:solidFill>
                  <a:latin typeface="Times New Roman" panose="02020603050405020304" pitchFamily="18" charset="0"/>
                  <a:cs typeface="Times New Roman" panose="02020603050405020304" pitchFamily="18" charset="0"/>
                </a:rPr>
                <a:t>Q</a:t>
              </a:r>
              <a:endParaRPr lang="en-US" sz="2700">
                <a:solidFill>
                  <a:srgbClr val="0070C0"/>
                </a:solidFill>
                <a:latin typeface="Times New Roman" panose="02020603050405020304" pitchFamily="18" charset="0"/>
                <a:cs typeface="Times New Roman" panose="02020603050405020304" pitchFamily="18" charset="0"/>
              </a:endParaRPr>
            </a:p>
          </p:txBody>
        </p:sp>
        <p:cxnSp>
          <p:nvCxnSpPr>
            <p:cNvPr id="96" name="Straight Arrow Connector 95"/>
            <p:cNvCxnSpPr/>
            <p:nvPr/>
          </p:nvCxnSpPr>
          <p:spPr>
            <a:xfrm>
              <a:off x="9823428" y="1741714"/>
              <a:ext cx="319315" cy="0"/>
            </a:xfrm>
            <a:prstGeom prst="straightConnector1">
              <a:avLst/>
            </a:prstGeom>
            <a:ln w="19050">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97" name="Straight Connector 96"/>
          <p:cNvCxnSpPr/>
          <p:nvPr/>
        </p:nvCxnSpPr>
        <p:spPr>
          <a:xfrm flipH="1">
            <a:off x="1778395" y="2844588"/>
            <a:ext cx="17195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1675263" y="4085699"/>
            <a:ext cx="15839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8545538" y="3011289"/>
            <a:ext cx="1517533" cy="507831"/>
          </a:xfrm>
          <a:prstGeom prst="rect">
            <a:avLst/>
          </a:prstGeom>
        </p:spPr>
        <p:txBody>
          <a:bodyPr wrap="square">
            <a:spAutoFit/>
          </a:bodyPr>
          <a:lstStyle/>
          <a:p>
            <a:pPr algn="ctr">
              <a:tabLst>
                <a:tab pos="1201738" algn="l"/>
              </a:tabLst>
            </a:pPr>
            <a:r>
              <a:rPr lang="en-US" sz="2700" smtClean="0">
                <a:solidFill>
                  <a:srgbClr val="0070C0"/>
                </a:solidFill>
                <a:latin typeface="Times New Roman" panose="02020603050405020304" pitchFamily="18" charset="0"/>
                <a:cs typeface="Times New Roman" panose="02020603050405020304" pitchFamily="18" charset="0"/>
              </a:rPr>
              <a:t>P=NULL</a:t>
            </a:r>
            <a:endParaRPr lang="en-US" sz="2700">
              <a:solidFill>
                <a:srgbClr val="0070C0"/>
              </a:solidFill>
              <a:latin typeface="Times New Roman" panose="02020603050405020304" pitchFamily="18" charset="0"/>
              <a:cs typeface="Times New Roman" panose="02020603050405020304" pitchFamily="18" charset="0"/>
            </a:endParaRPr>
          </a:p>
        </p:txBody>
      </p:sp>
      <p:sp>
        <p:nvSpPr>
          <p:cNvPr id="102" name="Freeform 101"/>
          <p:cNvSpPr/>
          <p:nvPr/>
        </p:nvSpPr>
        <p:spPr>
          <a:xfrm>
            <a:off x="522789" y="1239005"/>
            <a:ext cx="596335" cy="3120571"/>
          </a:xfrm>
          <a:custGeom>
            <a:avLst/>
            <a:gdLst>
              <a:gd name="connsiteX0" fmla="*/ 596335 w 596335"/>
              <a:gd name="connsiteY0" fmla="*/ 3120571 h 3120571"/>
              <a:gd name="connsiteX1" fmla="*/ 204449 w 596335"/>
              <a:gd name="connsiteY1" fmla="*/ 2685143 h 3120571"/>
              <a:gd name="connsiteX2" fmla="*/ 30278 w 596335"/>
              <a:gd name="connsiteY2" fmla="*/ 1814286 h 3120571"/>
              <a:gd name="connsiteX3" fmla="*/ 1249 w 596335"/>
              <a:gd name="connsiteY3" fmla="*/ 914400 h 3120571"/>
              <a:gd name="connsiteX4" fmla="*/ 44792 w 596335"/>
              <a:gd name="connsiteY4" fmla="*/ 406400 h 3120571"/>
              <a:gd name="connsiteX5" fmla="*/ 117364 w 596335"/>
              <a:gd name="connsiteY5" fmla="*/ 159657 h 3120571"/>
              <a:gd name="connsiteX6" fmla="*/ 335078 w 596335"/>
              <a:gd name="connsiteY6" fmla="*/ 0 h 312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335" h="3120571">
                <a:moveTo>
                  <a:pt x="596335" y="3120571"/>
                </a:moveTo>
                <a:cubicBezTo>
                  <a:pt x="447563" y="3011714"/>
                  <a:pt x="298792" y="2902857"/>
                  <a:pt x="204449" y="2685143"/>
                </a:cubicBezTo>
                <a:cubicBezTo>
                  <a:pt x="110106" y="2467429"/>
                  <a:pt x="64145" y="2109410"/>
                  <a:pt x="30278" y="1814286"/>
                </a:cubicBezTo>
                <a:cubicBezTo>
                  <a:pt x="-3589" y="1519162"/>
                  <a:pt x="-1170" y="1149048"/>
                  <a:pt x="1249" y="914400"/>
                </a:cubicBezTo>
                <a:cubicBezTo>
                  <a:pt x="3668" y="679752"/>
                  <a:pt x="25440" y="532190"/>
                  <a:pt x="44792" y="406400"/>
                </a:cubicBezTo>
                <a:cubicBezTo>
                  <a:pt x="64144" y="280610"/>
                  <a:pt x="68983" y="227390"/>
                  <a:pt x="117364" y="159657"/>
                </a:cubicBezTo>
                <a:cubicBezTo>
                  <a:pt x="165745" y="91924"/>
                  <a:pt x="250411" y="45962"/>
                  <a:pt x="335078"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p:nvPr/>
        </p:nvCxnSpPr>
        <p:spPr>
          <a:xfrm flipH="1">
            <a:off x="906516" y="5235252"/>
            <a:ext cx="156244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8017454" y="2938429"/>
            <a:ext cx="1295534" cy="583805"/>
            <a:chOff x="8017454" y="2938429"/>
            <a:chExt cx="1295534" cy="583805"/>
          </a:xfrm>
        </p:grpSpPr>
        <p:pic>
          <p:nvPicPr>
            <p:cNvPr id="106" name="Picture 10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2695" y="2938429"/>
              <a:ext cx="620293" cy="583805"/>
            </a:xfrm>
            <a:prstGeom prst="rect">
              <a:avLst/>
            </a:prstGeom>
          </p:spPr>
        </p:pic>
        <p:grpSp>
          <p:nvGrpSpPr>
            <p:cNvPr id="112" name="Group 111"/>
            <p:cNvGrpSpPr/>
            <p:nvPr/>
          </p:nvGrpSpPr>
          <p:grpSpPr>
            <a:xfrm>
              <a:off x="8017454" y="2960545"/>
              <a:ext cx="714242" cy="523220"/>
              <a:chOff x="11122700" y="2967747"/>
              <a:chExt cx="714242" cy="523220"/>
            </a:xfrm>
          </p:grpSpPr>
          <p:sp>
            <p:nvSpPr>
              <p:cNvPr id="113" name="Rectangle 112"/>
              <p:cNvSpPr/>
              <p:nvPr/>
            </p:nvSpPr>
            <p:spPr>
              <a:xfrm>
                <a:off x="11122700" y="2967747"/>
                <a:ext cx="569096" cy="523220"/>
              </a:xfrm>
              <a:prstGeom prst="rect">
                <a:avLst/>
              </a:prstGeom>
            </p:spPr>
            <p:txBody>
              <a:bodyPr wrap="square">
                <a:spAutoFit/>
              </a:bodyPr>
              <a:lstStyle/>
              <a:p>
                <a:pPr algn="ctr">
                  <a:tabLst>
                    <a:tab pos="1201738" algn="l"/>
                  </a:tabLst>
                </a:pPr>
                <a:r>
                  <a:rPr lang="en-US" sz="2700" smtClean="0">
                    <a:solidFill>
                      <a:srgbClr val="0070C0"/>
                    </a:solidFill>
                    <a:latin typeface="Times New Roman" panose="02020603050405020304" pitchFamily="18" charset="0"/>
                    <a:cs typeface="Times New Roman" panose="02020603050405020304" pitchFamily="18" charset="0"/>
                  </a:rPr>
                  <a:t>P</a:t>
                </a:r>
                <a:endParaRPr lang="en-US" sz="2700">
                  <a:solidFill>
                    <a:srgbClr val="0070C0"/>
                  </a:solidFill>
                  <a:latin typeface="Times New Roman" panose="02020603050405020304" pitchFamily="18" charset="0"/>
                  <a:cs typeface="Times New Roman" panose="02020603050405020304" pitchFamily="18" charset="0"/>
                </a:endParaRPr>
              </a:p>
            </p:txBody>
          </p:sp>
          <p:cxnSp>
            <p:nvCxnSpPr>
              <p:cNvPr id="114" name="Straight Arrow Connector 113"/>
              <p:cNvCxnSpPr/>
              <p:nvPr/>
            </p:nvCxnSpPr>
            <p:spPr>
              <a:xfrm>
                <a:off x="11517627" y="3228571"/>
                <a:ext cx="319315" cy="0"/>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107" name="Straight Connector 106"/>
          <p:cNvCxnSpPr/>
          <p:nvPr/>
        </p:nvCxnSpPr>
        <p:spPr>
          <a:xfrm>
            <a:off x="8421003" y="2626869"/>
            <a:ext cx="462174" cy="3946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1333670" y="6410909"/>
            <a:ext cx="149547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7168190" y="4799823"/>
            <a:ext cx="5287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7885670" y="5206224"/>
            <a:ext cx="17596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7800159" y="6410909"/>
            <a:ext cx="160616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9997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1000" fill="hold"/>
                                        <p:tgtEl>
                                          <p:spTgt spid="16"/>
                                        </p:tgtEl>
                                        <p:attrNameLst>
                                          <p:attrName>ppt_w</p:attrName>
                                        </p:attrNameLst>
                                      </p:cBhvr>
                                      <p:tavLst>
                                        <p:tav tm="0">
                                          <p:val>
                                            <p:fltVal val="0"/>
                                          </p:val>
                                        </p:tav>
                                        <p:tav tm="100000">
                                          <p:val>
                                            <p:strVal val="#ppt_w"/>
                                          </p:val>
                                        </p:tav>
                                      </p:tavLst>
                                    </p:anim>
                                    <p:anim calcmode="lin" valueType="num">
                                      <p:cBhvr>
                                        <p:cTn id="44" dur="1000" fill="hold"/>
                                        <p:tgtEl>
                                          <p:spTgt spid="16"/>
                                        </p:tgtEl>
                                        <p:attrNameLst>
                                          <p:attrName>ppt_h</p:attrName>
                                        </p:attrNameLst>
                                      </p:cBhvr>
                                      <p:tavLst>
                                        <p:tav tm="0">
                                          <p:val>
                                            <p:fltVal val="0"/>
                                          </p:val>
                                        </p:tav>
                                        <p:tav tm="100000">
                                          <p:val>
                                            <p:strVal val="#ppt_h"/>
                                          </p:val>
                                        </p:tav>
                                      </p:tavLst>
                                    </p:anim>
                                    <p:anim calcmode="lin" valueType="num">
                                      <p:cBhvr>
                                        <p:cTn id="45" dur="1000" fill="hold"/>
                                        <p:tgtEl>
                                          <p:spTgt spid="16"/>
                                        </p:tgtEl>
                                        <p:attrNameLst>
                                          <p:attrName>style.rotation</p:attrName>
                                        </p:attrNameLst>
                                      </p:cBhvr>
                                      <p:tavLst>
                                        <p:tav tm="0">
                                          <p:val>
                                            <p:fltVal val="90"/>
                                          </p:val>
                                        </p:tav>
                                        <p:tav tm="100000">
                                          <p:val>
                                            <p:fltVal val="0"/>
                                          </p:val>
                                        </p:tav>
                                      </p:tavLst>
                                    </p:anim>
                                    <p:animEffect transition="in" filter="fade">
                                      <p:cBhvr>
                                        <p:cTn id="46" dur="10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1000" fill="hold"/>
                                        <p:tgtEl>
                                          <p:spTgt spid="18"/>
                                        </p:tgtEl>
                                        <p:attrNameLst>
                                          <p:attrName>ppt_w</p:attrName>
                                        </p:attrNameLst>
                                      </p:cBhvr>
                                      <p:tavLst>
                                        <p:tav tm="0">
                                          <p:val>
                                            <p:fltVal val="0"/>
                                          </p:val>
                                        </p:tav>
                                        <p:tav tm="100000">
                                          <p:val>
                                            <p:strVal val="#ppt_w"/>
                                          </p:val>
                                        </p:tav>
                                      </p:tavLst>
                                    </p:anim>
                                    <p:anim calcmode="lin" valueType="num">
                                      <p:cBhvr>
                                        <p:cTn id="62" dur="1000" fill="hold"/>
                                        <p:tgtEl>
                                          <p:spTgt spid="18"/>
                                        </p:tgtEl>
                                        <p:attrNameLst>
                                          <p:attrName>ppt_h</p:attrName>
                                        </p:attrNameLst>
                                      </p:cBhvr>
                                      <p:tavLst>
                                        <p:tav tm="0">
                                          <p:val>
                                            <p:fltVal val="0"/>
                                          </p:val>
                                        </p:tav>
                                        <p:tav tm="100000">
                                          <p:val>
                                            <p:strVal val="#ppt_h"/>
                                          </p:val>
                                        </p:tav>
                                      </p:tavLst>
                                    </p:anim>
                                    <p:anim calcmode="lin" valueType="num">
                                      <p:cBhvr>
                                        <p:cTn id="63" dur="1000" fill="hold"/>
                                        <p:tgtEl>
                                          <p:spTgt spid="18"/>
                                        </p:tgtEl>
                                        <p:attrNameLst>
                                          <p:attrName>style.rotation</p:attrName>
                                        </p:attrNameLst>
                                      </p:cBhvr>
                                      <p:tavLst>
                                        <p:tav tm="0">
                                          <p:val>
                                            <p:fltVal val="90"/>
                                          </p:val>
                                        </p:tav>
                                        <p:tav tm="100000">
                                          <p:val>
                                            <p:fltVal val="0"/>
                                          </p:val>
                                        </p:tav>
                                      </p:tavLst>
                                    </p:anim>
                                    <p:animEffect transition="in" filter="fade">
                                      <p:cBhvr>
                                        <p:cTn id="64" dur="10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1000" fill="hold"/>
                                        <p:tgtEl>
                                          <p:spTgt spid="19"/>
                                        </p:tgtEl>
                                        <p:attrNameLst>
                                          <p:attrName>ppt_w</p:attrName>
                                        </p:attrNameLst>
                                      </p:cBhvr>
                                      <p:tavLst>
                                        <p:tav tm="0">
                                          <p:val>
                                            <p:fltVal val="0"/>
                                          </p:val>
                                        </p:tav>
                                        <p:tav tm="100000">
                                          <p:val>
                                            <p:strVal val="#ppt_w"/>
                                          </p:val>
                                        </p:tav>
                                      </p:tavLst>
                                    </p:anim>
                                    <p:anim calcmode="lin" valueType="num">
                                      <p:cBhvr>
                                        <p:cTn id="70" dur="1000" fill="hold"/>
                                        <p:tgtEl>
                                          <p:spTgt spid="19"/>
                                        </p:tgtEl>
                                        <p:attrNameLst>
                                          <p:attrName>ppt_h</p:attrName>
                                        </p:attrNameLst>
                                      </p:cBhvr>
                                      <p:tavLst>
                                        <p:tav tm="0">
                                          <p:val>
                                            <p:fltVal val="0"/>
                                          </p:val>
                                        </p:tav>
                                        <p:tav tm="100000">
                                          <p:val>
                                            <p:strVal val="#ppt_h"/>
                                          </p:val>
                                        </p:tav>
                                      </p:tavLst>
                                    </p:anim>
                                    <p:anim calcmode="lin" valueType="num">
                                      <p:cBhvr>
                                        <p:cTn id="71" dur="1000" fill="hold"/>
                                        <p:tgtEl>
                                          <p:spTgt spid="19"/>
                                        </p:tgtEl>
                                        <p:attrNameLst>
                                          <p:attrName>style.rotation</p:attrName>
                                        </p:attrNameLst>
                                      </p:cBhvr>
                                      <p:tavLst>
                                        <p:tav tm="0">
                                          <p:val>
                                            <p:fltVal val="90"/>
                                          </p:val>
                                        </p:tav>
                                        <p:tav tm="100000">
                                          <p:val>
                                            <p:fltVal val="0"/>
                                          </p:val>
                                        </p:tav>
                                      </p:tavLst>
                                    </p:anim>
                                    <p:animEffect transition="in" filter="fade">
                                      <p:cBhvr>
                                        <p:cTn id="72" dur="10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1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1000" fill="hold"/>
                                        <p:tgtEl>
                                          <p:spTgt spid="26"/>
                                        </p:tgtEl>
                                        <p:attrNameLst>
                                          <p:attrName>ppt_w</p:attrName>
                                        </p:attrNameLst>
                                      </p:cBhvr>
                                      <p:tavLst>
                                        <p:tav tm="0">
                                          <p:val>
                                            <p:fltVal val="0"/>
                                          </p:val>
                                        </p:tav>
                                        <p:tav tm="100000">
                                          <p:val>
                                            <p:strVal val="#ppt_w"/>
                                          </p:val>
                                        </p:tav>
                                      </p:tavLst>
                                    </p:anim>
                                    <p:anim calcmode="lin" valueType="num">
                                      <p:cBhvr>
                                        <p:cTn id="82" dur="1000" fill="hold"/>
                                        <p:tgtEl>
                                          <p:spTgt spid="26"/>
                                        </p:tgtEl>
                                        <p:attrNameLst>
                                          <p:attrName>ppt_h</p:attrName>
                                        </p:attrNameLst>
                                      </p:cBhvr>
                                      <p:tavLst>
                                        <p:tav tm="0">
                                          <p:val>
                                            <p:fltVal val="0"/>
                                          </p:val>
                                        </p:tav>
                                        <p:tav tm="100000">
                                          <p:val>
                                            <p:strVal val="#ppt_h"/>
                                          </p:val>
                                        </p:tav>
                                      </p:tavLst>
                                    </p:anim>
                                    <p:anim calcmode="lin" valueType="num">
                                      <p:cBhvr>
                                        <p:cTn id="83" dur="1000" fill="hold"/>
                                        <p:tgtEl>
                                          <p:spTgt spid="26"/>
                                        </p:tgtEl>
                                        <p:attrNameLst>
                                          <p:attrName>style.rotation</p:attrName>
                                        </p:attrNameLst>
                                      </p:cBhvr>
                                      <p:tavLst>
                                        <p:tav tm="0">
                                          <p:val>
                                            <p:fltVal val="90"/>
                                          </p:val>
                                        </p:tav>
                                        <p:tav tm="100000">
                                          <p:val>
                                            <p:fltVal val="0"/>
                                          </p:val>
                                        </p:tav>
                                      </p:tavLst>
                                    </p:anim>
                                    <p:animEffect transition="in" filter="fade">
                                      <p:cBhvr>
                                        <p:cTn id="84" dur="1000"/>
                                        <p:tgtEl>
                                          <p:spTgt spid="26"/>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anim calcmode="lin" valueType="num">
                                      <p:cBhvr additive="base">
                                        <p:cTn id="89" dur="500" fill="hold"/>
                                        <p:tgtEl>
                                          <p:spTgt spid="27"/>
                                        </p:tgtEl>
                                        <p:attrNameLst>
                                          <p:attrName>ppt_x</p:attrName>
                                        </p:attrNameLst>
                                      </p:cBhvr>
                                      <p:tavLst>
                                        <p:tav tm="0">
                                          <p:val>
                                            <p:strVal val="#ppt_x"/>
                                          </p:val>
                                        </p:tav>
                                        <p:tav tm="100000">
                                          <p:val>
                                            <p:strVal val="#ppt_x"/>
                                          </p:val>
                                        </p:tav>
                                      </p:tavLst>
                                    </p:anim>
                                    <p:anim calcmode="lin" valueType="num">
                                      <p:cBhvr additive="base">
                                        <p:cTn id="9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31" presetClass="entr" presetSubtype="0" fill="hold" nodeType="click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p:cTn id="99" dur="1000" fill="hold"/>
                                        <p:tgtEl>
                                          <p:spTgt spid="32"/>
                                        </p:tgtEl>
                                        <p:attrNameLst>
                                          <p:attrName>ppt_w</p:attrName>
                                        </p:attrNameLst>
                                      </p:cBhvr>
                                      <p:tavLst>
                                        <p:tav tm="0">
                                          <p:val>
                                            <p:fltVal val="0"/>
                                          </p:val>
                                        </p:tav>
                                        <p:tav tm="100000">
                                          <p:val>
                                            <p:strVal val="#ppt_w"/>
                                          </p:val>
                                        </p:tav>
                                      </p:tavLst>
                                    </p:anim>
                                    <p:anim calcmode="lin" valueType="num">
                                      <p:cBhvr>
                                        <p:cTn id="100" dur="1000" fill="hold"/>
                                        <p:tgtEl>
                                          <p:spTgt spid="32"/>
                                        </p:tgtEl>
                                        <p:attrNameLst>
                                          <p:attrName>ppt_h</p:attrName>
                                        </p:attrNameLst>
                                      </p:cBhvr>
                                      <p:tavLst>
                                        <p:tav tm="0">
                                          <p:val>
                                            <p:fltVal val="0"/>
                                          </p:val>
                                        </p:tav>
                                        <p:tav tm="100000">
                                          <p:val>
                                            <p:strVal val="#ppt_h"/>
                                          </p:val>
                                        </p:tav>
                                      </p:tavLst>
                                    </p:anim>
                                    <p:anim calcmode="lin" valueType="num">
                                      <p:cBhvr>
                                        <p:cTn id="101" dur="1000" fill="hold"/>
                                        <p:tgtEl>
                                          <p:spTgt spid="32"/>
                                        </p:tgtEl>
                                        <p:attrNameLst>
                                          <p:attrName>style.rotation</p:attrName>
                                        </p:attrNameLst>
                                      </p:cBhvr>
                                      <p:tavLst>
                                        <p:tav tm="0">
                                          <p:val>
                                            <p:fltVal val="90"/>
                                          </p:val>
                                        </p:tav>
                                        <p:tav tm="100000">
                                          <p:val>
                                            <p:fltVal val="0"/>
                                          </p:val>
                                        </p:tav>
                                      </p:tavLst>
                                    </p:anim>
                                    <p:animEffect transition="in" filter="fade">
                                      <p:cBhvr>
                                        <p:cTn id="102" dur="10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31" presetClass="entr" presetSubtype="0" fill="hold" nodeType="click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p:cTn id="107" dur="1000" fill="hold"/>
                                        <p:tgtEl>
                                          <p:spTgt spid="34"/>
                                        </p:tgtEl>
                                        <p:attrNameLst>
                                          <p:attrName>ppt_w</p:attrName>
                                        </p:attrNameLst>
                                      </p:cBhvr>
                                      <p:tavLst>
                                        <p:tav tm="0">
                                          <p:val>
                                            <p:fltVal val="0"/>
                                          </p:val>
                                        </p:tav>
                                        <p:tav tm="100000">
                                          <p:val>
                                            <p:strVal val="#ppt_w"/>
                                          </p:val>
                                        </p:tav>
                                      </p:tavLst>
                                    </p:anim>
                                    <p:anim calcmode="lin" valueType="num">
                                      <p:cBhvr>
                                        <p:cTn id="108" dur="1000" fill="hold"/>
                                        <p:tgtEl>
                                          <p:spTgt spid="34"/>
                                        </p:tgtEl>
                                        <p:attrNameLst>
                                          <p:attrName>ppt_h</p:attrName>
                                        </p:attrNameLst>
                                      </p:cBhvr>
                                      <p:tavLst>
                                        <p:tav tm="0">
                                          <p:val>
                                            <p:fltVal val="0"/>
                                          </p:val>
                                        </p:tav>
                                        <p:tav tm="100000">
                                          <p:val>
                                            <p:strVal val="#ppt_h"/>
                                          </p:val>
                                        </p:tav>
                                      </p:tavLst>
                                    </p:anim>
                                    <p:anim calcmode="lin" valueType="num">
                                      <p:cBhvr>
                                        <p:cTn id="109" dur="1000" fill="hold"/>
                                        <p:tgtEl>
                                          <p:spTgt spid="34"/>
                                        </p:tgtEl>
                                        <p:attrNameLst>
                                          <p:attrName>style.rotation</p:attrName>
                                        </p:attrNameLst>
                                      </p:cBhvr>
                                      <p:tavLst>
                                        <p:tav tm="0">
                                          <p:val>
                                            <p:fltVal val="90"/>
                                          </p:val>
                                        </p:tav>
                                        <p:tav tm="100000">
                                          <p:val>
                                            <p:fltVal val="0"/>
                                          </p:val>
                                        </p:tav>
                                      </p:tavLst>
                                    </p:anim>
                                    <p:animEffect transition="in" filter="fade">
                                      <p:cBhvr>
                                        <p:cTn id="110" dur="1000"/>
                                        <p:tgtEl>
                                          <p:spTgt spid="34"/>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6"/>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nodeType="click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p:cTn id="119" dur="1000" fill="hold"/>
                                        <p:tgtEl>
                                          <p:spTgt spid="36"/>
                                        </p:tgtEl>
                                        <p:attrNameLst>
                                          <p:attrName>ppt_w</p:attrName>
                                        </p:attrNameLst>
                                      </p:cBhvr>
                                      <p:tavLst>
                                        <p:tav tm="0">
                                          <p:val>
                                            <p:fltVal val="0"/>
                                          </p:val>
                                        </p:tav>
                                        <p:tav tm="100000">
                                          <p:val>
                                            <p:strVal val="#ppt_w"/>
                                          </p:val>
                                        </p:tav>
                                      </p:tavLst>
                                    </p:anim>
                                    <p:anim calcmode="lin" valueType="num">
                                      <p:cBhvr>
                                        <p:cTn id="120" dur="1000" fill="hold"/>
                                        <p:tgtEl>
                                          <p:spTgt spid="36"/>
                                        </p:tgtEl>
                                        <p:attrNameLst>
                                          <p:attrName>ppt_h</p:attrName>
                                        </p:attrNameLst>
                                      </p:cBhvr>
                                      <p:tavLst>
                                        <p:tav tm="0">
                                          <p:val>
                                            <p:fltVal val="0"/>
                                          </p:val>
                                        </p:tav>
                                        <p:tav tm="100000">
                                          <p:val>
                                            <p:strVal val="#ppt_h"/>
                                          </p:val>
                                        </p:tav>
                                      </p:tavLst>
                                    </p:anim>
                                    <p:anim calcmode="lin" valueType="num">
                                      <p:cBhvr>
                                        <p:cTn id="121" dur="1000" fill="hold"/>
                                        <p:tgtEl>
                                          <p:spTgt spid="36"/>
                                        </p:tgtEl>
                                        <p:attrNameLst>
                                          <p:attrName>style.rotation</p:attrName>
                                        </p:attrNameLst>
                                      </p:cBhvr>
                                      <p:tavLst>
                                        <p:tav tm="0">
                                          <p:val>
                                            <p:fltVal val="90"/>
                                          </p:val>
                                        </p:tav>
                                        <p:tav tm="100000">
                                          <p:val>
                                            <p:fltVal val="0"/>
                                          </p:val>
                                        </p:tav>
                                      </p:tavLst>
                                    </p:anim>
                                    <p:animEffect transition="in" filter="fade">
                                      <p:cBhvr>
                                        <p:cTn id="122" dur="1000"/>
                                        <p:tgtEl>
                                          <p:spTgt spid="36"/>
                                        </p:tgtEl>
                                      </p:cBhvr>
                                    </p:animEffect>
                                  </p:childTnLst>
                                </p:cTn>
                              </p:par>
                            </p:childTnLst>
                          </p:cTn>
                        </p:par>
                      </p:childTnLst>
                    </p:cTn>
                  </p:par>
                  <p:par>
                    <p:cTn id="123" fill="hold">
                      <p:stCondLst>
                        <p:cond delay="indefinite"/>
                      </p:stCondLst>
                      <p:childTnLst>
                        <p:par>
                          <p:cTn id="124" fill="hold">
                            <p:stCondLst>
                              <p:cond delay="0"/>
                            </p:stCondLst>
                            <p:childTnLst>
                              <p:par>
                                <p:cTn id="125" presetID="31" presetClass="entr" presetSubtype="0" fill="hold" grpId="0" nodeType="clickEffect">
                                  <p:stCondLst>
                                    <p:cond delay="0"/>
                                  </p:stCondLst>
                                  <p:childTnLst>
                                    <p:set>
                                      <p:cBhvr>
                                        <p:cTn id="126" dur="1" fill="hold">
                                          <p:stCondLst>
                                            <p:cond delay="0"/>
                                          </p:stCondLst>
                                        </p:cTn>
                                        <p:tgtEl>
                                          <p:spTgt spid="39"/>
                                        </p:tgtEl>
                                        <p:attrNameLst>
                                          <p:attrName>style.visibility</p:attrName>
                                        </p:attrNameLst>
                                      </p:cBhvr>
                                      <p:to>
                                        <p:strVal val="visible"/>
                                      </p:to>
                                    </p:set>
                                    <p:anim calcmode="lin" valueType="num">
                                      <p:cBhvr>
                                        <p:cTn id="127" dur="1000" fill="hold"/>
                                        <p:tgtEl>
                                          <p:spTgt spid="39"/>
                                        </p:tgtEl>
                                        <p:attrNameLst>
                                          <p:attrName>ppt_w</p:attrName>
                                        </p:attrNameLst>
                                      </p:cBhvr>
                                      <p:tavLst>
                                        <p:tav tm="0">
                                          <p:val>
                                            <p:fltVal val="0"/>
                                          </p:val>
                                        </p:tav>
                                        <p:tav tm="100000">
                                          <p:val>
                                            <p:strVal val="#ppt_w"/>
                                          </p:val>
                                        </p:tav>
                                      </p:tavLst>
                                    </p:anim>
                                    <p:anim calcmode="lin" valueType="num">
                                      <p:cBhvr>
                                        <p:cTn id="128" dur="1000" fill="hold"/>
                                        <p:tgtEl>
                                          <p:spTgt spid="39"/>
                                        </p:tgtEl>
                                        <p:attrNameLst>
                                          <p:attrName>ppt_h</p:attrName>
                                        </p:attrNameLst>
                                      </p:cBhvr>
                                      <p:tavLst>
                                        <p:tav tm="0">
                                          <p:val>
                                            <p:fltVal val="0"/>
                                          </p:val>
                                        </p:tav>
                                        <p:tav tm="100000">
                                          <p:val>
                                            <p:strVal val="#ppt_h"/>
                                          </p:val>
                                        </p:tav>
                                      </p:tavLst>
                                    </p:anim>
                                    <p:anim calcmode="lin" valueType="num">
                                      <p:cBhvr>
                                        <p:cTn id="129" dur="1000" fill="hold"/>
                                        <p:tgtEl>
                                          <p:spTgt spid="39"/>
                                        </p:tgtEl>
                                        <p:attrNameLst>
                                          <p:attrName>style.rotation</p:attrName>
                                        </p:attrNameLst>
                                      </p:cBhvr>
                                      <p:tavLst>
                                        <p:tav tm="0">
                                          <p:val>
                                            <p:fltVal val="90"/>
                                          </p:val>
                                        </p:tav>
                                        <p:tav tm="100000">
                                          <p:val>
                                            <p:fltVal val="0"/>
                                          </p:val>
                                        </p:tav>
                                      </p:tavLst>
                                    </p:anim>
                                    <p:animEffect transition="in" filter="fade">
                                      <p:cBhvr>
                                        <p:cTn id="130" dur="1000"/>
                                        <p:tgtEl>
                                          <p:spTgt spid="39"/>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32"/>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3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31" presetClass="entr" presetSubtype="0" fill="hold" nodeType="clickEffect">
                                  <p:stCondLst>
                                    <p:cond delay="0"/>
                                  </p:stCondLst>
                                  <p:childTnLst>
                                    <p:set>
                                      <p:cBhvr>
                                        <p:cTn id="142" dur="1" fill="hold">
                                          <p:stCondLst>
                                            <p:cond delay="0"/>
                                          </p:stCondLst>
                                        </p:cTn>
                                        <p:tgtEl>
                                          <p:spTgt spid="40"/>
                                        </p:tgtEl>
                                        <p:attrNameLst>
                                          <p:attrName>style.visibility</p:attrName>
                                        </p:attrNameLst>
                                      </p:cBhvr>
                                      <p:to>
                                        <p:strVal val="visible"/>
                                      </p:to>
                                    </p:set>
                                    <p:anim calcmode="lin" valueType="num">
                                      <p:cBhvr>
                                        <p:cTn id="143" dur="1000" fill="hold"/>
                                        <p:tgtEl>
                                          <p:spTgt spid="40"/>
                                        </p:tgtEl>
                                        <p:attrNameLst>
                                          <p:attrName>ppt_w</p:attrName>
                                        </p:attrNameLst>
                                      </p:cBhvr>
                                      <p:tavLst>
                                        <p:tav tm="0">
                                          <p:val>
                                            <p:fltVal val="0"/>
                                          </p:val>
                                        </p:tav>
                                        <p:tav tm="100000">
                                          <p:val>
                                            <p:strVal val="#ppt_w"/>
                                          </p:val>
                                        </p:tav>
                                      </p:tavLst>
                                    </p:anim>
                                    <p:anim calcmode="lin" valueType="num">
                                      <p:cBhvr>
                                        <p:cTn id="144" dur="1000" fill="hold"/>
                                        <p:tgtEl>
                                          <p:spTgt spid="40"/>
                                        </p:tgtEl>
                                        <p:attrNameLst>
                                          <p:attrName>ppt_h</p:attrName>
                                        </p:attrNameLst>
                                      </p:cBhvr>
                                      <p:tavLst>
                                        <p:tav tm="0">
                                          <p:val>
                                            <p:fltVal val="0"/>
                                          </p:val>
                                        </p:tav>
                                        <p:tav tm="100000">
                                          <p:val>
                                            <p:strVal val="#ppt_h"/>
                                          </p:val>
                                        </p:tav>
                                      </p:tavLst>
                                    </p:anim>
                                    <p:anim calcmode="lin" valueType="num">
                                      <p:cBhvr>
                                        <p:cTn id="145" dur="1000" fill="hold"/>
                                        <p:tgtEl>
                                          <p:spTgt spid="40"/>
                                        </p:tgtEl>
                                        <p:attrNameLst>
                                          <p:attrName>style.rotation</p:attrName>
                                        </p:attrNameLst>
                                      </p:cBhvr>
                                      <p:tavLst>
                                        <p:tav tm="0">
                                          <p:val>
                                            <p:fltVal val="90"/>
                                          </p:val>
                                        </p:tav>
                                        <p:tav tm="100000">
                                          <p:val>
                                            <p:fltVal val="0"/>
                                          </p:val>
                                        </p:tav>
                                      </p:tavLst>
                                    </p:anim>
                                    <p:animEffect transition="in" filter="fade">
                                      <p:cBhvr>
                                        <p:cTn id="146" dur="1000"/>
                                        <p:tgtEl>
                                          <p:spTgt spid="40"/>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39"/>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40"/>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31" presetClass="entr" presetSubtype="0" fill="hold" nodeType="clickEffect">
                                  <p:stCondLst>
                                    <p:cond delay="0"/>
                                  </p:stCondLst>
                                  <p:childTnLst>
                                    <p:set>
                                      <p:cBhvr>
                                        <p:cTn id="158" dur="1" fill="hold">
                                          <p:stCondLst>
                                            <p:cond delay="0"/>
                                          </p:stCondLst>
                                        </p:cTn>
                                        <p:tgtEl>
                                          <p:spTgt spid="41"/>
                                        </p:tgtEl>
                                        <p:attrNameLst>
                                          <p:attrName>style.visibility</p:attrName>
                                        </p:attrNameLst>
                                      </p:cBhvr>
                                      <p:to>
                                        <p:strVal val="visible"/>
                                      </p:to>
                                    </p:set>
                                    <p:anim calcmode="lin" valueType="num">
                                      <p:cBhvr>
                                        <p:cTn id="159" dur="1000" fill="hold"/>
                                        <p:tgtEl>
                                          <p:spTgt spid="41"/>
                                        </p:tgtEl>
                                        <p:attrNameLst>
                                          <p:attrName>ppt_w</p:attrName>
                                        </p:attrNameLst>
                                      </p:cBhvr>
                                      <p:tavLst>
                                        <p:tav tm="0">
                                          <p:val>
                                            <p:fltVal val="0"/>
                                          </p:val>
                                        </p:tav>
                                        <p:tav tm="100000">
                                          <p:val>
                                            <p:strVal val="#ppt_w"/>
                                          </p:val>
                                        </p:tav>
                                      </p:tavLst>
                                    </p:anim>
                                    <p:anim calcmode="lin" valueType="num">
                                      <p:cBhvr>
                                        <p:cTn id="160" dur="1000" fill="hold"/>
                                        <p:tgtEl>
                                          <p:spTgt spid="41"/>
                                        </p:tgtEl>
                                        <p:attrNameLst>
                                          <p:attrName>ppt_h</p:attrName>
                                        </p:attrNameLst>
                                      </p:cBhvr>
                                      <p:tavLst>
                                        <p:tav tm="0">
                                          <p:val>
                                            <p:fltVal val="0"/>
                                          </p:val>
                                        </p:tav>
                                        <p:tav tm="100000">
                                          <p:val>
                                            <p:strVal val="#ppt_h"/>
                                          </p:val>
                                        </p:tav>
                                      </p:tavLst>
                                    </p:anim>
                                    <p:anim calcmode="lin" valueType="num">
                                      <p:cBhvr>
                                        <p:cTn id="161" dur="1000" fill="hold"/>
                                        <p:tgtEl>
                                          <p:spTgt spid="41"/>
                                        </p:tgtEl>
                                        <p:attrNameLst>
                                          <p:attrName>style.rotation</p:attrName>
                                        </p:attrNameLst>
                                      </p:cBhvr>
                                      <p:tavLst>
                                        <p:tav tm="0">
                                          <p:val>
                                            <p:fltVal val="90"/>
                                          </p:val>
                                        </p:tav>
                                        <p:tav tm="100000">
                                          <p:val>
                                            <p:fltVal val="0"/>
                                          </p:val>
                                        </p:tav>
                                      </p:tavLst>
                                    </p:anim>
                                    <p:animEffect transition="in" filter="fade">
                                      <p:cBhvr>
                                        <p:cTn id="162" dur="1000"/>
                                        <p:tgtEl>
                                          <p:spTgt spid="41"/>
                                        </p:tgtEl>
                                      </p:cBhvr>
                                    </p:animEffec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2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31" presetClass="entr" presetSubtype="0" fill="hold" nodeType="clickEffect">
                                  <p:stCondLst>
                                    <p:cond delay="0"/>
                                  </p:stCondLst>
                                  <p:childTnLst>
                                    <p:set>
                                      <p:cBhvr>
                                        <p:cTn id="170" dur="1" fill="hold">
                                          <p:stCondLst>
                                            <p:cond delay="0"/>
                                          </p:stCondLst>
                                        </p:cTn>
                                        <p:tgtEl>
                                          <p:spTgt spid="63"/>
                                        </p:tgtEl>
                                        <p:attrNameLst>
                                          <p:attrName>style.visibility</p:attrName>
                                        </p:attrNameLst>
                                      </p:cBhvr>
                                      <p:to>
                                        <p:strVal val="visible"/>
                                      </p:to>
                                    </p:set>
                                    <p:anim calcmode="lin" valueType="num">
                                      <p:cBhvr>
                                        <p:cTn id="171" dur="1000" fill="hold"/>
                                        <p:tgtEl>
                                          <p:spTgt spid="63"/>
                                        </p:tgtEl>
                                        <p:attrNameLst>
                                          <p:attrName>ppt_w</p:attrName>
                                        </p:attrNameLst>
                                      </p:cBhvr>
                                      <p:tavLst>
                                        <p:tav tm="0">
                                          <p:val>
                                            <p:fltVal val="0"/>
                                          </p:val>
                                        </p:tav>
                                        <p:tav tm="100000">
                                          <p:val>
                                            <p:strVal val="#ppt_w"/>
                                          </p:val>
                                        </p:tav>
                                      </p:tavLst>
                                    </p:anim>
                                    <p:anim calcmode="lin" valueType="num">
                                      <p:cBhvr>
                                        <p:cTn id="172" dur="1000" fill="hold"/>
                                        <p:tgtEl>
                                          <p:spTgt spid="63"/>
                                        </p:tgtEl>
                                        <p:attrNameLst>
                                          <p:attrName>ppt_h</p:attrName>
                                        </p:attrNameLst>
                                      </p:cBhvr>
                                      <p:tavLst>
                                        <p:tav tm="0">
                                          <p:val>
                                            <p:fltVal val="0"/>
                                          </p:val>
                                        </p:tav>
                                        <p:tav tm="100000">
                                          <p:val>
                                            <p:strVal val="#ppt_h"/>
                                          </p:val>
                                        </p:tav>
                                      </p:tavLst>
                                    </p:anim>
                                    <p:anim calcmode="lin" valueType="num">
                                      <p:cBhvr>
                                        <p:cTn id="173" dur="1000" fill="hold"/>
                                        <p:tgtEl>
                                          <p:spTgt spid="63"/>
                                        </p:tgtEl>
                                        <p:attrNameLst>
                                          <p:attrName>style.rotation</p:attrName>
                                        </p:attrNameLst>
                                      </p:cBhvr>
                                      <p:tavLst>
                                        <p:tav tm="0">
                                          <p:val>
                                            <p:fltVal val="90"/>
                                          </p:val>
                                        </p:tav>
                                        <p:tav tm="100000">
                                          <p:val>
                                            <p:fltVal val="0"/>
                                          </p:val>
                                        </p:tav>
                                      </p:tavLst>
                                    </p:anim>
                                    <p:animEffect transition="in" filter="fade">
                                      <p:cBhvr>
                                        <p:cTn id="174" dur="1000"/>
                                        <p:tgtEl>
                                          <p:spTgt spid="63"/>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1"/>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31" presetClass="entr" presetSubtype="0" fill="hold" nodeType="clickEffect">
                                  <p:stCondLst>
                                    <p:cond delay="0"/>
                                  </p:stCondLst>
                                  <p:childTnLst>
                                    <p:set>
                                      <p:cBhvr>
                                        <p:cTn id="182" dur="1" fill="hold">
                                          <p:stCondLst>
                                            <p:cond delay="0"/>
                                          </p:stCondLst>
                                        </p:cTn>
                                        <p:tgtEl>
                                          <p:spTgt spid="43"/>
                                        </p:tgtEl>
                                        <p:attrNameLst>
                                          <p:attrName>style.visibility</p:attrName>
                                        </p:attrNameLst>
                                      </p:cBhvr>
                                      <p:to>
                                        <p:strVal val="visible"/>
                                      </p:to>
                                    </p:set>
                                    <p:anim calcmode="lin" valueType="num">
                                      <p:cBhvr>
                                        <p:cTn id="183" dur="1000" fill="hold"/>
                                        <p:tgtEl>
                                          <p:spTgt spid="43"/>
                                        </p:tgtEl>
                                        <p:attrNameLst>
                                          <p:attrName>ppt_w</p:attrName>
                                        </p:attrNameLst>
                                      </p:cBhvr>
                                      <p:tavLst>
                                        <p:tav tm="0">
                                          <p:val>
                                            <p:fltVal val="0"/>
                                          </p:val>
                                        </p:tav>
                                        <p:tav tm="100000">
                                          <p:val>
                                            <p:strVal val="#ppt_w"/>
                                          </p:val>
                                        </p:tav>
                                      </p:tavLst>
                                    </p:anim>
                                    <p:anim calcmode="lin" valueType="num">
                                      <p:cBhvr>
                                        <p:cTn id="184" dur="1000" fill="hold"/>
                                        <p:tgtEl>
                                          <p:spTgt spid="43"/>
                                        </p:tgtEl>
                                        <p:attrNameLst>
                                          <p:attrName>ppt_h</p:attrName>
                                        </p:attrNameLst>
                                      </p:cBhvr>
                                      <p:tavLst>
                                        <p:tav tm="0">
                                          <p:val>
                                            <p:fltVal val="0"/>
                                          </p:val>
                                        </p:tav>
                                        <p:tav tm="100000">
                                          <p:val>
                                            <p:strVal val="#ppt_h"/>
                                          </p:val>
                                        </p:tav>
                                      </p:tavLst>
                                    </p:anim>
                                    <p:anim calcmode="lin" valueType="num">
                                      <p:cBhvr>
                                        <p:cTn id="185" dur="1000" fill="hold"/>
                                        <p:tgtEl>
                                          <p:spTgt spid="43"/>
                                        </p:tgtEl>
                                        <p:attrNameLst>
                                          <p:attrName>style.rotation</p:attrName>
                                        </p:attrNameLst>
                                      </p:cBhvr>
                                      <p:tavLst>
                                        <p:tav tm="0">
                                          <p:val>
                                            <p:fltVal val="90"/>
                                          </p:val>
                                        </p:tav>
                                        <p:tav tm="100000">
                                          <p:val>
                                            <p:fltVal val="0"/>
                                          </p:val>
                                        </p:tav>
                                      </p:tavLst>
                                    </p:anim>
                                    <p:animEffect transition="in" filter="fade">
                                      <p:cBhvr>
                                        <p:cTn id="186" dur="1000"/>
                                        <p:tgtEl>
                                          <p:spTgt spid="43"/>
                                        </p:tgtEl>
                                      </p:cBhvr>
                                    </p:animEffect>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nodeType="clickEffect">
                                  <p:stCondLst>
                                    <p:cond delay="0"/>
                                  </p:stCondLst>
                                  <p:childTnLst>
                                    <p:set>
                                      <p:cBhvr>
                                        <p:cTn id="190" dur="1" fill="hold">
                                          <p:stCondLst>
                                            <p:cond delay="0"/>
                                          </p:stCondLst>
                                        </p:cTn>
                                        <p:tgtEl>
                                          <p:spTgt spid="44"/>
                                        </p:tgtEl>
                                        <p:attrNameLst>
                                          <p:attrName>style.visibility</p:attrName>
                                        </p:attrNameLst>
                                      </p:cBhvr>
                                      <p:to>
                                        <p:strVal val="visible"/>
                                      </p:to>
                                    </p:set>
                                    <p:anim calcmode="lin" valueType="num">
                                      <p:cBhvr additive="base">
                                        <p:cTn id="191" dur="500" fill="hold"/>
                                        <p:tgtEl>
                                          <p:spTgt spid="44"/>
                                        </p:tgtEl>
                                        <p:attrNameLst>
                                          <p:attrName>ppt_x</p:attrName>
                                        </p:attrNameLst>
                                      </p:cBhvr>
                                      <p:tavLst>
                                        <p:tav tm="0">
                                          <p:val>
                                            <p:strVal val="#ppt_x"/>
                                          </p:val>
                                        </p:tav>
                                        <p:tav tm="100000">
                                          <p:val>
                                            <p:strVal val="#ppt_x"/>
                                          </p:val>
                                        </p:tav>
                                      </p:tavLst>
                                    </p:anim>
                                    <p:anim calcmode="lin" valueType="num">
                                      <p:cBhvr additive="base">
                                        <p:cTn id="19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nodeType="clickEffect">
                                  <p:stCondLst>
                                    <p:cond delay="0"/>
                                  </p:stCondLst>
                                  <p:childTnLst>
                                    <p:set>
                                      <p:cBhvr>
                                        <p:cTn id="196" dur="1" fill="hold">
                                          <p:stCondLst>
                                            <p:cond delay="0"/>
                                          </p:stCondLst>
                                        </p:cTn>
                                        <p:tgtEl>
                                          <p:spTgt spid="36"/>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31" presetClass="entr" presetSubtype="0" fill="hold" nodeType="clickEffect">
                                  <p:stCondLst>
                                    <p:cond delay="0"/>
                                  </p:stCondLst>
                                  <p:childTnLst>
                                    <p:set>
                                      <p:cBhvr>
                                        <p:cTn id="200" dur="1" fill="hold">
                                          <p:stCondLst>
                                            <p:cond delay="0"/>
                                          </p:stCondLst>
                                        </p:cTn>
                                        <p:tgtEl>
                                          <p:spTgt spid="47"/>
                                        </p:tgtEl>
                                        <p:attrNameLst>
                                          <p:attrName>style.visibility</p:attrName>
                                        </p:attrNameLst>
                                      </p:cBhvr>
                                      <p:to>
                                        <p:strVal val="visible"/>
                                      </p:to>
                                    </p:set>
                                    <p:anim calcmode="lin" valueType="num">
                                      <p:cBhvr>
                                        <p:cTn id="201" dur="1000" fill="hold"/>
                                        <p:tgtEl>
                                          <p:spTgt spid="47"/>
                                        </p:tgtEl>
                                        <p:attrNameLst>
                                          <p:attrName>ppt_w</p:attrName>
                                        </p:attrNameLst>
                                      </p:cBhvr>
                                      <p:tavLst>
                                        <p:tav tm="0">
                                          <p:val>
                                            <p:fltVal val="0"/>
                                          </p:val>
                                        </p:tav>
                                        <p:tav tm="100000">
                                          <p:val>
                                            <p:strVal val="#ppt_w"/>
                                          </p:val>
                                        </p:tav>
                                      </p:tavLst>
                                    </p:anim>
                                    <p:anim calcmode="lin" valueType="num">
                                      <p:cBhvr>
                                        <p:cTn id="202" dur="1000" fill="hold"/>
                                        <p:tgtEl>
                                          <p:spTgt spid="47"/>
                                        </p:tgtEl>
                                        <p:attrNameLst>
                                          <p:attrName>ppt_h</p:attrName>
                                        </p:attrNameLst>
                                      </p:cBhvr>
                                      <p:tavLst>
                                        <p:tav tm="0">
                                          <p:val>
                                            <p:fltVal val="0"/>
                                          </p:val>
                                        </p:tav>
                                        <p:tav tm="100000">
                                          <p:val>
                                            <p:strVal val="#ppt_h"/>
                                          </p:val>
                                        </p:tav>
                                      </p:tavLst>
                                    </p:anim>
                                    <p:anim calcmode="lin" valueType="num">
                                      <p:cBhvr>
                                        <p:cTn id="203" dur="1000" fill="hold"/>
                                        <p:tgtEl>
                                          <p:spTgt spid="47"/>
                                        </p:tgtEl>
                                        <p:attrNameLst>
                                          <p:attrName>style.rotation</p:attrName>
                                        </p:attrNameLst>
                                      </p:cBhvr>
                                      <p:tavLst>
                                        <p:tav tm="0">
                                          <p:val>
                                            <p:fltVal val="90"/>
                                          </p:val>
                                        </p:tav>
                                        <p:tav tm="100000">
                                          <p:val>
                                            <p:fltVal val="0"/>
                                          </p:val>
                                        </p:tav>
                                      </p:tavLst>
                                    </p:anim>
                                    <p:animEffect transition="in" filter="fade">
                                      <p:cBhvr>
                                        <p:cTn id="204" dur="1000"/>
                                        <p:tgtEl>
                                          <p:spTgt spid="47"/>
                                        </p:tgtEl>
                                      </p:cBhvr>
                                    </p:animEffect>
                                  </p:childTnLst>
                                </p:cTn>
                              </p:par>
                            </p:childTnLst>
                          </p:cTn>
                        </p:par>
                      </p:childTnLst>
                    </p:cTn>
                  </p:par>
                  <p:par>
                    <p:cTn id="205" fill="hold">
                      <p:stCondLst>
                        <p:cond delay="indefinite"/>
                      </p:stCondLst>
                      <p:childTnLst>
                        <p:par>
                          <p:cTn id="206" fill="hold">
                            <p:stCondLst>
                              <p:cond delay="0"/>
                            </p:stCondLst>
                            <p:childTnLst>
                              <p:par>
                                <p:cTn id="207" presetID="31" presetClass="entr" presetSubtype="0" fill="hold" grpId="0" nodeType="clickEffect">
                                  <p:stCondLst>
                                    <p:cond delay="0"/>
                                  </p:stCondLst>
                                  <p:childTnLst>
                                    <p:set>
                                      <p:cBhvr>
                                        <p:cTn id="208" dur="1" fill="hold">
                                          <p:stCondLst>
                                            <p:cond delay="0"/>
                                          </p:stCondLst>
                                        </p:cTn>
                                        <p:tgtEl>
                                          <p:spTgt spid="48"/>
                                        </p:tgtEl>
                                        <p:attrNameLst>
                                          <p:attrName>style.visibility</p:attrName>
                                        </p:attrNameLst>
                                      </p:cBhvr>
                                      <p:to>
                                        <p:strVal val="visible"/>
                                      </p:to>
                                    </p:set>
                                    <p:anim calcmode="lin" valueType="num">
                                      <p:cBhvr>
                                        <p:cTn id="209" dur="1000" fill="hold"/>
                                        <p:tgtEl>
                                          <p:spTgt spid="48"/>
                                        </p:tgtEl>
                                        <p:attrNameLst>
                                          <p:attrName>ppt_w</p:attrName>
                                        </p:attrNameLst>
                                      </p:cBhvr>
                                      <p:tavLst>
                                        <p:tav tm="0">
                                          <p:val>
                                            <p:fltVal val="0"/>
                                          </p:val>
                                        </p:tav>
                                        <p:tav tm="100000">
                                          <p:val>
                                            <p:strVal val="#ppt_w"/>
                                          </p:val>
                                        </p:tav>
                                      </p:tavLst>
                                    </p:anim>
                                    <p:anim calcmode="lin" valueType="num">
                                      <p:cBhvr>
                                        <p:cTn id="210" dur="1000" fill="hold"/>
                                        <p:tgtEl>
                                          <p:spTgt spid="48"/>
                                        </p:tgtEl>
                                        <p:attrNameLst>
                                          <p:attrName>ppt_h</p:attrName>
                                        </p:attrNameLst>
                                      </p:cBhvr>
                                      <p:tavLst>
                                        <p:tav tm="0">
                                          <p:val>
                                            <p:fltVal val="0"/>
                                          </p:val>
                                        </p:tav>
                                        <p:tav tm="100000">
                                          <p:val>
                                            <p:strVal val="#ppt_h"/>
                                          </p:val>
                                        </p:tav>
                                      </p:tavLst>
                                    </p:anim>
                                    <p:anim calcmode="lin" valueType="num">
                                      <p:cBhvr>
                                        <p:cTn id="211" dur="1000" fill="hold"/>
                                        <p:tgtEl>
                                          <p:spTgt spid="48"/>
                                        </p:tgtEl>
                                        <p:attrNameLst>
                                          <p:attrName>style.rotation</p:attrName>
                                        </p:attrNameLst>
                                      </p:cBhvr>
                                      <p:tavLst>
                                        <p:tav tm="0">
                                          <p:val>
                                            <p:fltVal val="90"/>
                                          </p:val>
                                        </p:tav>
                                        <p:tav tm="100000">
                                          <p:val>
                                            <p:fltVal val="0"/>
                                          </p:val>
                                        </p:tav>
                                      </p:tavLst>
                                    </p:anim>
                                    <p:animEffect transition="in" filter="fade">
                                      <p:cBhvr>
                                        <p:cTn id="212" dur="1000"/>
                                        <p:tgtEl>
                                          <p:spTgt spid="48"/>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nodeType="clickEffect">
                                  <p:stCondLst>
                                    <p:cond delay="0"/>
                                  </p:stCondLst>
                                  <p:childTnLst>
                                    <p:set>
                                      <p:cBhvr>
                                        <p:cTn id="216" dur="1" fill="hold">
                                          <p:stCondLst>
                                            <p:cond delay="0"/>
                                          </p:stCondLst>
                                        </p:cTn>
                                        <p:tgtEl>
                                          <p:spTgt spid="44"/>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 presetClass="exit" presetSubtype="0" fill="hold" nodeType="clickEffect">
                                  <p:stCondLst>
                                    <p:cond delay="0"/>
                                  </p:stCondLst>
                                  <p:childTnLst>
                                    <p:set>
                                      <p:cBhvr>
                                        <p:cTn id="220" dur="1" fill="hold">
                                          <p:stCondLst>
                                            <p:cond delay="0"/>
                                          </p:stCondLst>
                                        </p:cTn>
                                        <p:tgtEl>
                                          <p:spTgt spid="43"/>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1" presetClass="entr" presetSubtype="0" fill="hold" nodeType="clickEffect">
                                  <p:stCondLst>
                                    <p:cond delay="0"/>
                                  </p:stCondLst>
                                  <p:childTnLst>
                                    <p:set>
                                      <p:cBhvr>
                                        <p:cTn id="224" dur="1" fill="hold">
                                          <p:stCondLst>
                                            <p:cond delay="0"/>
                                          </p:stCondLst>
                                        </p:cTn>
                                        <p:tgtEl>
                                          <p:spTgt spid="66"/>
                                        </p:tgtEl>
                                        <p:attrNameLst>
                                          <p:attrName>style.visibility</p:attrName>
                                        </p:attrNameLst>
                                      </p:cBhvr>
                                      <p:to>
                                        <p:strVal val="visible"/>
                                      </p:to>
                                    </p:set>
                                    <p:anim calcmode="lin" valueType="num">
                                      <p:cBhvr>
                                        <p:cTn id="225" dur="1000" fill="hold"/>
                                        <p:tgtEl>
                                          <p:spTgt spid="66"/>
                                        </p:tgtEl>
                                        <p:attrNameLst>
                                          <p:attrName>ppt_w</p:attrName>
                                        </p:attrNameLst>
                                      </p:cBhvr>
                                      <p:tavLst>
                                        <p:tav tm="0">
                                          <p:val>
                                            <p:fltVal val="0"/>
                                          </p:val>
                                        </p:tav>
                                        <p:tav tm="100000">
                                          <p:val>
                                            <p:strVal val="#ppt_w"/>
                                          </p:val>
                                        </p:tav>
                                      </p:tavLst>
                                    </p:anim>
                                    <p:anim calcmode="lin" valueType="num">
                                      <p:cBhvr>
                                        <p:cTn id="226" dur="1000" fill="hold"/>
                                        <p:tgtEl>
                                          <p:spTgt spid="66"/>
                                        </p:tgtEl>
                                        <p:attrNameLst>
                                          <p:attrName>ppt_h</p:attrName>
                                        </p:attrNameLst>
                                      </p:cBhvr>
                                      <p:tavLst>
                                        <p:tav tm="0">
                                          <p:val>
                                            <p:fltVal val="0"/>
                                          </p:val>
                                        </p:tav>
                                        <p:tav tm="100000">
                                          <p:val>
                                            <p:strVal val="#ppt_h"/>
                                          </p:val>
                                        </p:tav>
                                      </p:tavLst>
                                    </p:anim>
                                    <p:anim calcmode="lin" valueType="num">
                                      <p:cBhvr>
                                        <p:cTn id="227" dur="1000" fill="hold"/>
                                        <p:tgtEl>
                                          <p:spTgt spid="66"/>
                                        </p:tgtEl>
                                        <p:attrNameLst>
                                          <p:attrName>style.rotation</p:attrName>
                                        </p:attrNameLst>
                                      </p:cBhvr>
                                      <p:tavLst>
                                        <p:tav tm="0">
                                          <p:val>
                                            <p:fltVal val="90"/>
                                          </p:val>
                                        </p:tav>
                                        <p:tav tm="100000">
                                          <p:val>
                                            <p:fltVal val="0"/>
                                          </p:val>
                                        </p:tav>
                                      </p:tavLst>
                                    </p:anim>
                                    <p:animEffect transition="in" filter="fade">
                                      <p:cBhvr>
                                        <p:cTn id="228" dur="1000"/>
                                        <p:tgtEl>
                                          <p:spTgt spid="66"/>
                                        </p:tgtEl>
                                      </p:cBhvr>
                                    </p:animEffect>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grpId="0" nodeType="clickEffect">
                                  <p:stCondLst>
                                    <p:cond delay="0"/>
                                  </p:stCondLst>
                                  <p:childTnLst>
                                    <p:set>
                                      <p:cBhvr>
                                        <p:cTn id="232" dur="1" fill="hold">
                                          <p:stCondLst>
                                            <p:cond delay="0"/>
                                          </p:stCondLst>
                                        </p:cTn>
                                        <p:tgtEl>
                                          <p:spTgt spid="72"/>
                                        </p:tgtEl>
                                        <p:attrNameLst>
                                          <p:attrName>style.visibility</p:attrName>
                                        </p:attrNameLst>
                                      </p:cBhvr>
                                      <p:to>
                                        <p:strVal val="visible"/>
                                      </p:to>
                                    </p:set>
                                    <p:anim calcmode="lin" valueType="num">
                                      <p:cBhvr additive="base">
                                        <p:cTn id="233" dur="500" fill="hold"/>
                                        <p:tgtEl>
                                          <p:spTgt spid="72"/>
                                        </p:tgtEl>
                                        <p:attrNameLst>
                                          <p:attrName>ppt_x</p:attrName>
                                        </p:attrNameLst>
                                      </p:cBhvr>
                                      <p:tavLst>
                                        <p:tav tm="0">
                                          <p:val>
                                            <p:strVal val="#ppt_x"/>
                                          </p:val>
                                        </p:tav>
                                        <p:tav tm="100000">
                                          <p:val>
                                            <p:strVal val="#ppt_x"/>
                                          </p:val>
                                        </p:tav>
                                      </p:tavLst>
                                    </p:anim>
                                    <p:anim calcmode="lin" valueType="num">
                                      <p:cBhvr additive="base">
                                        <p:cTn id="23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31" presetClass="entr" presetSubtype="0" fill="hold" nodeType="clickEffect">
                                  <p:stCondLst>
                                    <p:cond delay="0"/>
                                  </p:stCondLst>
                                  <p:childTnLst>
                                    <p:set>
                                      <p:cBhvr>
                                        <p:cTn id="238" dur="1" fill="hold">
                                          <p:stCondLst>
                                            <p:cond delay="0"/>
                                          </p:stCondLst>
                                        </p:cTn>
                                        <p:tgtEl>
                                          <p:spTgt spid="67"/>
                                        </p:tgtEl>
                                        <p:attrNameLst>
                                          <p:attrName>style.visibility</p:attrName>
                                        </p:attrNameLst>
                                      </p:cBhvr>
                                      <p:to>
                                        <p:strVal val="visible"/>
                                      </p:to>
                                    </p:set>
                                    <p:anim calcmode="lin" valueType="num">
                                      <p:cBhvr>
                                        <p:cTn id="239" dur="1000" fill="hold"/>
                                        <p:tgtEl>
                                          <p:spTgt spid="67"/>
                                        </p:tgtEl>
                                        <p:attrNameLst>
                                          <p:attrName>ppt_w</p:attrName>
                                        </p:attrNameLst>
                                      </p:cBhvr>
                                      <p:tavLst>
                                        <p:tav tm="0">
                                          <p:val>
                                            <p:fltVal val="0"/>
                                          </p:val>
                                        </p:tav>
                                        <p:tav tm="100000">
                                          <p:val>
                                            <p:strVal val="#ppt_w"/>
                                          </p:val>
                                        </p:tav>
                                      </p:tavLst>
                                    </p:anim>
                                    <p:anim calcmode="lin" valueType="num">
                                      <p:cBhvr>
                                        <p:cTn id="240" dur="1000" fill="hold"/>
                                        <p:tgtEl>
                                          <p:spTgt spid="67"/>
                                        </p:tgtEl>
                                        <p:attrNameLst>
                                          <p:attrName>ppt_h</p:attrName>
                                        </p:attrNameLst>
                                      </p:cBhvr>
                                      <p:tavLst>
                                        <p:tav tm="0">
                                          <p:val>
                                            <p:fltVal val="0"/>
                                          </p:val>
                                        </p:tav>
                                        <p:tav tm="100000">
                                          <p:val>
                                            <p:strVal val="#ppt_h"/>
                                          </p:val>
                                        </p:tav>
                                      </p:tavLst>
                                    </p:anim>
                                    <p:anim calcmode="lin" valueType="num">
                                      <p:cBhvr>
                                        <p:cTn id="241" dur="1000" fill="hold"/>
                                        <p:tgtEl>
                                          <p:spTgt spid="67"/>
                                        </p:tgtEl>
                                        <p:attrNameLst>
                                          <p:attrName>style.rotation</p:attrName>
                                        </p:attrNameLst>
                                      </p:cBhvr>
                                      <p:tavLst>
                                        <p:tav tm="0">
                                          <p:val>
                                            <p:fltVal val="90"/>
                                          </p:val>
                                        </p:tav>
                                        <p:tav tm="100000">
                                          <p:val>
                                            <p:fltVal val="0"/>
                                          </p:val>
                                        </p:tav>
                                      </p:tavLst>
                                    </p:anim>
                                    <p:animEffect transition="in" filter="fade">
                                      <p:cBhvr>
                                        <p:cTn id="242" dur="1000"/>
                                        <p:tgtEl>
                                          <p:spTgt spid="67"/>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67"/>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 presetClass="exit" presetSubtype="0" fill="hold" nodeType="clickEffect">
                                  <p:stCondLst>
                                    <p:cond delay="0"/>
                                  </p:stCondLst>
                                  <p:childTnLst>
                                    <p:set>
                                      <p:cBhvr>
                                        <p:cTn id="250" dur="1" fill="hold">
                                          <p:stCondLst>
                                            <p:cond delay="0"/>
                                          </p:stCondLst>
                                        </p:cTn>
                                        <p:tgtEl>
                                          <p:spTgt spid="66"/>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nodeType="clickEffect">
                                  <p:stCondLst>
                                    <p:cond delay="0"/>
                                  </p:stCondLst>
                                  <p:childTnLst>
                                    <p:set>
                                      <p:cBhvr>
                                        <p:cTn id="254" dur="1" fill="hold">
                                          <p:stCondLst>
                                            <p:cond delay="0"/>
                                          </p:stCondLst>
                                        </p:cTn>
                                        <p:tgtEl>
                                          <p:spTgt spid="18"/>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48"/>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1" presetClass="exit" presetSubtype="0" fill="hold" nodeType="clickEffect">
                                  <p:stCondLst>
                                    <p:cond delay="0"/>
                                  </p:stCondLst>
                                  <p:childTnLst>
                                    <p:set>
                                      <p:cBhvr>
                                        <p:cTn id="262" dur="1" fill="hold">
                                          <p:stCondLst>
                                            <p:cond delay="0"/>
                                          </p:stCondLst>
                                        </p:cTn>
                                        <p:tgtEl>
                                          <p:spTgt spid="47"/>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xit" presetSubtype="0" fill="hold" grpId="1" nodeType="clickEffect">
                                  <p:stCondLst>
                                    <p:cond delay="0"/>
                                  </p:stCondLst>
                                  <p:childTnLst>
                                    <p:set>
                                      <p:cBhvr>
                                        <p:cTn id="266" dur="1" fill="hold">
                                          <p:stCondLst>
                                            <p:cond delay="0"/>
                                          </p:stCondLst>
                                        </p:cTn>
                                        <p:tgtEl>
                                          <p:spTgt spid="72"/>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nodeType="clickEffect">
                                  <p:stCondLst>
                                    <p:cond delay="0"/>
                                  </p:stCondLst>
                                  <p:childTnLst>
                                    <p:set>
                                      <p:cBhvr>
                                        <p:cTn id="270" dur="1" fill="hold">
                                          <p:stCondLst>
                                            <p:cond delay="0"/>
                                          </p:stCondLst>
                                        </p:cTn>
                                        <p:tgtEl>
                                          <p:spTgt spid="63"/>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1" presetClass="exit" presetSubtype="0" fill="hold" grpId="1" nodeType="clickEffect">
                                  <p:stCondLst>
                                    <p:cond delay="0"/>
                                  </p:stCondLst>
                                  <p:childTnLst>
                                    <p:set>
                                      <p:cBhvr>
                                        <p:cTn id="274" dur="1" fill="hold">
                                          <p:stCondLst>
                                            <p:cond delay="0"/>
                                          </p:stCondLst>
                                        </p:cTn>
                                        <p:tgtEl>
                                          <p:spTgt spid="1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2" presetClass="entr" presetSubtype="4" fill="hold" grpId="0" nodeType="clickEffect">
                                  <p:stCondLst>
                                    <p:cond delay="0"/>
                                  </p:stCondLst>
                                  <p:childTnLst>
                                    <p:set>
                                      <p:cBhvr>
                                        <p:cTn id="278" dur="1" fill="hold">
                                          <p:stCondLst>
                                            <p:cond delay="0"/>
                                          </p:stCondLst>
                                        </p:cTn>
                                        <p:tgtEl>
                                          <p:spTgt spid="73"/>
                                        </p:tgtEl>
                                        <p:attrNameLst>
                                          <p:attrName>style.visibility</p:attrName>
                                        </p:attrNameLst>
                                      </p:cBhvr>
                                      <p:to>
                                        <p:strVal val="visible"/>
                                      </p:to>
                                    </p:set>
                                    <p:anim calcmode="lin" valueType="num">
                                      <p:cBhvr additive="base">
                                        <p:cTn id="279" dur="500" fill="hold"/>
                                        <p:tgtEl>
                                          <p:spTgt spid="73"/>
                                        </p:tgtEl>
                                        <p:attrNameLst>
                                          <p:attrName>ppt_x</p:attrName>
                                        </p:attrNameLst>
                                      </p:cBhvr>
                                      <p:tavLst>
                                        <p:tav tm="0">
                                          <p:val>
                                            <p:strVal val="#ppt_x"/>
                                          </p:val>
                                        </p:tav>
                                        <p:tav tm="100000">
                                          <p:val>
                                            <p:strVal val="#ppt_x"/>
                                          </p:val>
                                        </p:tav>
                                      </p:tavLst>
                                    </p:anim>
                                    <p:anim calcmode="lin" valueType="num">
                                      <p:cBhvr additive="base">
                                        <p:cTn id="28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31" presetClass="entr" presetSubtype="0" fill="hold" nodeType="clickEffect">
                                  <p:stCondLst>
                                    <p:cond delay="0"/>
                                  </p:stCondLst>
                                  <p:childTnLst>
                                    <p:set>
                                      <p:cBhvr>
                                        <p:cTn id="284" dur="1" fill="hold">
                                          <p:stCondLst>
                                            <p:cond delay="0"/>
                                          </p:stCondLst>
                                        </p:cTn>
                                        <p:tgtEl>
                                          <p:spTgt spid="74"/>
                                        </p:tgtEl>
                                        <p:attrNameLst>
                                          <p:attrName>style.visibility</p:attrName>
                                        </p:attrNameLst>
                                      </p:cBhvr>
                                      <p:to>
                                        <p:strVal val="visible"/>
                                      </p:to>
                                    </p:set>
                                    <p:anim calcmode="lin" valueType="num">
                                      <p:cBhvr>
                                        <p:cTn id="285" dur="1000" fill="hold"/>
                                        <p:tgtEl>
                                          <p:spTgt spid="74"/>
                                        </p:tgtEl>
                                        <p:attrNameLst>
                                          <p:attrName>ppt_w</p:attrName>
                                        </p:attrNameLst>
                                      </p:cBhvr>
                                      <p:tavLst>
                                        <p:tav tm="0">
                                          <p:val>
                                            <p:fltVal val="0"/>
                                          </p:val>
                                        </p:tav>
                                        <p:tav tm="100000">
                                          <p:val>
                                            <p:strVal val="#ppt_w"/>
                                          </p:val>
                                        </p:tav>
                                      </p:tavLst>
                                    </p:anim>
                                    <p:anim calcmode="lin" valueType="num">
                                      <p:cBhvr>
                                        <p:cTn id="286" dur="1000" fill="hold"/>
                                        <p:tgtEl>
                                          <p:spTgt spid="74"/>
                                        </p:tgtEl>
                                        <p:attrNameLst>
                                          <p:attrName>ppt_h</p:attrName>
                                        </p:attrNameLst>
                                      </p:cBhvr>
                                      <p:tavLst>
                                        <p:tav tm="0">
                                          <p:val>
                                            <p:fltVal val="0"/>
                                          </p:val>
                                        </p:tav>
                                        <p:tav tm="100000">
                                          <p:val>
                                            <p:strVal val="#ppt_h"/>
                                          </p:val>
                                        </p:tav>
                                      </p:tavLst>
                                    </p:anim>
                                    <p:anim calcmode="lin" valueType="num">
                                      <p:cBhvr>
                                        <p:cTn id="287" dur="1000" fill="hold"/>
                                        <p:tgtEl>
                                          <p:spTgt spid="74"/>
                                        </p:tgtEl>
                                        <p:attrNameLst>
                                          <p:attrName>style.rotation</p:attrName>
                                        </p:attrNameLst>
                                      </p:cBhvr>
                                      <p:tavLst>
                                        <p:tav tm="0">
                                          <p:val>
                                            <p:fltVal val="90"/>
                                          </p:val>
                                        </p:tav>
                                        <p:tav tm="100000">
                                          <p:val>
                                            <p:fltVal val="0"/>
                                          </p:val>
                                        </p:tav>
                                      </p:tavLst>
                                    </p:anim>
                                    <p:animEffect transition="in" filter="fade">
                                      <p:cBhvr>
                                        <p:cTn id="288" dur="1000"/>
                                        <p:tgtEl>
                                          <p:spTgt spid="74"/>
                                        </p:tgtEl>
                                      </p:cBhvr>
                                    </p:animEffect>
                                  </p:childTnLst>
                                </p:cTn>
                              </p:par>
                            </p:childTnLst>
                          </p:cTn>
                        </p:par>
                      </p:childTnLst>
                    </p:cTn>
                  </p:par>
                  <p:par>
                    <p:cTn id="289" fill="hold">
                      <p:stCondLst>
                        <p:cond delay="indefinite"/>
                      </p:stCondLst>
                      <p:childTnLst>
                        <p:par>
                          <p:cTn id="290" fill="hold">
                            <p:stCondLst>
                              <p:cond delay="0"/>
                            </p:stCondLst>
                            <p:childTnLst>
                              <p:par>
                                <p:cTn id="291" presetID="2" presetClass="entr" presetSubtype="4" fill="hold" nodeType="clickEffect">
                                  <p:stCondLst>
                                    <p:cond delay="0"/>
                                  </p:stCondLst>
                                  <p:childTnLst>
                                    <p:set>
                                      <p:cBhvr>
                                        <p:cTn id="292" dur="1" fill="hold">
                                          <p:stCondLst>
                                            <p:cond delay="0"/>
                                          </p:stCondLst>
                                        </p:cTn>
                                        <p:tgtEl>
                                          <p:spTgt spid="75"/>
                                        </p:tgtEl>
                                        <p:attrNameLst>
                                          <p:attrName>style.visibility</p:attrName>
                                        </p:attrNameLst>
                                      </p:cBhvr>
                                      <p:to>
                                        <p:strVal val="visible"/>
                                      </p:to>
                                    </p:set>
                                    <p:anim calcmode="lin" valueType="num">
                                      <p:cBhvr additive="base">
                                        <p:cTn id="293" dur="500" fill="hold"/>
                                        <p:tgtEl>
                                          <p:spTgt spid="75"/>
                                        </p:tgtEl>
                                        <p:attrNameLst>
                                          <p:attrName>ppt_x</p:attrName>
                                        </p:attrNameLst>
                                      </p:cBhvr>
                                      <p:tavLst>
                                        <p:tav tm="0">
                                          <p:val>
                                            <p:strVal val="#ppt_x"/>
                                          </p:val>
                                        </p:tav>
                                        <p:tav tm="100000">
                                          <p:val>
                                            <p:strVal val="#ppt_x"/>
                                          </p:val>
                                        </p:tav>
                                      </p:tavLst>
                                    </p:anim>
                                    <p:anim calcmode="lin" valueType="num">
                                      <p:cBhvr additive="base">
                                        <p:cTn id="29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95" fill="hold">
                      <p:stCondLst>
                        <p:cond delay="indefinite"/>
                      </p:stCondLst>
                      <p:childTnLst>
                        <p:par>
                          <p:cTn id="296" fill="hold">
                            <p:stCondLst>
                              <p:cond delay="0"/>
                            </p:stCondLst>
                            <p:childTnLst>
                              <p:par>
                                <p:cTn id="297" presetID="31" presetClass="entr" presetSubtype="0" fill="hold" nodeType="clickEffect">
                                  <p:stCondLst>
                                    <p:cond delay="0"/>
                                  </p:stCondLst>
                                  <p:childTnLst>
                                    <p:set>
                                      <p:cBhvr>
                                        <p:cTn id="298" dur="1" fill="hold">
                                          <p:stCondLst>
                                            <p:cond delay="0"/>
                                          </p:stCondLst>
                                        </p:cTn>
                                        <p:tgtEl>
                                          <p:spTgt spid="78"/>
                                        </p:tgtEl>
                                        <p:attrNameLst>
                                          <p:attrName>style.visibility</p:attrName>
                                        </p:attrNameLst>
                                      </p:cBhvr>
                                      <p:to>
                                        <p:strVal val="visible"/>
                                      </p:to>
                                    </p:set>
                                    <p:anim calcmode="lin" valueType="num">
                                      <p:cBhvr>
                                        <p:cTn id="299" dur="1000" fill="hold"/>
                                        <p:tgtEl>
                                          <p:spTgt spid="78"/>
                                        </p:tgtEl>
                                        <p:attrNameLst>
                                          <p:attrName>ppt_w</p:attrName>
                                        </p:attrNameLst>
                                      </p:cBhvr>
                                      <p:tavLst>
                                        <p:tav tm="0">
                                          <p:val>
                                            <p:fltVal val="0"/>
                                          </p:val>
                                        </p:tav>
                                        <p:tav tm="100000">
                                          <p:val>
                                            <p:strVal val="#ppt_w"/>
                                          </p:val>
                                        </p:tav>
                                      </p:tavLst>
                                    </p:anim>
                                    <p:anim calcmode="lin" valueType="num">
                                      <p:cBhvr>
                                        <p:cTn id="300" dur="1000" fill="hold"/>
                                        <p:tgtEl>
                                          <p:spTgt spid="78"/>
                                        </p:tgtEl>
                                        <p:attrNameLst>
                                          <p:attrName>ppt_h</p:attrName>
                                        </p:attrNameLst>
                                      </p:cBhvr>
                                      <p:tavLst>
                                        <p:tav tm="0">
                                          <p:val>
                                            <p:fltVal val="0"/>
                                          </p:val>
                                        </p:tav>
                                        <p:tav tm="100000">
                                          <p:val>
                                            <p:strVal val="#ppt_h"/>
                                          </p:val>
                                        </p:tav>
                                      </p:tavLst>
                                    </p:anim>
                                    <p:anim calcmode="lin" valueType="num">
                                      <p:cBhvr>
                                        <p:cTn id="301" dur="1000" fill="hold"/>
                                        <p:tgtEl>
                                          <p:spTgt spid="78"/>
                                        </p:tgtEl>
                                        <p:attrNameLst>
                                          <p:attrName>style.rotation</p:attrName>
                                        </p:attrNameLst>
                                      </p:cBhvr>
                                      <p:tavLst>
                                        <p:tav tm="0">
                                          <p:val>
                                            <p:fltVal val="90"/>
                                          </p:val>
                                        </p:tav>
                                        <p:tav tm="100000">
                                          <p:val>
                                            <p:fltVal val="0"/>
                                          </p:val>
                                        </p:tav>
                                      </p:tavLst>
                                    </p:anim>
                                    <p:animEffect transition="in" filter="fade">
                                      <p:cBhvr>
                                        <p:cTn id="302" dur="1000"/>
                                        <p:tgtEl>
                                          <p:spTgt spid="78"/>
                                        </p:tgtEl>
                                      </p:cBhvr>
                                    </p:animEffect>
                                  </p:childTnLst>
                                </p:cTn>
                              </p:par>
                            </p:childTnLst>
                          </p:cTn>
                        </p:par>
                      </p:childTnLst>
                    </p:cTn>
                  </p:par>
                  <p:par>
                    <p:cTn id="303" fill="hold">
                      <p:stCondLst>
                        <p:cond delay="indefinite"/>
                      </p:stCondLst>
                      <p:childTnLst>
                        <p:par>
                          <p:cTn id="304" fill="hold">
                            <p:stCondLst>
                              <p:cond delay="0"/>
                            </p:stCondLst>
                            <p:childTnLst>
                              <p:par>
                                <p:cTn id="305" presetID="31" presetClass="entr" presetSubtype="0" fill="hold" nodeType="clickEffect">
                                  <p:stCondLst>
                                    <p:cond delay="0"/>
                                  </p:stCondLst>
                                  <p:childTnLst>
                                    <p:set>
                                      <p:cBhvr>
                                        <p:cTn id="306" dur="1" fill="hold">
                                          <p:stCondLst>
                                            <p:cond delay="0"/>
                                          </p:stCondLst>
                                        </p:cTn>
                                        <p:tgtEl>
                                          <p:spTgt spid="79"/>
                                        </p:tgtEl>
                                        <p:attrNameLst>
                                          <p:attrName>style.visibility</p:attrName>
                                        </p:attrNameLst>
                                      </p:cBhvr>
                                      <p:to>
                                        <p:strVal val="visible"/>
                                      </p:to>
                                    </p:set>
                                    <p:anim calcmode="lin" valueType="num">
                                      <p:cBhvr>
                                        <p:cTn id="307" dur="1000" fill="hold"/>
                                        <p:tgtEl>
                                          <p:spTgt spid="79"/>
                                        </p:tgtEl>
                                        <p:attrNameLst>
                                          <p:attrName>ppt_w</p:attrName>
                                        </p:attrNameLst>
                                      </p:cBhvr>
                                      <p:tavLst>
                                        <p:tav tm="0">
                                          <p:val>
                                            <p:fltVal val="0"/>
                                          </p:val>
                                        </p:tav>
                                        <p:tav tm="100000">
                                          <p:val>
                                            <p:strVal val="#ppt_w"/>
                                          </p:val>
                                        </p:tav>
                                      </p:tavLst>
                                    </p:anim>
                                    <p:anim calcmode="lin" valueType="num">
                                      <p:cBhvr>
                                        <p:cTn id="308" dur="1000" fill="hold"/>
                                        <p:tgtEl>
                                          <p:spTgt spid="79"/>
                                        </p:tgtEl>
                                        <p:attrNameLst>
                                          <p:attrName>ppt_h</p:attrName>
                                        </p:attrNameLst>
                                      </p:cBhvr>
                                      <p:tavLst>
                                        <p:tav tm="0">
                                          <p:val>
                                            <p:fltVal val="0"/>
                                          </p:val>
                                        </p:tav>
                                        <p:tav tm="100000">
                                          <p:val>
                                            <p:strVal val="#ppt_h"/>
                                          </p:val>
                                        </p:tav>
                                      </p:tavLst>
                                    </p:anim>
                                    <p:anim calcmode="lin" valueType="num">
                                      <p:cBhvr>
                                        <p:cTn id="309" dur="1000" fill="hold"/>
                                        <p:tgtEl>
                                          <p:spTgt spid="79"/>
                                        </p:tgtEl>
                                        <p:attrNameLst>
                                          <p:attrName>style.rotation</p:attrName>
                                        </p:attrNameLst>
                                      </p:cBhvr>
                                      <p:tavLst>
                                        <p:tav tm="0">
                                          <p:val>
                                            <p:fltVal val="90"/>
                                          </p:val>
                                        </p:tav>
                                        <p:tav tm="100000">
                                          <p:val>
                                            <p:fltVal val="0"/>
                                          </p:val>
                                        </p:tav>
                                      </p:tavLst>
                                    </p:anim>
                                    <p:animEffect transition="in" filter="fade">
                                      <p:cBhvr>
                                        <p:cTn id="310" dur="1000"/>
                                        <p:tgtEl>
                                          <p:spTgt spid="79"/>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79"/>
                                        </p:tgtEl>
                                        <p:attrNameLst>
                                          <p:attrName>style.visibility</p:attrName>
                                        </p:attrNameLst>
                                      </p:cBhvr>
                                      <p:to>
                                        <p:strVal val="hidden"/>
                                      </p:to>
                                    </p:set>
                                  </p:childTnLst>
                                </p:cTn>
                              </p:par>
                            </p:childTnLst>
                          </p:cTn>
                        </p:par>
                      </p:childTnLst>
                    </p:cTn>
                  </p:par>
                  <p:par>
                    <p:cTn id="315" fill="hold">
                      <p:stCondLst>
                        <p:cond delay="indefinite"/>
                      </p:stCondLst>
                      <p:childTnLst>
                        <p:par>
                          <p:cTn id="316" fill="hold">
                            <p:stCondLst>
                              <p:cond delay="0"/>
                            </p:stCondLst>
                            <p:childTnLst>
                              <p:par>
                                <p:cTn id="317" presetID="31" presetClass="entr" presetSubtype="0" fill="hold" nodeType="clickEffect">
                                  <p:stCondLst>
                                    <p:cond delay="0"/>
                                  </p:stCondLst>
                                  <p:childTnLst>
                                    <p:set>
                                      <p:cBhvr>
                                        <p:cTn id="318" dur="1" fill="hold">
                                          <p:stCondLst>
                                            <p:cond delay="0"/>
                                          </p:stCondLst>
                                        </p:cTn>
                                        <p:tgtEl>
                                          <p:spTgt spid="80"/>
                                        </p:tgtEl>
                                        <p:attrNameLst>
                                          <p:attrName>style.visibility</p:attrName>
                                        </p:attrNameLst>
                                      </p:cBhvr>
                                      <p:to>
                                        <p:strVal val="visible"/>
                                      </p:to>
                                    </p:set>
                                    <p:anim calcmode="lin" valueType="num">
                                      <p:cBhvr>
                                        <p:cTn id="319" dur="1000" fill="hold"/>
                                        <p:tgtEl>
                                          <p:spTgt spid="80"/>
                                        </p:tgtEl>
                                        <p:attrNameLst>
                                          <p:attrName>ppt_w</p:attrName>
                                        </p:attrNameLst>
                                      </p:cBhvr>
                                      <p:tavLst>
                                        <p:tav tm="0">
                                          <p:val>
                                            <p:fltVal val="0"/>
                                          </p:val>
                                        </p:tav>
                                        <p:tav tm="100000">
                                          <p:val>
                                            <p:strVal val="#ppt_w"/>
                                          </p:val>
                                        </p:tav>
                                      </p:tavLst>
                                    </p:anim>
                                    <p:anim calcmode="lin" valueType="num">
                                      <p:cBhvr>
                                        <p:cTn id="320" dur="1000" fill="hold"/>
                                        <p:tgtEl>
                                          <p:spTgt spid="80"/>
                                        </p:tgtEl>
                                        <p:attrNameLst>
                                          <p:attrName>ppt_h</p:attrName>
                                        </p:attrNameLst>
                                      </p:cBhvr>
                                      <p:tavLst>
                                        <p:tav tm="0">
                                          <p:val>
                                            <p:fltVal val="0"/>
                                          </p:val>
                                        </p:tav>
                                        <p:tav tm="100000">
                                          <p:val>
                                            <p:strVal val="#ppt_h"/>
                                          </p:val>
                                        </p:tav>
                                      </p:tavLst>
                                    </p:anim>
                                    <p:anim calcmode="lin" valueType="num">
                                      <p:cBhvr>
                                        <p:cTn id="321" dur="1000" fill="hold"/>
                                        <p:tgtEl>
                                          <p:spTgt spid="80"/>
                                        </p:tgtEl>
                                        <p:attrNameLst>
                                          <p:attrName>style.rotation</p:attrName>
                                        </p:attrNameLst>
                                      </p:cBhvr>
                                      <p:tavLst>
                                        <p:tav tm="0">
                                          <p:val>
                                            <p:fltVal val="90"/>
                                          </p:val>
                                        </p:tav>
                                        <p:tav tm="100000">
                                          <p:val>
                                            <p:fltVal val="0"/>
                                          </p:val>
                                        </p:tav>
                                      </p:tavLst>
                                    </p:anim>
                                    <p:animEffect transition="in" filter="fade">
                                      <p:cBhvr>
                                        <p:cTn id="322" dur="1000"/>
                                        <p:tgtEl>
                                          <p:spTgt spid="80"/>
                                        </p:tgtEl>
                                      </p:cBhvr>
                                    </p:animEffect>
                                  </p:childTnLst>
                                </p:cTn>
                              </p:par>
                            </p:childTnLst>
                          </p:cTn>
                        </p:par>
                      </p:childTnLst>
                    </p:cTn>
                  </p:par>
                  <p:par>
                    <p:cTn id="323" fill="hold">
                      <p:stCondLst>
                        <p:cond delay="indefinite"/>
                      </p:stCondLst>
                      <p:childTnLst>
                        <p:par>
                          <p:cTn id="324" fill="hold">
                            <p:stCondLst>
                              <p:cond delay="0"/>
                            </p:stCondLst>
                            <p:childTnLst>
                              <p:par>
                                <p:cTn id="325" presetID="2" presetClass="entr" presetSubtype="4" fill="hold" nodeType="clickEffect">
                                  <p:stCondLst>
                                    <p:cond delay="0"/>
                                  </p:stCondLst>
                                  <p:childTnLst>
                                    <p:set>
                                      <p:cBhvr>
                                        <p:cTn id="326" dur="1" fill="hold">
                                          <p:stCondLst>
                                            <p:cond delay="0"/>
                                          </p:stCondLst>
                                        </p:cTn>
                                        <p:tgtEl>
                                          <p:spTgt spid="81"/>
                                        </p:tgtEl>
                                        <p:attrNameLst>
                                          <p:attrName>style.visibility</p:attrName>
                                        </p:attrNameLst>
                                      </p:cBhvr>
                                      <p:to>
                                        <p:strVal val="visible"/>
                                      </p:to>
                                    </p:set>
                                    <p:anim calcmode="lin" valueType="num">
                                      <p:cBhvr additive="base">
                                        <p:cTn id="327" dur="500" fill="hold"/>
                                        <p:tgtEl>
                                          <p:spTgt spid="81"/>
                                        </p:tgtEl>
                                        <p:attrNameLst>
                                          <p:attrName>ppt_x</p:attrName>
                                        </p:attrNameLst>
                                      </p:cBhvr>
                                      <p:tavLst>
                                        <p:tav tm="0">
                                          <p:val>
                                            <p:strVal val="#ppt_x"/>
                                          </p:val>
                                        </p:tav>
                                        <p:tav tm="100000">
                                          <p:val>
                                            <p:strVal val="#ppt_x"/>
                                          </p:val>
                                        </p:tav>
                                      </p:tavLst>
                                    </p:anim>
                                    <p:anim calcmode="lin" valueType="num">
                                      <p:cBhvr additive="base">
                                        <p:cTn id="32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29" fill="hold">
                      <p:stCondLst>
                        <p:cond delay="indefinite"/>
                      </p:stCondLst>
                      <p:childTnLst>
                        <p:par>
                          <p:cTn id="330" fill="hold">
                            <p:stCondLst>
                              <p:cond delay="0"/>
                            </p:stCondLst>
                            <p:childTnLst>
                              <p:par>
                                <p:cTn id="331" presetID="1" presetClass="exit" presetSubtype="0" fill="hold" nodeType="clickEffect">
                                  <p:stCondLst>
                                    <p:cond delay="0"/>
                                  </p:stCondLst>
                                  <p:childTnLst>
                                    <p:set>
                                      <p:cBhvr>
                                        <p:cTn id="332" dur="1" fill="hold">
                                          <p:stCondLst>
                                            <p:cond delay="0"/>
                                          </p:stCondLst>
                                        </p:cTn>
                                        <p:tgtEl>
                                          <p:spTgt spid="80"/>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31" presetClass="entr" presetSubtype="0" fill="hold" nodeType="clickEffect">
                                  <p:stCondLst>
                                    <p:cond delay="0"/>
                                  </p:stCondLst>
                                  <p:childTnLst>
                                    <p:set>
                                      <p:cBhvr>
                                        <p:cTn id="336" dur="1" fill="hold">
                                          <p:stCondLst>
                                            <p:cond delay="0"/>
                                          </p:stCondLst>
                                        </p:cTn>
                                        <p:tgtEl>
                                          <p:spTgt spid="84"/>
                                        </p:tgtEl>
                                        <p:attrNameLst>
                                          <p:attrName>style.visibility</p:attrName>
                                        </p:attrNameLst>
                                      </p:cBhvr>
                                      <p:to>
                                        <p:strVal val="visible"/>
                                      </p:to>
                                    </p:set>
                                    <p:anim calcmode="lin" valueType="num">
                                      <p:cBhvr>
                                        <p:cTn id="337" dur="1000" fill="hold"/>
                                        <p:tgtEl>
                                          <p:spTgt spid="84"/>
                                        </p:tgtEl>
                                        <p:attrNameLst>
                                          <p:attrName>ppt_w</p:attrName>
                                        </p:attrNameLst>
                                      </p:cBhvr>
                                      <p:tavLst>
                                        <p:tav tm="0">
                                          <p:val>
                                            <p:fltVal val="0"/>
                                          </p:val>
                                        </p:tav>
                                        <p:tav tm="100000">
                                          <p:val>
                                            <p:strVal val="#ppt_w"/>
                                          </p:val>
                                        </p:tav>
                                      </p:tavLst>
                                    </p:anim>
                                    <p:anim calcmode="lin" valueType="num">
                                      <p:cBhvr>
                                        <p:cTn id="338" dur="1000" fill="hold"/>
                                        <p:tgtEl>
                                          <p:spTgt spid="84"/>
                                        </p:tgtEl>
                                        <p:attrNameLst>
                                          <p:attrName>ppt_h</p:attrName>
                                        </p:attrNameLst>
                                      </p:cBhvr>
                                      <p:tavLst>
                                        <p:tav tm="0">
                                          <p:val>
                                            <p:fltVal val="0"/>
                                          </p:val>
                                        </p:tav>
                                        <p:tav tm="100000">
                                          <p:val>
                                            <p:strVal val="#ppt_h"/>
                                          </p:val>
                                        </p:tav>
                                      </p:tavLst>
                                    </p:anim>
                                    <p:anim calcmode="lin" valueType="num">
                                      <p:cBhvr>
                                        <p:cTn id="339" dur="1000" fill="hold"/>
                                        <p:tgtEl>
                                          <p:spTgt spid="84"/>
                                        </p:tgtEl>
                                        <p:attrNameLst>
                                          <p:attrName>style.rotation</p:attrName>
                                        </p:attrNameLst>
                                      </p:cBhvr>
                                      <p:tavLst>
                                        <p:tav tm="0">
                                          <p:val>
                                            <p:fltVal val="90"/>
                                          </p:val>
                                        </p:tav>
                                        <p:tav tm="100000">
                                          <p:val>
                                            <p:fltVal val="0"/>
                                          </p:val>
                                        </p:tav>
                                      </p:tavLst>
                                    </p:anim>
                                    <p:animEffect transition="in" filter="fade">
                                      <p:cBhvr>
                                        <p:cTn id="340" dur="1000"/>
                                        <p:tgtEl>
                                          <p:spTgt spid="84"/>
                                        </p:tgtEl>
                                      </p:cBhvr>
                                    </p:animEffect>
                                  </p:childTnLst>
                                </p:cTn>
                              </p:par>
                            </p:childTnLst>
                          </p:cTn>
                        </p:par>
                      </p:childTnLst>
                    </p:cTn>
                  </p:par>
                  <p:par>
                    <p:cTn id="341" fill="hold">
                      <p:stCondLst>
                        <p:cond delay="indefinite"/>
                      </p:stCondLst>
                      <p:childTnLst>
                        <p:par>
                          <p:cTn id="342" fill="hold">
                            <p:stCondLst>
                              <p:cond delay="0"/>
                            </p:stCondLst>
                            <p:childTnLst>
                              <p:par>
                                <p:cTn id="343" presetID="2" presetClass="entr" presetSubtype="4" fill="hold" nodeType="clickEffect">
                                  <p:stCondLst>
                                    <p:cond delay="0"/>
                                  </p:stCondLst>
                                  <p:childTnLst>
                                    <p:set>
                                      <p:cBhvr>
                                        <p:cTn id="344" dur="1" fill="hold">
                                          <p:stCondLst>
                                            <p:cond delay="0"/>
                                          </p:stCondLst>
                                        </p:cTn>
                                        <p:tgtEl>
                                          <p:spTgt spid="85"/>
                                        </p:tgtEl>
                                        <p:attrNameLst>
                                          <p:attrName>style.visibility</p:attrName>
                                        </p:attrNameLst>
                                      </p:cBhvr>
                                      <p:to>
                                        <p:strVal val="visible"/>
                                      </p:to>
                                    </p:set>
                                    <p:anim calcmode="lin" valueType="num">
                                      <p:cBhvr additive="base">
                                        <p:cTn id="345" dur="500" fill="hold"/>
                                        <p:tgtEl>
                                          <p:spTgt spid="85"/>
                                        </p:tgtEl>
                                        <p:attrNameLst>
                                          <p:attrName>ppt_x</p:attrName>
                                        </p:attrNameLst>
                                      </p:cBhvr>
                                      <p:tavLst>
                                        <p:tav tm="0">
                                          <p:val>
                                            <p:strVal val="#ppt_x"/>
                                          </p:val>
                                        </p:tav>
                                        <p:tav tm="100000">
                                          <p:val>
                                            <p:strVal val="#ppt_x"/>
                                          </p:val>
                                        </p:tav>
                                      </p:tavLst>
                                    </p:anim>
                                    <p:anim calcmode="lin" valueType="num">
                                      <p:cBhvr additive="base">
                                        <p:cTn id="34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347" fill="hold">
                      <p:stCondLst>
                        <p:cond delay="indefinite"/>
                      </p:stCondLst>
                      <p:childTnLst>
                        <p:par>
                          <p:cTn id="348" fill="hold">
                            <p:stCondLst>
                              <p:cond delay="0"/>
                            </p:stCondLst>
                            <p:childTnLst>
                              <p:par>
                                <p:cTn id="349" presetID="1" presetClass="exit" presetSubtype="0" fill="hold" nodeType="clickEffect">
                                  <p:stCondLst>
                                    <p:cond delay="0"/>
                                  </p:stCondLst>
                                  <p:childTnLst>
                                    <p:set>
                                      <p:cBhvr>
                                        <p:cTn id="350" dur="1" fill="hold">
                                          <p:stCondLst>
                                            <p:cond delay="0"/>
                                          </p:stCondLst>
                                        </p:cTn>
                                        <p:tgtEl>
                                          <p:spTgt spid="7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1" presetClass="entr" presetSubtype="0" fill="hold" nodeType="clickEffect">
                                  <p:stCondLst>
                                    <p:cond delay="0"/>
                                  </p:stCondLst>
                                  <p:childTnLst>
                                    <p:set>
                                      <p:cBhvr>
                                        <p:cTn id="354" dur="1" fill="hold">
                                          <p:stCondLst>
                                            <p:cond delay="0"/>
                                          </p:stCondLst>
                                        </p:cTn>
                                        <p:tgtEl>
                                          <p:spTgt spid="86"/>
                                        </p:tgtEl>
                                        <p:attrNameLst>
                                          <p:attrName>style.visibility</p:attrName>
                                        </p:attrNameLst>
                                      </p:cBhvr>
                                      <p:to>
                                        <p:strVal val="visible"/>
                                      </p:to>
                                    </p:set>
                                    <p:anim calcmode="lin" valueType="num">
                                      <p:cBhvr>
                                        <p:cTn id="355" dur="1000" fill="hold"/>
                                        <p:tgtEl>
                                          <p:spTgt spid="86"/>
                                        </p:tgtEl>
                                        <p:attrNameLst>
                                          <p:attrName>ppt_w</p:attrName>
                                        </p:attrNameLst>
                                      </p:cBhvr>
                                      <p:tavLst>
                                        <p:tav tm="0">
                                          <p:val>
                                            <p:fltVal val="0"/>
                                          </p:val>
                                        </p:tav>
                                        <p:tav tm="100000">
                                          <p:val>
                                            <p:strVal val="#ppt_w"/>
                                          </p:val>
                                        </p:tav>
                                      </p:tavLst>
                                    </p:anim>
                                    <p:anim calcmode="lin" valueType="num">
                                      <p:cBhvr>
                                        <p:cTn id="356" dur="1000" fill="hold"/>
                                        <p:tgtEl>
                                          <p:spTgt spid="86"/>
                                        </p:tgtEl>
                                        <p:attrNameLst>
                                          <p:attrName>ppt_h</p:attrName>
                                        </p:attrNameLst>
                                      </p:cBhvr>
                                      <p:tavLst>
                                        <p:tav tm="0">
                                          <p:val>
                                            <p:fltVal val="0"/>
                                          </p:val>
                                        </p:tav>
                                        <p:tav tm="100000">
                                          <p:val>
                                            <p:strVal val="#ppt_h"/>
                                          </p:val>
                                        </p:tav>
                                      </p:tavLst>
                                    </p:anim>
                                    <p:anim calcmode="lin" valueType="num">
                                      <p:cBhvr>
                                        <p:cTn id="357" dur="1000" fill="hold"/>
                                        <p:tgtEl>
                                          <p:spTgt spid="86"/>
                                        </p:tgtEl>
                                        <p:attrNameLst>
                                          <p:attrName>style.rotation</p:attrName>
                                        </p:attrNameLst>
                                      </p:cBhvr>
                                      <p:tavLst>
                                        <p:tav tm="0">
                                          <p:val>
                                            <p:fltVal val="90"/>
                                          </p:val>
                                        </p:tav>
                                        <p:tav tm="100000">
                                          <p:val>
                                            <p:fltVal val="0"/>
                                          </p:val>
                                        </p:tav>
                                      </p:tavLst>
                                    </p:anim>
                                    <p:animEffect transition="in" filter="fade">
                                      <p:cBhvr>
                                        <p:cTn id="358" dur="1000"/>
                                        <p:tgtEl>
                                          <p:spTgt spid="86"/>
                                        </p:tgtEl>
                                      </p:cBhvr>
                                    </p:animEffect>
                                  </p:childTnLst>
                                </p:cTn>
                              </p:par>
                            </p:childTnLst>
                          </p:cTn>
                        </p:par>
                      </p:childTnLst>
                    </p:cTn>
                  </p:par>
                  <p:par>
                    <p:cTn id="359" fill="hold">
                      <p:stCondLst>
                        <p:cond delay="indefinite"/>
                      </p:stCondLst>
                      <p:childTnLst>
                        <p:par>
                          <p:cTn id="360" fill="hold">
                            <p:stCondLst>
                              <p:cond delay="0"/>
                            </p:stCondLst>
                            <p:childTnLst>
                              <p:par>
                                <p:cTn id="361" presetID="31" presetClass="entr" presetSubtype="0" fill="hold" grpId="0" nodeType="clickEffect">
                                  <p:stCondLst>
                                    <p:cond delay="0"/>
                                  </p:stCondLst>
                                  <p:childTnLst>
                                    <p:set>
                                      <p:cBhvr>
                                        <p:cTn id="362" dur="1" fill="hold">
                                          <p:stCondLst>
                                            <p:cond delay="0"/>
                                          </p:stCondLst>
                                        </p:cTn>
                                        <p:tgtEl>
                                          <p:spTgt spid="91"/>
                                        </p:tgtEl>
                                        <p:attrNameLst>
                                          <p:attrName>style.visibility</p:attrName>
                                        </p:attrNameLst>
                                      </p:cBhvr>
                                      <p:to>
                                        <p:strVal val="visible"/>
                                      </p:to>
                                    </p:set>
                                    <p:anim calcmode="lin" valueType="num">
                                      <p:cBhvr>
                                        <p:cTn id="363" dur="1000" fill="hold"/>
                                        <p:tgtEl>
                                          <p:spTgt spid="91"/>
                                        </p:tgtEl>
                                        <p:attrNameLst>
                                          <p:attrName>ppt_w</p:attrName>
                                        </p:attrNameLst>
                                      </p:cBhvr>
                                      <p:tavLst>
                                        <p:tav tm="0">
                                          <p:val>
                                            <p:fltVal val="0"/>
                                          </p:val>
                                        </p:tav>
                                        <p:tav tm="100000">
                                          <p:val>
                                            <p:strVal val="#ppt_w"/>
                                          </p:val>
                                        </p:tav>
                                      </p:tavLst>
                                    </p:anim>
                                    <p:anim calcmode="lin" valueType="num">
                                      <p:cBhvr>
                                        <p:cTn id="364" dur="1000" fill="hold"/>
                                        <p:tgtEl>
                                          <p:spTgt spid="91"/>
                                        </p:tgtEl>
                                        <p:attrNameLst>
                                          <p:attrName>ppt_h</p:attrName>
                                        </p:attrNameLst>
                                      </p:cBhvr>
                                      <p:tavLst>
                                        <p:tav tm="0">
                                          <p:val>
                                            <p:fltVal val="0"/>
                                          </p:val>
                                        </p:tav>
                                        <p:tav tm="100000">
                                          <p:val>
                                            <p:strVal val="#ppt_h"/>
                                          </p:val>
                                        </p:tav>
                                      </p:tavLst>
                                    </p:anim>
                                    <p:anim calcmode="lin" valueType="num">
                                      <p:cBhvr>
                                        <p:cTn id="365" dur="1000" fill="hold"/>
                                        <p:tgtEl>
                                          <p:spTgt spid="91"/>
                                        </p:tgtEl>
                                        <p:attrNameLst>
                                          <p:attrName>style.rotation</p:attrName>
                                        </p:attrNameLst>
                                      </p:cBhvr>
                                      <p:tavLst>
                                        <p:tav tm="0">
                                          <p:val>
                                            <p:fltVal val="90"/>
                                          </p:val>
                                        </p:tav>
                                        <p:tav tm="100000">
                                          <p:val>
                                            <p:fltVal val="0"/>
                                          </p:val>
                                        </p:tav>
                                      </p:tavLst>
                                    </p:anim>
                                    <p:animEffect transition="in" filter="fade">
                                      <p:cBhvr>
                                        <p:cTn id="366" dur="1000"/>
                                        <p:tgtEl>
                                          <p:spTgt spid="91"/>
                                        </p:tgtEl>
                                      </p:cBhvr>
                                    </p:animEffect>
                                  </p:childTnLst>
                                </p:cTn>
                              </p:par>
                            </p:childTnLst>
                          </p:cTn>
                        </p:par>
                      </p:childTnLst>
                    </p:cTn>
                  </p:par>
                  <p:par>
                    <p:cTn id="367" fill="hold">
                      <p:stCondLst>
                        <p:cond delay="indefinite"/>
                      </p:stCondLst>
                      <p:childTnLst>
                        <p:par>
                          <p:cTn id="368" fill="hold">
                            <p:stCondLst>
                              <p:cond delay="0"/>
                            </p:stCondLst>
                            <p:childTnLst>
                              <p:par>
                                <p:cTn id="369" presetID="1" presetClass="exit" presetSubtype="0" fill="hold" nodeType="clickEffect">
                                  <p:stCondLst>
                                    <p:cond delay="0"/>
                                  </p:stCondLst>
                                  <p:childTnLst>
                                    <p:set>
                                      <p:cBhvr>
                                        <p:cTn id="370" dur="1" fill="hold">
                                          <p:stCondLst>
                                            <p:cond delay="0"/>
                                          </p:stCondLst>
                                        </p:cTn>
                                        <p:tgtEl>
                                          <p:spTgt spid="84"/>
                                        </p:tgtEl>
                                        <p:attrNameLst>
                                          <p:attrName>style.visibility</p:attrName>
                                        </p:attrNameLst>
                                      </p:cBhvr>
                                      <p:to>
                                        <p:strVal val="hidden"/>
                                      </p:to>
                                    </p:set>
                                  </p:childTnLst>
                                </p:cTn>
                              </p:par>
                            </p:childTnLst>
                          </p:cTn>
                        </p:par>
                      </p:childTnLst>
                    </p:cTn>
                  </p:par>
                  <p:par>
                    <p:cTn id="371" fill="hold">
                      <p:stCondLst>
                        <p:cond delay="indefinite"/>
                      </p:stCondLst>
                      <p:childTnLst>
                        <p:par>
                          <p:cTn id="372" fill="hold">
                            <p:stCondLst>
                              <p:cond delay="0"/>
                            </p:stCondLst>
                            <p:childTnLst>
                              <p:par>
                                <p:cTn id="373" presetID="1" presetClass="exit" presetSubtype="0" fill="hold" nodeType="clickEffect">
                                  <p:stCondLst>
                                    <p:cond delay="0"/>
                                  </p:stCondLst>
                                  <p:childTnLst>
                                    <p:set>
                                      <p:cBhvr>
                                        <p:cTn id="374" dur="1" fill="hold">
                                          <p:stCondLst>
                                            <p:cond delay="0"/>
                                          </p:stCondLst>
                                        </p:cTn>
                                        <p:tgtEl>
                                          <p:spTgt spid="85"/>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31" presetClass="entr" presetSubtype="0" fill="hold" nodeType="clickEffect">
                                  <p:stCondLst>
                                    <p:cond delay="0"/>
                                  </p:stCondLst>
                                  <p:childTnLst>
                                    <p:set>
                                      <p:cBhvr>
                                        <p:cTn id="378" dur="1" fill="hold">
                                          <p:stCondLst>
                                            <p:cond delay="0"/>
                                          </p:stCondLst>
                                        </p:cTn>
                                        <p:tgtEl>
                                          <p:spTgt spid="92"/>
                                        </p:tgtEl>
                                        <p:attrNameLst>
                                          <p:attrName>style.visibility</p:attrName>
                                        </p:attrNameLst>
                                      </p:cBhvr>
                                      <p:to>
                                        <p:strVal val="visible"/>
                                      </p:to>
                                    </p:set>
                                    <p:anim calcmode="lin" valueType="num">
                                      <p:cBhvr>
                                        <p:cTn id="379" dur="1000" fill="hold"/>
                                        <p:tgtEl>
                                          <p:spTgt spid="92"/>
                                        </p:tgtEl>
                                        <p:attrNameLst>
                                          <p:attrName>ppt_w</p:attrName>
                                        </p:attrNameLst>
                                      </p:cBhvr>
                                      <p:tavLst>
                                        <p:tav tm="0">
                                          <p:val>
                                            <p:fltVal val="0"/>
                                          </p:val>
                                        </p:tav>
                                        <p:tav tm="100000">
                                          <p:val>
                                            <p:strVal val="#ppt_w"/>
                                          </p:val>
                                        </p:tav>
                                      </p:tavLst>
                                    </p:anim>
                                    <p:anim calcmode="lin" valueType="num">
                                      <p:cBhvr>
                                        <p:cTn id="380" dur="1000" fill="hold"/>
                                        <p:tgtEl>
                                          <p:spTgt spid="92"/>
                                        </p:tgtEl>
                                        <p:attrNameLst>
                                          <p:attrName>ppt_h</p:attrName>
                                        </p:attrNameLst>
                                      </p:cBhvr>
                                      <p:tavLst>
                                        <p:tav tm="0">
                                          <p:val>
                                            <p:fltVal val="0"/>
                                          </p:val>
                                        </p:tav>
                                        <p:tav tm="100000">
                                          <p:val>
                                            <p:strVal val="#ppt_h"/>
                                          </p:val>
                                        </p:tav>
                                      </p:tavLst>
                                    </p:anim>
                                    <p:anim calcmode="lin" valueType="num">
                                      <p:cBhvr>
                                        <p:cTn id="381" dur="1000" fill="hold"/>
                                        <p:tgtEl>
                                          <p:spTgt spid="92"/>
                                        </p:tgtEl>
                                        <p:attrNameLst>
                                          <p:attrName>style.rotation</p:attrName>
                                        </p:attrNameLst>
                                      </p:cBhvr>
                                      <p:tavLst>
                                        <p:tav tm="0">
                                          <p:val>
                                            <p:fltVal val="90"/>
                                          </p:val>
                                        </p:tav>
                                        <p:tav tm="100000">
                                          <p:val>
                                            <p:fltVal val="0"/>
                                          </p:val>
                                        </p:tav>
                                      </p:tavLst>
                                    </p:anim>
                                    <p:animEffect transition="in" filter="fade">
                                      <p:cBhvr>
                                        <p:cTn id="382" dur="1000"/>
                                        <p:tgtEl>
                                          <p:spTgt spid="92"/>
                                        </p:tgtEl>
                                      </p:cBhvr>
                                    </p:animEffect>
                                  </p:childTnLst>
                                </p:cTn>
                              </p:par>
                            </p:childTnLst>
                          </p:cTn>
                        </p:par>
                      </p:childTnLst>
                    </p:cTn>
                  </p:par>
                  <p:par>
                    <p:cTn id="383" fill="hold">
                      <p:stCondLst>
                        <p:cond delay="indefinite"/>
                      </p:stCondLst>
                      <p:childTnLst>
                        <p:par>
                          <p:cTn id="384" fill="hold">
                            <p:stCondLst>
                              <p:cond delay="0"/>
                            </p:stCondLst>
                            <p:childTnLst>
                              <p:par>
                                <p:cTn id="385" presetID="1" presetClass="exit" presetSubtype="0" fill="hold" grpId="1" nodeType="clickEffect">
                                  <p:stCondLst>
                                    <p:cond delay="0"/>
                                  </p:stCondLst>
                                  <p:childTnLst>
                                    <p:set>
                                      <p:cBhvr>
                                        <p:cTn id="386" dur="1" fill="hold">
                                          <p:stCondLst>
                                            <p:cond delay="0"/>
                                          </p:stCondLst>
                                        </p:cTn>
                                        <p:tgtEl>
                                          <p:spTgt spid="91"/>
                                        </p:tgtEl>
                                        <p:attrNameLst>
                                          <p:attrName>style.visibility</p:attrName>
                                        </p:attrNameLst>
                                      </p:cBhvr>
                                      <p:to>
                                        <p:strVal val="hidden"/>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nodeType="clickEffect">
                                  <p:stCondLst>
                                    <p:cond delay="0"/>
                                  </p:stCondLst>
                                  <p:childTnLst>
                                    <p:set>
                                      <p:cBhvr>
                                        <p:cTn id="390" dur="1" fill="hold">
                                          <p:stCondLst>
                                            <p:cond delay="0"/>
                                          </p:stCondLst>
                                        </p:cTn>
                                        <p:tgtEl>
                                          <p:spTgt spid="92"/>
                                        </p:tgtEl>
                                        <p:attrNameLst>
                                          <p:attrName>style.visibility</p:attrName>
                                        </p:attrNameLst>
                                      </p:cBhvr>
                                      <p:to>
                                        <p:strVal val="hidden"/>
                                      </p:to>
                                    </p:set>
                                  </p:childTnLst>
                                </p:cTn>
                              </p:par>
                            </p:childTnLst>
                          </p:cTn>
                        </p:par>
                      </p:childTnLst>
                    </p:cTn>
                  </p:par>
                  <p:par>
                    <p:cTn id="391" fill="hold">
                      <p:stCondLst>
                        <p:cond delay="indefinite"/>
                      </p:stCondLst>
                      <p:childTnLst>
                        <p:par>
                          <p:cTn id="392" fill="hold">
                            <p:stCondLst>
                              <p:cond delay="0"/>
                            </p:stCondLst>
                            <p:childTnLst>
                              <p:par>
                                <p:cTn id="393" presetID="31" presetClass="entr" presetSubtype="0" fill="hold" nodeType="clickEffect">
                                  <p:stCondLst>
                                    <p:cond delay="0"/>
                                  </p:stCondLst>
                                  <p:childTnLst>
                                    <p:set>
                                      <p:cBhvr>
                                        <p:cTn id="394" dur="1" fill="hold">
                                          <p:stCondLst>
                                            <p:cond delay="0"/>
                                          </p:stCondLst>
                                        </p:cTn>
                                        <p:tgtEl>
                                          <p:spTgt spid="93"/>
                                        </p:tgtEl>
                                        <p:attrNameLst>
                                          <p:attrName>style.visibility</p:attrName>
                                        </p:attrNameLst>
                                      </p:cBhvr>
                                      <p:to>
                                        <p:strVal val="visible"/>
                                      </p:to>
                                    </p:set>
                                    <p:anim calcmode="lin" valueType="num">
                                      <p:cBhvr>
                                        <p:cTn id="395" dur="1000" fill="hold"/>
                                        <p:tgtEl>
                                          <p:spTgt spid="93"/>
                                        </p:tgtEl>
                                        <p:attrNameLst>
                                          <p:attrName>ppt_w</p:attrName>
                                        </p:attrNameLst>
                                      </p:cBhvr>
                                      <p:tavLst>
                                        <p:tav tm="0">
                                          <p:val>
                                            <p:fltVal val="0"/>
                                          </p:val>
                                        </p:tav>
                                        <p:tav tm="100000">
                                          <p:val>
                                            <p:strVal val="#ppt_w"/>
                                          </p:val>
                                        </p:tav>
                                      </p:tavLst>
                                    </p:anim>
                                    <p:anim calcmode="lin" valueType="num">
                                      <p:cBhvr>
                                        <p:cTn id="396" dur="1000" fill="hold"/>
                                        <p:tgtEl>
                                          <p:spTgt spid="93"/>
                                        </p:tgtEl>
                                        <p:attrNameLst>
                                          <p:attrName>ppt_h</p:attrName>
                                        </p:attrNameLst>
                                      </p:cBhvr>
                                      <p:tavLst>
                                        <p:tav tm="0">
                                          <p:val>
                                            <p:fltVal val="0"/>
                                          </p:val>
                                        </p:tav>
                                        <p:tav tm="100000">
                                          <p:val>
                                            <p:strVal val="#ppt_h"/>
                                          </p:val>
                                        </p:tav>
                                      </p:tavLst>
                                    </p:anim>
                                    <p:anim calcmode="lin" valueType="num">
                                      <p:cBhvr>
                                        <p:cTn id="397" dur="1000" fill="hold"/>
                                        <p:tgtEl>
                                          <p:spTgt spid="93"/>
                                        </p:tgtEl>
                                        <p:attrNameLst>
                                          <p:attrName>style.rotation</p:attrName>
                                        </p:attrNameLst>
                                      </p:cBhvr>
                                      <p:tavLst>
                                        <p:tav tm="0">
                                          <p:val>
                                            <p:fltVal val="90"/>
                                          </p:val>
                                        </p:tav>
                                        <p:tav tm="100000">
                                          <p:val>
                                            <p:fltVal val="0"/>
                                          </p:val>
                                        </p:tav>
                                      </p:tavLst>
                                    </p:anim>
                                    <p:animEffect transition="in" filter="fade">
                                      <p:cBhvr>
                                        <p:cTn id="398" dur="1000"/>
                                        <p:tgtEl>
                                          <p:spTgt spid="93"/>
                                        </p:tgtEl>
                                      </p:cBhvr>
                                    </p:animEffec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nodeType="clickEffect">
                                  <p:stCondLst>
                                    <p:cond delay="0"/>
                                  </p:stCondLst>
                                  <p:childTnLst>
                                    <p:set>
                                      <p:cBhvr>
                                        <p:cTn id="402" dur="1" fill="hold">
                                          <p:stCondLst>
                                            <p:cond delay="0"/>
                                          </p:stCondLst>
                                        </p:cTn>
                                        <p:tgtEl>
                                          <p:spTgt spid="81"/>
                                        </p:tgtEl>
                                        <p:attrNameLst>
                                          <p:attrName>style.visibility</p:attrName>
                                        </p:attrNameLst>
                                      </p:cBhvr>
                                      <p:to>
                                        <p:strVal val="hidden"/>
                                      </p:to>
                                    </p:set>
                                  </p:childTnLst>
                                </p:cTn>
                              </p:par>
                            </p:childTnLst>
                          </p:cTn>
                        </p:par>
                      </p:childTnLst>
                    </p:cTn>
                  </p:par>
                  <p:par>
                    <p:cTn id="403" fill="hold">
                      <p:stCondLst>
                        <p:cond delay="indefinite"/>
                      </p:stCondLst>
                      <p:childTnLst>
                        <p:par>
                          <p:cTn id="404" fill="hold">
                            <p:stCondLst>
                              <p:cond delay="0"/>
                            </p:stCondLst>
                            <p:childTnLst>
                              <p:par>
                                <p:cTn id="405" presetID="31" presetClass="entr" presetSubtype="0" fill="hold" nodeType="clickEffect">
                                  <p:stCondLst>
                                    <p:cond delay="0"/>
                                  </p:stCondLst>
                                  <p:childTnLst>
                                    <p:set>
                                      <p:cBhvr>
                                        <p:cTn id="406" dur="1" fill="hold">
                                          <p:stCondLst>
                                            <p:cond delay="0"/>
                                          </p:stCondLst>
                                        </p:cTn>
                                        <p:tgtEl>
                                          <p:spTgt spid="94"/>
                                        </p:tgtEl>
                                        <p:attrNameLst>
                                          <p:attrName>style.visibility</p:attrName>
                                        </p:attrNameLst>
                                      </p:cBhvr>
                                      <p:to>
                                        <p:strVal val="visible"/>
                                      </p:to>
                                    </p:set>
                                    <p:anim calcmode="lin" valueType="num">
                                      <p:cBhvr>
                                        <p:cTn id="407" dur="1000" fill="hold"/>
                                        <p:tgtEl>
                                          <p:spTgt spid="94"/>
                                        </p:tgtEl>
                                        <p:attrNameLst>
                                          <p:attrName>ppt_w</p:attrName>
                                        </p:attrNameLst>
                                      </p:cBhvr>
                                      <p:tavLst>
                                        <p:tav tm="0">
                                          <p:val>
                                            <p:fltVal val="0"/>
                                          </p:val>
                                        </p:tav>
                                        <p:tav tm="100000">
                                          <p:val>
                                            <p:strVal val="#ppt_w"/>
                                          </p:val>
                                        </p:tav>
                                      </p:tavLst>
                                    </p:anim>
                                    <p:anim calcmode="lin" valueType="num">
                                      <p:cBhvr>
                                        <p:cTn id="408" dur="1000" fill="hold"/>
                                        <p:tgtEl>
                                          <p:spTgt spid="94"/>
                                        </p:tgtEl>
                                        <p:attrNameLst>
                                          <p:attrName>ppt_h</p:attrName>
                                        </p:attrNameLst>
                                      </p:cBhvr>
                                      <p:tavLst>
                                        <p:tav tm="0">
                                          <p:val>
                                            <p:fltVal val="0"/>
                                          </p:val>
                                        </p:tav>
                                        <p:tav tm="100000">
                                          <p:val>
                                            <p:strVal val="#ppt_h"/>
                                          </p:val>
                                        </p:tav>
                                      </p:tavLst>
                                    </p:anim>
                                    <p:anim calcmode="lin" valueType="num">
                                      <p:cBhvr>
                                        <p:cTn id="409" dur="1000" fill="hold"/>
                                        <p:tgtEl>
                                          <p:spTgt spid="94"/>
                                        </p:tgtEl>
                                        <p:attrNameLst>
                                          <p:attrName>style.rotation</p:attrName>
                                        </p:attrNameLst>
                                      </p:cBhvr>
                                      <p:tavLst>
                                        <p:tav tm="0">
                                          <p:val>
                                            <p:fltVal val="90"/>
                                          </p:val>
                                        </p:tav>
                                        <p:tav tm="100000">
                                          <p:val>
                                            <p:fltVal val="0"/>
                                          </p:val>
                                        </p:tav>
                                      </p:tavLst>
                                    </p:anim>
                                    <p:animEffect transition="in" filter="fade">
                                      <p:cBhvr>
                                        <p:cTn id="410" dur="1000"/>
                                        <p:tgtEl>
                                          <p:spTgt spid="94"/>
                                        </p:tgtEl>
                                      </p:cBhvr>
                                    </p:animEffec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nodeType="clickEffect">
                                  <p:stCondLst>
                                    <p:cond delay="0"/>
                                  </p:stCondLst>
                                  <p:childTnLst>
                                    <p:set>
                                      <p:cBhvr>
                                        <p:cTn id="414" dur="1" fill="hold">
                                          <p:stCondLst>
                                            <p:cond delay="0"/>
                                          </p:stCondLst>
                                        </p:cTn>
                                        <p:tgtEl>
                                          <p:spTgt spid="93"/>
                                        </p:tgtEl>
                                        <p:attrNameLst>
                                          <p:attrName>style.visibility</p:attrName>
                                        </p:attrNameLst>
                                      </p:cBhvr>
                                      <p:to>
                                        <p:strVal val="hidden"/>
                                      </p:to>
                                    </p:set>
                                  </p:childTnLst>
                                </p:cTn>
                              </p:par>
                            </p:childTnLst>
                          </p:cTn>
                        </p:par>
                      </p:childTnLst>
                    </p:cTn>
                  </p:par>
                  <p:par>
                    <p:cTn id="415" fill="hold">
                      <p:stCondLst>
                        <p:cond delay="indefinite"/>
                      </p:stCondLst>
                      <p:childTnLst>
                        <p:par>
                          <p:cTn id="416" fill="hold">
                            <p:stCondLst>
                              <p:cond delay="0"/>
                            </p:stCondLst>
                            <p:childTnLst>
                              <p:par>
                                <p:cTn id="417" presetID="31" presetClass="entr" presetSubtype="0" fill="hold" nodeType="clickEffect">
                                  <p:stCondLst>
                                    <p:cond delay="0"/>
                                  </p:stCondLst>
                                  <p:childTnLst>
                                    <p:set>
                                      <p:cBhvr>
                                        <p:cTn id="418" dur="1" fill="hold">
                                          <p:stCondLst>
                                            <p:cond delay="0"/>
                                          </p:stCondLst>
                                        </p:cTn>
                                        <p:tgtEl>
                                          <p:spTgt spid="97"/>
                                        </p:tgtEl>
                                        <p:attrNameLst>
                                          <p:attrName>style.visibility</p:attrName>
                                        </p:attrNameLst>
                                      </p:cBhvr>
                                      <p:to>
                                        <p:strVal val="visible"/>
                                      </p:to>
                                    </p:set>
                                    <p:anim calcmode="lin" valueType="num">
                                      <p:cBhvr>
                                        <p:cTn id="419" dur="1000" fill="hold"/>
                                        <p:tgtEl>
                                          <p:spTgt spid="97"/>
                                        </p:tgtEl>
                                        <p:attrNameLst>
                                          <p:attrName>ppt_w</p:attrName>
                                        </p:attrNameLst>
                                      </p:cBhvr>
                                      <p:tavLst>
                                        <p:tav tm="0">
                                          <p:val>
                                            <p:fltVal val="0"/>
                                          </p:val>
                                        </p:tav>
                                        <p:tav tm="100000">
                                          <p:val>
                                            <p:strVal val="#ppt_w"/>
                                          </p:val>
                                        </p:tav>
                                      </p:tavLst>
                                    </p:anim>
                                    <p:anim calcmode="lin" valueType="num">
                                      <p:cBhvr>
                                        <p:cTn id="420" dur="1000" fill="hold"/>
                                        <p:tgtEl>
                                          <p:spTgt spid="97"/>
                                        </p:tgtEl>
                                        <p:attrNameLst>
                                          <p:attrName>ppt_h</p:attrName>
                                        </p:attrNameLst>
                                      </p:cBhvr>
                                      <p:tavLst>
                                        <p:tav tm="0">
                                          <p:val>
                                            <p:fltVal val="0"/>
                                          </p:val>
                                        </p:tav>
                                        <p:tav tm="100000">
                                          <p:val>
                                            <p:strVal val="#ppt_h"/>
                                          </p:val>
                                        </p:tav>
                                      </p:tavLst>
                                    </p:anim>
                                    <p:anim calcmode="lin" valueType="num">
                                      <p:cBhvr>
                                        <p:cTn id="421" dur="1000" fill="hold"/>
                                        <p:tgtEl>
                                          <p:spTgt spid="97"/>
                                        </p:tgtEl>
                                        <p:attrNameLst>
                                          <p:attrName>style.rotation</p:attrName>
                                        </p:attrNameLst>
                                      </p:cBhvr>
                                      <p:tavLst>
                                        <p:tav tm="0">
                                          <p:val>
                                            <p:fltVal val="90"/>
                                          </p:val>
                                        </p:tav>
                                        <p:tav tm="100000">
                                          <p:val>
                                            <p:fltVal val="0"/>
                                          </p:val>
                                        </p:tav>
                                      </p:tavLst>
                                    </p:anim>
                                    <p:animEffect transition="in" filter="fade">
                                      <p:cBhvr>
                                        <p:cTn id="422" dur="1000"/>
                                        <p:tgtEl>
                                          <p:spTgt spid="97"/>
                                        </p:tgtEl>
                                      </p:cBhvr>
                                    </p:animEffect>
                                  </p:childTnLst>
                                </p:cTn>
                              </p:par>
                            </p:childTnLst>
                          </p:cTn>
                        </p:par>
                      </p:childTnLst>
                    </p:cTn>
                  </p:par>
                  <p:par>
                    <p:cTn id="423" fill="hold">
                      <p:stCondLst>
                        <p:cond delay="indefinite"/>
                      </p:stCondLst>
                      <p:childTnLst>
                        <p:par>
                          <p:cTn id="424" fill="hold">
                            <p:stCondLst>
                              <p:cond delay="0"/>
                            </p:stCondLst>
                            <p:childTnLst>
                              <p:par>
                                <p:cTn id="425" presetID="31" presetClass="entr" presetSubtype="0" fill="hold" nodeType="clickEffect">
                                  <p:stCondLst>
                                    <p:cond delay="0"/>
                                  </p:stCondLst>
                                  <p:childTnLst>
                                    <p:set>
                                      <p:cBhvr>
                                        <p:cTn id="426" dur="1" fill="hold">
                                          <p:stCondLst>
                                            <p:cond delay="0"/>
                                          </p:stCondLst>
                                        </p:cTn>
                                        <p:tgtEl>
                                          <p:spTgt spid="98"/>
                                        </p:tgtEl>
                                        <p:attrNameLst>
                                          <p:attrName>style.visibility</p:attrName>
                                        </p:attrNameLst>
                                      </p:cBhvr>
                                      <p:to>
                                        <p:strVal val="visible"/>
                                      </p:to>
                                    </p:set>
                                    <p:anim calcmode="lin" valueType="num">
                                      <p:cBhvr>
                                        <p:cTn id="427" dur="1000" fill="hold"/>
                                        <p:tgtEl>
                                          <p:spTgt spid="98"/>
                                        </p:tgtEl>
                                        <p:attrNameLst>
                                          <p:attrName>ppt_w</p:attrName>
                                        </p:attrNameLst>
                                      </p:cBhvr>
                                      <p:tavLst>
                                        <p:tav tm="0">
                                          <p:val>
                                            <p:fltVal val="0"/>
                                          </p:val>
                                        </p:tav>
                                        <p:tav tm="100000">
                                          <p:val>
                                            <p:strVal val="#ppt_w"/>
                                          </p:val>
                                        </p:tav>
                                      </p:tavLst>
                                    </p:anim>
                                    <p:anim calcmode="lin" valueType="num">
                                      <p:cBhvr>
                                        <p:cTn id="428" dur="1000" fill="hold"/>
                                        <p:tgtEl>
                                          <p:spTgt spid="98"/>
                                        </p:tgtEl>
                                        <p:attrNameLst>
                                          <p:attrName>ppt_h</p:attrName>
                                        </p:attrNameLst>
                                      </p:cBhvr>
                                      <p:tavLst>
                                        <p:tav tm="0">
                                          <p:val>
                                            <p:fltVal val="0"/>
                                          </p:val>
                                        </p:tav>
                                        <p:tav tm="100000">
                                          <p:val>
                                            <p:strVal val="#ppt_h"/>
                                          </p:val>
                                        </p:tav>
                                      </p:tavLst>
                                    </p:anim>
                                    <p:anim calcmode="lin" valueType="num">
                                      <p:cBhvr>
                                        <p:cTn id="429" dur="1000" fill="hold"/>
                                        <p:tgtEl>
                                          <p:spTgt spid="98"/>
                                        </p:tgtEl>
                                        <p:attrNameLst>
                                          <p:attrName>style.rotation</p:attrName>
                                        </p:attrNameLst>
                                      </p:cBhvr>
                                      <p:tavLst>
                                        <p:tav tm="0">
                                          <p:val>
                                            <p:fltVal val="90"/>
                                          </p:val>
                                        </p:tav>
                                        <p:tav tm="100000">
                                          <p:val>
                                            <p:fltVal val="0"/>
                                          </p:val>
                                        </p:tav>
                                      </p:tavLst>
                                    </p:anim>
                                    <p:animEffect transition="in" filter="fade">
                                      <p:cBhvr>
                                        <p:cTn id="430" dur="1000"/>
                                        <p:tgtEl>
                                          <p:spTgt spid="98"/>
                                        </p:tgtEl>
                                      </p:cBhvr>
                                    </p:animEffect>
                                  </p:childTnLst>
                                </p:cTn>
                              </p:par>
                            </p:childTnLst>
                          </p:cTn>
                        </p:par>
                      </p:childTnLst>
                    </p:cTn>
                  </p:par>
                  <p:par>
                    <p:cTn id="431" fill="hold">
                      <p:stCondLst>
                        <p:cond delay="indefinite"/>
                      </p:stCondLst>
                      <p:childTnLst>
                        <p:par>
                          <p:cTn id="432" fill="hold">
                            <p:stCondLst>
                              <p:cond delay="0"/>
                            </p:stCondLst>
                            <p:childTnLst>
                              <p:par>
                                <p:cTn id="433" presetID="1" presetClass="exit" presetSubtype="0" fill="hold" nodeType="clickEffect">
                                  <p:stCondLst>
                                    <p:cond delay="0"/>
                                  </p:stCondLst>
                                  <p:childTnLst>
                                    <p:set>
                                      <p:cBhvr>
                                        <p:cTn id="434" dur="1" fill="hold">
                                          <p:stCondLst>
                                            <p:cond delay="0"/>
                                          </p:stCondLst>
                                        </p:cTn>
                                        <p:tgtEl>
                                          <p:spTgt spid="86"/>
                                        </p:tgtEl>
                                        <p:attrNameLst>
                                          <p:attrName>style.visibility</p:attrName>
                                        </p:attrNameLst>
                                      </p:cBhvr>
                                      <p:to>
                                        <p:strVal val="hidden"/>
                                      </p:to>
                                    </p:set>
                                  </p:childTnLst>
                                </p:cTn>
                              </p:par>
                            </p:childTnLst>
                          </p:cTn>
                        </p:par>
                      </p:childTnLst>
                    </p:cTn>
                  </p:par>
                  <p:par>
                    <p:cTn id="435" fill="hold">
                      <p:stCondLst>
                        <p:cond delay="indefinite"/>
                      </p:stCondLst>
                      <p:childTnLst>
                        <p:par>
                          <p:cTn id="436" fill="hold">
                            <p:stCondLst>
                              <p:cond delay="0"/>
                            </p:stCondLst>
                            <p:childTnLst>
                              <p:par>
                                <p:cTn id="437" presetID="31" presetClass="entr" presetSubtype="0" fill="hold" grpId="0" nodeType="clickEffect">
                                  <p:stCondLst>
                                    <p:cond delay="0"/>
                                  </p:stCondLst>
                                  <p:childTnLst>
                                    <p:set>
                                      <p:cBhvr>
                                        <p:cTn id="438" dur="1" fill="hold">
                                          <p:stCondLst>
                                            <p:cond delay="0"/>
                                          </p:stCondLst>
                                        </p:cTn>
                                        <p:tgtEl>
                                          <p:spTgt spid="100"/>
                                        </p:tgtEl>
                                        <p:attrNameLst>
                                          <p:attrName>style.visibility</p:attrName>
                                        </p:attrNameLst>
                                      </p:cBhvr>
                                      <p:to>
                                        <p:strVal val="visible"/>
                                      </p:to>
                                    </p:set>
                                    <p:anim calcmode="lin" valueType="num">
                                      <p:cBhvr>
                                        <p:cTn id="439" dur="1000" fill="hold"/>
                                        <p:tgtEl>
                                          <p:spTgt spid="100"/>
                                        </p:tgtEl>
                                        <p:attrNameLst>
                                          <p:attrName>ppt_w</p:attrName>
                                        </p:attrNameLst>
                                      </p:cBhvr>
                                      <p:tavLst>
                                        <p:tav tm="0">
                                          <p:val>
                                            <p:fltVal val="0"/>
                                          </p:val>
                                        </p:tav>
                                        <p:tav tm="100000">
                                          <p:val>
                                            <p:strVal val="#ppt_w"/>
                                          </p:val>
                                        </p:tav>
                                      </p:tavLst>
                                    </p:anim>
                                    <p:anim calcmode="lin" valueType="num">
                                      <p:cBhvr>
                                        <p:cTn id="440" dur="1000" fill="hold"/>
                                        <p:tgtEl>
                                          <p:spTgt spid="100"/>
                                        </p:tgtEl>
                                        <p:attrNameLst>
                                          <p:attrName>ppt_h</p:attrName>
                                        </p:attrNameLst>
                                      </p:cBhvr>
                                      <p:tavLst>
                                        <p:tav tm="0">
                                          <p:val>
                                            <p:fltVal val="0"/>
                                          </p:val>
                                        </p:tav>
                                        <p:tav tm="100000">
                                          <p:val>
                                            <p:strVal val="#ppt_h"/>
                                          </p:val>
                                        </p:tav>
                                      </p:tavLst>
                                    </p:anim>
                                    <p:anim calcmode="lin" valueType="num">
                                      <p:cBhvr>
                                        <p:cTn id="441" dur="1000" fill="hold"/>
                                        <p:tgtEl>
                                          <p:spTgt spid="100"/>
                                        </p:tgtEl>
                                        <p:attrNameLst>
                                          <p:attrName>style.rotation</p:attrName>
                                        </p:attrNameLst>
                                      </p:cBhvr>
                                      <p:tavLst>
                                        <p:tav tm="0">
                                          <p:val>
                                            <p:fltVal val="90"/>
                                          </p:val>
                                        </p:tav>
                                        <p:tav tm="100000">
                                          <p:val>
                                            <p:fltVal val="0"/>
                                          </p:val>
                                        </p:tav>
                                      </p:tavLst>
                                    </p:anim>
                                    <p:animEffect transition="in" filter="fade">
                                      <p:cBhvr>
                                        <p:cTn id="442" dur="1000"/>
                                        <p:tgtEl>
                                          <p:spTgt spid="100"/>
                                        </p:tgtEl>
                                      </p:cBhvr>
                                    </p:animEffect>
                                  </p:childTnLst>
                                </p:cTn>
                              </p:par>
                            </p:childTnLst>
                          </p:cTn>
                        </p:par>
                      </p:childTnLst>
                    </p:cTn>
                  </p:par>
                  <p:par>
                    <p:cTn id="443" fill="hold">
                      <p:stCondLst>
                        <p:cond delay="indefinite"/>
                      </p:stCondLst>
                      <p:childTnLst>
                        <p:par>
                          <p:cTn id="444" fill="hold">
                            <p:stCondLst>
                              <p:cond delay="0"/>
                            </p:stCondLst>
                            <p:childTnLst>
                              <p:par>
                                <p:cTn id="445" presetID="31" presetClass="entr" presetSubtype="0" fill="hold" grpId="0" nodeType="clickEffect">
                                  <p:stCondLst>
                                    <p:cond delay="0"/>
                                  </p:stCondLst>
                                  <p:childTnLst>
                                    <p:set>
                                      <p:cBhvr>
                                        <p:cTn id="446" dur="1" fill="hold">
                                          <p:stCondLst>
                                            <p:cond delay="0"/>
                                          </p:stCondLst>
                                        </p:cTn>
                                        <p:tgtEl>
                                          <p:spTgt spid="102"/>
                                        </p:tgtEl>
                                        <p:attrNameLst>
                                          <p:attrName>style.visibility</p:attrName>
                                        </p:attrNameLst>
                                      </p:cBhvr>
                                      <p:to>
                                        <p:strVal val="visible"/>
                                      </p:to>
                                    </p:set>
                                    <p:anim calcmode="lin" valueType="num">
                                      <p:cBhvr>
                                        <p:cTn id="447" dur="1000" fill="hold"/>
                                        <p:tgtEl>
                                          <p:spTgt spid="102"/>
                                        </p:tgtEl>
                                        <p:attrNameLst>
                                          <p:attrName>ppt_w</p:attrName>
                                        </p:attrNameLst>
                                      </p:cBhvr>
                                      <p:tavLst>
                                        <p:tav tm="0">
                                          <p:val>
                                            <p:fltVal val="0"/>
                                          </p:val>
                                        </p:tav>
                                        <p:tav tm="100000">
                                          <p:val>
                                            <p:strVal val="#ppt_w"/>
                                          </p:val>
                                        </p:tav>
                                      </p:tavLst>
                                    </p:anim>
                                    <p:anim calcmode="lin" valueType="num">
                                      <p:cBhvr>
                                        <p:cTn id="448" dur="1000" fill="hold"/>
                                        <p:tgtEl>
                                          <p:spTgt spid="102"/>
                                        </p:tgtEl>
                                        <p:attrNameLst>
                                          <p:attrName>ppt_h</p:attrName>
                                        </p:attrNameLst>
                                      </p:cBhvr>
                                      <p:tavLst>
                                        <p:tav tm="0">
                                          <p:val>
                                            <p:fltVal val="0"/>
                                          </p:val>
                                        </p:tav>
                                        <p:tav tm="100000">
                                          <p:val>
                                            <p:strVal val="#ppt_h"/>
                                          </p:val>
                                        </p:tav>
                                      </p:tavLst>
                                    </p:anim>
                                    <p:anim calcmode="lin" valueType="num">
                                      <p:cBhvr>
                                        <p:cTn id="449" dur="1000" fill="hold"/>
                                        <p:tgtEl>
                                          <p:spTgt spid="102"/>
                                        </p:tgtEl>
                                        <p:attrNameLst>
                                          <p:attrName>style.rotation</p:attrName>
                                        </p:attrNameLst>
                                      </p:cBhvr>
                                      <p:tavLst>
                                        <p:tav tm="0">
                                          <p:val>
                                            <p:fltVal val="90"/>
                                          </p:val>
                                        </p:tav>
                                        <p:tav tm="100000">
                                          <p:val>
                                            <p:fltVal val="0"/>
                                          </p:val>
                                        </p:tav>
                                      </p:tavLst>
                                    </p:anim>
                                    <p:animEffect transition="in" filter="fade">
                                      <p:cBhvr>
                                        <p:cTn id="450" dur="1000"/>
                                        <p:tgtEl>
                                          <p:spTgt spid="102"/>
                                        </p:tgtEl>
                                      </p:cBhvr>
                                    </p:animEffect>
                                  </p:childTnLst>
                                </p:cTn>
                              </p:par>
                            </p:childTnLst>
                          </p:cTn>
                        </p:par>
                      </p:childTnLst>
                    </p:cTn>
                  </p:par>
                  <p:par>
                    <p:cTn id="451" fill="hold">
                      <p:stCondLst>
                        <p:cond delay="indefinite"/>
                      </p:stCondLst>
                      <p:childTnLst>
                        <p:par>
                          <p:cTn id="452" fill="hold">
                            <p:stCondLst>
                              <p:cond delay="0"/>
                            </p:stCondLst>
                            <p:childTnLst>
                              <p:par>
                                <p:cTn id="453" presetID="1" presetClass="exit" presetSubtype="0" fill="hold" nodeType="clickEffect">
                                  <p:stCondLst>
                                    <p:cond delay="0"/>
                                  </p:stCondLst>
                                  <p:childTnLst>
                                    <p:set>
                                      <p:cBhvr>
                                        <p:cTn id="454" dur="1" fill="hold">
                                          <p:stCondLst>
                                            <p:cond delay="0"/>
                                          </p:stCondLst>
                                        </p:cTn>
                                        <p:tgtEl>
                                          <p:spTgt spid="97"/>
                                        </p:tgtEl>
                                        <p:attrNameLst>
                                          <p:attrName>style.visibility</p:attrName>
                                        </p:attrNameLst>
                                      </p:cBhvr>
                                      <p:to>
                                        <p:strVal val="hidden"/>
                                      </p:to>
                                    </p:set>
                                  </p:childTnLst>
                                </p:cTn>
                              </p:par>
                            </p:childTnLst>
                          </p:cTn>
                        </p:par>
                      </p:childTnLst>
                    </p:cTn>
                  </p:par>
                  <p:par>
                    <p:cTn id="455" fill="hold">
                      <p:stCondLst>
                        <p:cond delay="indefinite"/>
                      </p:stCondLst>
                      <p:childTnLst>
                        <p:par>
                          <p:cTn id="456" fill="hold">
                            <p:stCondLst>
                              <p:cond delay="0"/>
                            </p:stCondLst>
                            <p:childTnLst>
                              <p:par>
                                <p:cTn id="457" presetID="1" presetClass="exit" presetSubtype="0" fill="hold" nodeType="clickEffect">
                                  <p:stCondLst>
                                    <p:cond delay="0"/>
                                  </p:stCondLst>
                                  <p:childTnLst>
                                    <p:set>
                                      <p:cBhvr>
                                        <p:cTn id="458" dur="1" fill="hold">
                                          <p:stCondLst>
                                            <p:cond delay="0"/>
                                          </p:stCondLst>
                                        </p:cTn>
                                        <p:tgtEl>
                                          <p:spTgt spid="98"/>
                                        </p:tgtEl>
                                        <p:attrNameLst>
                                          <p:attrName>style.visibility</p:attrName>
                                        </p:attrNameLst>
                                      </p:cBhvr>
                                      <p:to>
                                        <p:strVal val="hidden"/>
                                      </p:to>
                                    </p:set>
                                  </p:childTnLst>
                                </p:cTn>
                              </p:par>
                            </p:childTnLst>
                          </p:cTn>
                        </p:par>
                      </p:childTnLst>
                    </p:cTn>
                  </p:par>
                  <p:par>
                    <p:cTn id="459" fill="hold">
                      <p:stCondLst>
                        <p:cond delay="indefinite"/>
                      </p:stCondLst>
                      <p:childTnLst>
                        <p:par>
                          <p:cTn id="460" fill="hold">
                            <p:stCondLst>
                              <p:cond delay="0"/>
                            </p:stCondLst>
                            <p:childTnLst>
                              <p:par>
                                <p:cTn id="461" presetID="1" presetClass="exit" presetSubtype="0" fill="hold" nodeType="clickEffect">
                                  <p:stCondLst>
                                    <p:cond delay="0"/>
                                  </p:stCondLst>
                                  <p:childTnLst>
                                    <p:set>
                                      <p:cBhvr>
                                        <p:cTn id="462" dur="1" fill="hold">
                                          <p:stCondLst>
                                            <p:cond delay="0"/>
                                          </p:stCondLst>
                                        </p:cTn>
                                        <p:tgtEl>
                                          <p:spTgt spid="78"/>
                                        </p:tgtEl>
                                        <p:attrNameLst>
                                          <p:attrName>style.visibility</p:attrName>
                                        </p:attrNameLst>
                                      </p:cBhvr>
                                      <p:to>
                                        <p:strVal val="hidden"/>
                                      </p:to>
                                    </p:set>
                                  </p:childTnLst>
                                </p:cTn>
                              </p:par>
                            </p:childTnLst>
                          </p:cTn>
                        </p:par>
                      </p:childTnLst>
                    </p:cTn>
                  </p:par>
                  <p:par>
                    <p:cTn id="463" fill="hold">
                      <p:stCondLst>
                        <p:cond delay="indefinite"/>
                      </p:stCondLst>
                      <p:childTnLst>
                        <p:par>
                          <p:cTn id="464" fill="hold">
                            <p:stCondLst>
                              <p:cond delay="0"/>
                            </p:stCondLst>
                            <p:childTnLst>
                              <p:par>
                                <p:cTn id="465" presetID="1" presetClass="exit" presetSubtype="0" fill="hold" grpId="1" nodeType="clickEffect">
                                  <p:stCondLst>
                                    <p:cond delay="0"/>
                                  </p:stCondLst>
                                  <p:childTnLst>
                                    <p:set>
                                      <p:cBhvr>
                                        <p:cTn id="466" dur="1" fill="hold">
                                          <p:stCondLst>
                                            <p:cond delay="0"/>
                                          </p:stCondLst>
                                        </p:cTn>
                                        <p:tgtEl>
                                          <p:spTgt spid="102"/>
                                        </p:tgtEl>
                                        <p:attrNameLst>
                                          <p:attrName>style.visibility</p:attrName>
                                        </p:attrNameLst>
                                      </p:cBhvr>
                                      <p:to>
                                        <p:strVal val="hidden"/>
                                      </p:to>
                                    </p:set>
                                  </p:childTnLst>
                                </p:cTn>
                              </p:par>
                            </p:childTnLst>
                          </p:cTn>
                        </p:par>
                      </p:childTnLst>
                    </p:cTn>
                  </p:par>
                  <p:par>
                    <p:cTn id="467" fill="hold">
                      <p:stCondLst>
                        <p:cond delay="indefinite"/>
                      </p:stCondLst>
                      <p:childTnLst>
                        <p:par>
                          <p:cTn id="468" fill="hold">
                            <p:stCondLst>
                              <p:cond delay="0"/>
                            </p:stCondLst>
                            <p:childTnLst>
                              <p:par>
                                <p:cTn id="469" presetID="31" presetClass="entr" presetSubtype="0" fill="hold" nodeType="clickEffect">
                                  <p:stCondLst>
                                    <p:cond delay="0"/>
                                  </p:stCondLst>
                                  <p:childTnLst>
                                    <p:set>
                                      <p:cBhvr>
                                        <p:cTn id="470" dur="1" fill="hold">
                                          <p:stCondLst>
                                            <p:cond delay="0"/>
                                          </p:stCondLst>
                                        </p:cTn>
                                        <p:tgtEl>
                                          <p:spTgt spid="103"/>
                                        </p:tgtEl>
                                        <p:attrNameLst>
                                          <p:attrName>style.visibility</p:attrName>
                                        </p:attrNameLst>
                                      </p:cBhvr>
                                      <p:to>
                                        <p:strVal val="visible"/>
                                      </p:to>
                                    </p:set>
                                    <p:anim calcmode="lin" valueType="num">
                                      <p:cBhvr>
                                        <p:cTn id="471" dur="1000" fill="hold"/>
                                        <p:tgtEl>
                                          <p:spTgt spid="103"/>
                                        </p:tgtEl>
                                        <p:attrNameLst>
                                          <p:attrName>ppt_w</p:attrName>
                                        </p:attrNameLst>
                                      </p:cBhvr>
                                      <p:tavLst>
                                        <p:tav tm="0">
                                          <p:val>
                                            <p:fltVal val="0"/>
                                          </p:val>
                                        </p:tav>
                                        <p:tav tm="100000">
                                          <p:val>
                                            <p:strVal val="#ppt_w"/>
                                          </p:val>
                                        </p:tav>
                                      </p:tavLst>
                                    </p:anim>
                                    <p:anim calcmode="lin" valueType="num">
                                      <p:cBhvr>
                                        <p:cTn id="472" dur="1000" fill="hold"/>
                                        <p:tgtEl>
                                          <p:spTgt spid="103"/>
                                        </p:tgtEl>
                                        <p:attrNameLst>
                                          <p:attrName>ppt_h</p:attrName>
                                        </p:attrNameLst>
                                      </p:cBhvr>
                                      <p:tavLst>
                                        <p:tav tm="0">
                                          <p:val>
                                            <p:fltVal val="0"/>
                                          </p:val>
                                        </p:tav>
                                        <p:tav tm="100000">
                                          <p:val>
                                            <p:strVal val="#ppt_h"/>
                                          </p:val>
                                        </p:tav>
                                      </p:tavLst>
                                    </p:anim>
                                    <p:anim calcmode="lin" valueType="num">
                                      <p:cBhvr>
                                        <p:cTn id="473" dur="1000" fill="hold"/>
                                        <p:tgtEl>
                                          <p:spTgt spid="103"/>
                                        </p:tgtEl>
                                        <p:attrNameLst>
                                          <p:attrName>style.rotation</p:attrName>
                                        </p:attrNameLst>
                                      </p:cBhvr>
                                      <p:tavLst>
                                        <p:tav tm="0">
                                          <p:val>
                                            <p:fltVal val="90"/>
                                          </p:val>
                                        </p:tav>
                                        <p:tav tm="100000">
                                          <p:val>
                                            <p:fltVal val="0"/>
                                          </p:val>
                                        </p:tav>
                                      </p:tavLst>
                                    </p:anim>
                                    <p:animEffect transition="in" filter="fade">
                                      <p:cBhvr>
                                        <p:cTn id="474" dur="1000"/>
                                        <p:tgtEl>
                                          <p:spTgt spid="103"/>
                                        </p:tgtEl>
                                      </p:cBhvr>
                                    </p:animEffec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100"/>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31" presetClass="entr" presetSubtype="0" fill="hold" nodeType="clickEffect">
                                  <p:stCondLst>
                                    <p:cond delay="0"/>
                                  </p:stCondLst>
                                  <p:childTnLst>
                                    <p:set>
                                      <p:cBhvr>
                                        <p:cTn id="482" dur="1" fill="hold">
                                          <p:stCondLst>
                                            <p:cond delay="0"/>
                                          </p:stCondLst>
                                        </p:cTn>
                                        <p:tgtEl>
                                          <p:spTgt spid="115"/>
                                        </p:tgtEl>
                                        <p:attrNameLst>
                                          <p:attrName>style.visibility</p:attrName>
                                        </p:attrNameLst>
                                      </p:cBhvr>
                                      <p:to>
                                        <p:strVal val="visible"/>
                                      </p:to>
                                    </p:set>
                                    <p:anim calcmode="lin" valueType="num">
                                      <p:cBhvr>
                                        <p:cTn id="483" dur="1000" fill="hold"/>
                                        <p:tgtEl>
                                          <p:spTgt spid="115"/>
                                        </p:tgtEl>
                                        <p:attrNameLst>
                                          <p:attrName>ppt_w</p:attrName>
                                        </p:attrNameLst>
                                      </p:cBhvr>
                                      <p:tavLst>
                                        <p:tav tm="0">
                                          <p:val>
                                            <p:fltVal val="0"/>
                                          </p:val>
                                        </p:tav>
                                        <p:tav tm="100000">
                                          <p:val>
                                            <p:strVal val="#ppt_w"/>
                                          </p:val>
                                        </p:tav>
                                      </p:tavLst>
                                    </p:anim>
                                    <p:anim calcmode="lin" valueType="num">
                                      <p:cBhvr>
                                        <p:cTn id="484" dur="1000" fill="hold"/>
                                        <p:tgtEl>
                                          <p:spTgt spid="115"/>
                                        </p:tgtEl>
                                        <p:attrNameLst>
                                          <p:attrName>ppt_h</p:attrName>
                                        </p:attrNameLst>
                                      </p:cBhvr>
                                      <p:tavLst>
                                        <p:tav tm="0">
                                          <p:val>
                                            <p:fltVal val="0"/>
                                          </p:val>
                                        </p:tav>
                                        <p:tav tm="100000">
                                          <p:val>
                                            <p:strVal val="#ppt_h"/>
                                          </p:val>
                                        </p:tav>
                                      </p:tavLst>
                                    </p:anim>
                                    <p:anim calcmode="lin" valueType="num">
                                      <p:cBhvr>
                                        <p:cTn id="485" dur="1000" fill="hold"/>
                                        <p:tgtEl>
                                          <p:spTgt spid="115"/>
                                        </p:tgtEl>
                                        <p:attrNameLst>
                                          <p:attrName>style.rotation</p:attrName>
                                        </p:attrNameLst>
                                      </p:cBhvr>
                                      <p:tavLst>
                                        <p:tav tm="0">
                                          <p:val>
                                            <p:fltVal val="90"/>
                                          </p:val>
                                        </p:tav>
                                        <p:tav tm="100000">
                                          <p:val>
                                            <p:fltVal val="0"/>
                                          </p:val>
                                        </p:tav>
                                      </p:tavLst>
                                    </p:anim>
                                    <p:animEffect transition="in" filter="fade">
                                      <p:cBhvr>
                                        <p:cTn id="486" dur="1000"/>
                                        <p:tgtEl>
                                          <p:spTgt spid="115"/>
                                        </p:tgtEl>
                                      </p:cBhvr>
                                    </p:animEffect>
                                  </p:childTnLst>
                                </p:cTn>
                              </p:par>
                            </p:childTnLst>
                          </p:cTn>
                        </p:par>
                      </p:childTnLst>
                    </p:cTn>
                  </p:par>
                  <p:par>
                    <p:cTn id="487" fill="hold">
                      <p:stCondLst>
                        <p:cond delay="indefinite"/>
                      </p:stCondLst>
                      <p:childTnLst>
                        <p:par>
                          <p:cTn id="488" fill="hold">
                            <p:stCondLst>
                              <p:cond delay="0"/>
                            </p:stCondLst>
                            <p:childTnLst>
                              <p:par>
                                <p:cTn id="489" presetID="31" presetClass="entr" presetSubtype="0" fill="hold" nodeType="clickEffect">
                                  <p:stCondLst>
                                    <p:cond delay="0"/>
                                  </p:stCondLst>
                                  <p:childTnLst>
                                    <p:set>
                                      <p:cBhvr>
                                        <p:cTn id="490" dur="1" fill="hold">
                                          <p:stCondLst>
                                            <p:cond delay="0"/>
                                          </p:stCondLst>
                                        </p:cTn>
                                        <p:tgtEl>
                                          <p:spTgt spid="116"/>
                                        </p:tgtEl>
                                        <p:attrNameLst>
                                          <p:attrName>style.visibility</p:attrName>
                                        </p:attrNameLst>
                                      </p:cBhvr>
                                      <p:to>
                                        <p:strVal val="visible"/>
                                      </p:to>
                                    </p:set>
                                    <p:anim calcmode="lin" valueType="num">
                                      <p:cBhvr>
                                        <p:cTn id="491" dur="1000" fill="hold"/>
                                        <p:tgtEl>
                                          <p:spTgt spid="116"/>
                                        </p:tgtEl>
                                        <p:attrNameLst>
                                          <p:attrName>ppt_w</p:attrName>
                                        </p:attrNameLst>
                                      </p:cBhvr>
                                      <p:tavLst>
                                        <p:tav tm="0">
                                          <p:val>
                                            <p:fltVal val="0"/>
                                          </p:val>
                                        </p:tav>
                                        <p:tav tm="100000">
                                          <p:val>
                                            <p:strVal val="#ppt_w"/>
                                          </p:val>
                                        </p:tav>
                                      </p:tavLst>
                                    </p:anim>
                                    <p:anim calcmode="lin" valueType="num">
                                      <p:cBhvr>
                                        <p:cTn id="492" dur="1000" fill="hold"/>
                                        <p:tgtEl>
                                          <p:spTgt spid="116"/>
                                        </p:tgtEl>
                                        <p:attrNameLst>
                                          <p:attrName>ppt_h</p:attrName>
                                        </p:attrNameLst>
                                      </p:cBhvr>
                                      <p:tavLst>
                                        <p:tav tm="0">
                                          <p:val>
                                            <p:fltVal val="0"/>
                                          </p:val>
                                        </p:tav>
                                        <p:tav tm="100000">
                                          <p:val>
                                            <p:strVal val="#ppt_h"/>
                                          </p:val>
                                        </p:tav>
                                      </p:tavLst>
                                    </p:anim>
                                    <p:anim calcmode="lin" valueType="num">
                                      <p:cBhvr>
                                        <p:cTn id="493" dur="1000" fill="hold"/>
                                        <p:tgtEl>
                                          <p:spTgt spid="116"/>
                                        </p:tgtEl>
                                        <p:attrNameLst>
                                          <p:attrName>style.rotation</p:attrName>
                                        </p:attrNameLst>
                                      </p:cBhvr>
                                      <p:tavLst>
                                        <p:tav tm="0">
                                          <p:val>
                                            <p:fltVal val="90"/>
                                          </p:val>
                                        </p:tav>
                                        <p:tav tm="100000">
                                          <p:val>
                                            <p:fltVal val="0"/>
                                          </p:val>
                                        </p:tav>
                                      </p:tavLst>
                                    </p:anim>
                                    <p:animEffect transition="in" filter="fade">
                                      <p:cBhvr>
                                        <p:cTn id="494" dur="1000"/>
                                        <p:tgtEl>
                                          <p:spTgt spid="116"/>
                                        </p:tgtEl>
                                      </p:cBhvr>
                                    </p:animEffect>
                                  </p:childTnLst>
                                </p:cTn>
                              </p:par>
                            </p:childTnLst>
                          </p:cTn>
                        </p:par>
                      </p:childTnLst>
                    </p:cTn>
                  </p:par>
                  <p:par>
                    <p:cTn id="495" fill="hold">
                      <p:stCondLst>
                        <p:cond delay="indefinite"/>
                      </p:stCondLst>
                      <p:childTnLst>
                        <p:par>
                          <p:cTn id="496" fill="hold">
                            <p:stCondLst>
                              <p:cond delay="0"/>
                            </p:stCondLst>
                            <p:childTnLst>
                              <p:par>
                                <p:cTn id="497" presetID="31" presetClass="entr" presetSubtype="0" fill="hold" nodeType="clickEffect">
                                  <p:stCondLst>
                                    <p:cond delay="0"/>
                                  </p:stCondLst>
                                  <p:childTnLst>
                                    <p:set>
                                      <p:cBhvr>
                                        <p:cTn id="498" dur="1" fill="hold">
                                          <p:stCondLst>
                                            <p:cond delay="0"/>
                                          </p:stCondLst>
                                        </p:cTn>
                                        <p:tgtEl>
                                          <p:spTgt spid="118"/>
                                        </p:tgtEl>
                                        <p:attrNameLst>
                                          <p:attrName>style.visibility</p:attrName>
                                        </p:attrNameLst>
                                      </p:cBhvr>
                                      <p:to>
                                        <p:strVal val="visible"/>
                                      </p:to>
                                    </p:set>
                                    <p:anim calcmode="lin" valueType="num">
                                      <p:cBhvr>
                                        <p:cTn id="499" dur="1000" fill="hold"/>
                                        <p:tgtEl>
                                          <p:spTgt spid="118"/>
                                        </p:tgtEl>
                                        <p:attrNameLst>
                                          <p:attrName>ppt_w</p:attrName>
                                        </p:attrNameLst>
                                      </p:cBhvr>
                                      <p:tavLst>
                                        <p:tav tm="0">
                                          <p:val>
                                            <p:fltVal val="0"/>
                                          </p:val>
                                        </p:tav>
                                        <p:tav tm="100000">
                                          <p:val>
                                            <p:strVal val="#ppt_w"/>
                                          </p:val>
                                        </p:tav>
                                      </p:tavLst>
                                    </p:anim>
                                    <p:anim calcmode="lin" valueType="num">
                                      <p:cBhvr>
                                        <p:cTn id="500" dur="1000" fill="hold"/>
                                        <p:tgtEl>
                                          <p:spTgt spid="118"/>
                                        </p:tgtEl>
                                        <p:attrNameLst>
                                          <p:attrName>ppt_h</p:attrName>
                                        </p:attrNameLst>
                                      </p:cBhvr>
                                      <p:tavLst>
                                        <p:tav tm="0">
                                          <p:val>
                                            <p:fltVal val="0"/>
                                          </p:val>
                                        </p:tav>
                                        <p:tav tm="100000">
                                          <p:val>
                                            <p:strVal val="#ppt_h"/>
                                          </p:val>
                                        </p:tav>
                                      </p:tavLst>
                                    </p:anim>
                                    <p:anim calcmode="lin" valueType="num">
                                      <p:cBhvr>
                                        <p:cTn id="501" dur="1000" fill="hold"/>
                                        <p:tgtEl>
                                          <p:spTgt spid="118"/>
                                        </p:tgtEl>
                                        <p:attrNameLst>
                                          <p:attrName>style.rotation</p:attrName>
                                        </p:attrNameLst>
                                      </p:cBhvr>
                                      <p:tavLst>
                                        <p:tav tm="0">
                                          <p:val>
                                            <p:fltVal val="90"/>
                                          </p:val>
                                        </p:tav>
                                        <p:tav tm="100000">
                                          <p:val>
                                            <p:fltVal val="0"/>
                                          </p:val>
                                        </p:tav>
                                      </p:tavLst>
                                    </p:anim>
                                    <p:animEffect transition="in" filter="fade">
                                      <p:cBhvr>
                                        <p:cTn id="502" dur="1000"/>
                                        <p:tgtEl>
                                          <p:spTgt spid="118"/>
                                        </p:tgtEl>
                                      </p:cBhvr>
                                    </p:animEffect>
                                  </p:childTnLst>
                                </p:cTn>
                              </p:par>
                            </p:childTnLst>
                          </p:cTn>
                        </p:par>
                      </p:childTnLst>
                    </p:cTn>
                  </p:par>
                  <p:par>
                    <p:cTn id="503" fill="hold">
                      <p:stCondLst>
                        <p:cond delay="indefinite"/>
                      </p:stCondLst>
                      <p:childTnLst>
                        <p:par>
                          <p:cTn id="504" fill="hold">
                            <p:stCondLst>
                              <p:cond delay="0"/>
                            </p:stCondLst>
                            <p:childTnLst>
                              <p:par>
                                <p:cTn id="505" presetID="31" presetClass="entr" presetSubtype="0" fill="hold" nodeType="clickEffect">
                                  <p:stCondLst>
                                    <p:cond delay="0"/>
                                  </p:stCondLst>
                                  <p:childTnLst>
                                    <p:set>
                                      <p:cBhvr>
                                        <p:cTn id="506" dur="1" fill="hold">
                                          <p:stCondLst>
                                            <p:cond delay="0"/>
                                          </p:stCondLst>
                                        </p:cTn>
                                        <p:tgtEl>
                                          <p:spTgt spid="122"/>
                                        </p:tgtEl>
                                        <p:attrNameLst>
                                          <p:attrName>style.visibility</p:attrName>
                                        </p:attrNameLst>
                                      </p:cBhvr>
                                      <p:to>
                                        <p:strVal val="visible"/>
                                      </p:to>
                                    </p:set>
                                    <p:anim calcmode="lin" valueType="num">
                                      <p:cBhvr>
                                        <p:cTn id="507" dur="1000" fill="hold"/>
                                        <p:tgtEl>
                                          <p:spTgt spid="122"/>
                                        </p:tgtEl>
                                        <p:attrNameLst>
                                          <p:attrName>ppt_w</p:attrName>
                                        </p:attrNameLst>
                                      </p:cBhvr>
                                      <p:tavLst>
                                        <p:tav tm="0">
                                          <p:val>
                                            <p:fltVal val="0"/>
                                          </p:val>
                                        </p:tav>
                                        <p:tav tm="100000">
                                          <p:val>
                                            <p:strVal val="#ppt_w"/>
                                          </p:val>
                                        </p:tav>
                                      </p:tavLst>
                                    </p:anim>
                                    <p:anim calcmode="lin" valueType="num">
                                      <p:cBhvr>
                                        <p:cTn id="508" dur="1000" fill="hold"/>
                                        <p:tgtEl>
                                          <p:spTgt spid="122"/>
                                        </p:tgtEl>
                                        <p:attrNameLst>
                                          <p:attrName>ppt_h</p:attrName>
                                        </p:attrNameLst>
                                      </p:cBhvr>
                                      <p:tavLst>
                                        <p:tav tm="0">
                                          <p:val>
                                            <p:fltVal val="0"/>
                                          </p:val>
                                        </p:tav>
                                        <p:tav tm="100000">
                                          <p:val>
                                            <p:strVal val="#ppt_h"/>
                                          </p:val>
                                        </p:tav>
                                      </p:tavLst>
                                    </p:anim>
                                    <p:anim calcmode="lin" valueType="num">
                                      <p:cBhvr>
                                        <p:cTn id="509" dur="1000" fill="hold"/>
                                        <p:tgtEl>
                                          <p:spTgt spid="122"/>
                                        </p:tgtEl>
                                        <p:attrNameLst>
                                          <p:attrName>style.rotation</p:attrName>
                                        </p:attrNameLst>
                                      </p:cBhvr>
                                      <p:tavLst>
                                        <p:tav tm="0">
                                          <p:val>
                                            <p:fltVal val="90"/>
                                          </p:val>
                                        </p:tav>
                                        <p:tav tm="100000">
                                          <p:val>
                                            <p:fltVal val="0"/>
                                          </p:val>
                                        </p:tav>
                                      </p:tavLst>
                                    </p:anim>
                                    <p:animEffect transition="in" filter="fade">
                                      <p:cBhvr>
                                        <p:cTn id="510" dur="1000"/>
                                        <p:tgtEl>
                                          <p:spTgt spid="122"/>
                                        </p:tgtEl>
                                      </p:cBhvr>
                                    </p:animEffect>
                                  </p:childTnLst>
                                </p:cTn>
                              </p:par>
                            </p:childTnLst>
                          </p:cTn>
                        </p:par>
                      </p:childTnLst>
                    </p:cTn>
                  </p:par>
                  <p:par>
                    <p:cTn id="511" fill="hold">
                      <p:stCondLst>
                        <p:cond delay="indefinite"/>
                      </p:stCondLst>
                      <p:childTnLst>
                        <p:par>
                          <p:cTn id="512" fill="hold">
                            <p:stCondLst>
                              <p:cond delay="0"/>
                            </p:stCondLst>
                            <p:childTnLst>
                              <p:par>
                                <p:cTn id="513" presetID="31" presetClass="entr" presetSubtype="0" fill="hold" nodeType="clickEffect">
                                  <p:stCondLst>
                                    <p:cond delay="0"/>
                                  </p:stCondLst>
                                  <p:childTnLst>
                                    <p:set>
                                      <p:cBhvr>
                                        <p:cTn id="514" dur="1" fill="hold">
                                          <p:stCondLst>
                                            <p:cond delay="0"/>
                                          </p:stCondLst>
                                        </p:cTn>
                                        <p:tgtEl>
                                          <p:spTgt spid="127"/>
                                        </p:tgtEl>
                                        <p:attrNameLst>
                                          <p:attrName>style.visibility</p:attrName>
                                        </p:attrNameLst>
                                      </p:cBhvr>
                                      <p:to>
                                        <p:strVal val="visible"/>
                                      </p:to>
                                    </p:set>
                                    <p:anim calcmode="lin" valueType="num">
                                      <p:cBhvr>
                                        <p:cTn id="515" dur="1000" fill="hold"/>
                                        <p:tgtEl>
                                          <p:spTgt spid="127"/>
                                        </p:tgtEl>
                                        <p:attrNameLst>
                                          <p:attrName>ppt_w</p:attrName>
                                        </p:attrNameLst>
                                      </p:cBhvr>
                                      <p:tavLst>
                                        <p:tav tm="0">
                                          <p:val>
                                            <p:fltVal val="0"/>
                                          </p:val>
                                        </p:tav>
                                        <p:tav tm="100000">
                                          <p:val>
                                            <p:strVal val="#ppt_w"/>
                                          </p:val>
                                        </p:tav>
                                      </p:tavLst>
                                    </p:anim>
                                    <p:anim calcmode="lin" valueType="num">
                                      <p:cBhvr>
                                        <p:cTn id="516" dur="1000" fill="hold"/>
                                        <p:tgtEl>
                                          <p:spTgt spid="127"/>
                                        </p:tgtEl>
                                        <p:attrNameLst>
                                          <p:attrName>ppt_h</p:attrName>
                                        </p:attrNameLst>
                                      </p:cBhvr>
                                      <p:tavLst>
                                        <p:tav tm="0">
                                          <p:val>
                                            <p:fltVal val="0"/>
                                          </p:val>
                                        </p:tav>
                                        <p:tav tm="100000">
                                          <p:val>
                                            <p:strVal val="#ppt_h"/>
                                          </p:val>
                                        </p:tav>
                                      </p:tavLst>
                                    </p:anim>
                                    <p:anim calcmode="lin" valueType="num">
                                      <p:cBhvr>
                                        <p:cTn id="517" dur="1000" fill="hold"/>
                                        <p:tgtEl>
                                          <p:spTgt spid="127"/>
                                        </p:tgtEl>
                                        <p:attrNameLst>
                                          <p:attrName>style.rotation</p:attrName>
                                        </p:attrNameLst>
                                      </p:cBhvr>
                                      <p:tavLst>
                                        <p:tav tm="0">
                                          <p:val>
                                            <p:fltVal val="90"/>
                                          </p:val>
                                        </p:tav>
                                        <p:tav tm="100000">
                                          <p:val>
                                            <p:fltVal val="0"/>
                                          </p:val>
                                        </p:tav>
                                      </p:tavLst>
                                    </p:anim>
                                    <p:animEffect transition="in" filter="fade">
                                      <p:cBhvr>
                                        <p:cTn id="518" dur="1000"/>
                                        <p:tgtEl>
                                          <p:spTgt spid="127"/>
                                        </p:tgtEl>
                                      </p:cBhvr>
                                    </p:animEffect>
                                  </p:childTnLst>
                                </p:cTn>
                              </p:par>
                            </p:childTnLst>
                          </p:cTn>
                        </p:par>
                      </p:childTnLst>
                    </p:cTn>
                  </p:par>
                  <p:par>
                    <p:cTn id="519" fill="hold">
                      <p:stCondLst>
                        <p:cond delay="indefinite"/>
                      </p:stCondLst>
                      <p:childTnLst>
                        <p:par>
                          <p:cTn id="520" fill="hold">
                            <p:stCondLst>
                              <p:cond delay="0"/>
                            </p:stCondLst>
                            <p:childTnLst>
                              <p:par>
                                <p:cTn id="521" presetID="31" presetClass="entr" presetSubtype="0" fill="hold" nodeType="clickEffect">
                                  <p:stCondLst>
                                    <p:cond delay="0"/>
                                  </p:stCondLst>
                                  <p:childTnLst>
                                    <p:set>
                                      <p:cBhvr>
                                        <p:cTn id="522" dur="1" fill="hold">
                                          <p:stCondLst>
                                            <p:cond delay="0"/>
                                          </p:stCondLst>
                                        </p:cTn>
                                        <p:tgtEl>
                                          <p:spTgt spid="107"/>
                                        </p:tgtEl>
                                        <p:attrNameLst>
                                          <p:attrName>style.visibility</p:attrName>
                                        </p:attrNameLst>
                                      </p:cBhvr>
                                      <p:to>
                                        <p:strVal val="visible"/>
                                      </p:to>
                                    </p:set>
                                    <p:anim calcmode="lin" valueType="num">
                                      <p:cBhvr>
                                        <p:cTn id="523" dur="1000" fill="hold"/>
                                        <p:tgtEl>
                                          <p:spTgt spid="107"/>
                                        </p:tgtEl>
                                        <p:attrNameLst>
                                          <p:attrName>ppt_w</p:attrName>
                                        </p:attrNameLst>
                                      </p:cBhvr>
                                      <p:tavLst>
                                        <p:tav tm="0">
                                          <p:val>
                                            <p:fltVal val="0"/>
                                          </p:val>
                                        </p:tav>
                                        <p:tav tm="100000">
                                          <p:val>
                                            <p:strVal val="#ppt_w"/>
                                          </p:val>
                                        </p:tav>
                                      </p:tavLst>
                                    </p:anim>
                                    <p:anim calcmode="lin" valueType="num">
                                      <p:cBhvr>
                                        <p:cTn id="524" dur="1000" fill="hold"/>
                                        <p:tgtEl>
                                          <p:spTgt spid="107"/>
                                        </p:tgtEl>
                                        <p:attrNameLst>
                                          <p:attrName>ppt_h</p:attrName>
                                        </p:attrNameLst>
                                      </p:cBhvr>
                                      <p:tavLst>
                                        <p:tav tm="0">
                                          <p:val>
                                            <p:fltVal val="0"/>
                                          </p:val>
                                        </p:tav>
                                        <p:tav tm="100000">
                                          <p:val>
                                            <p:strVal val="#ppt_h"/>
                                          </p:val>
                                        </p:tav>
                                      </p:tavLst>
                                    </p:anim>
                                    <p:anim calcmode="lin" valueType="num">
                                      <p:cBhvr>
                                        <p:cTn id="525" dur="1000" fill="hold"/>
                                        <p:tgtEl>
                                          <p:spTgt spid="107"/>
                                        </p:tgtEl>
                                        <p:attrNameLst>
                                          <p:attrName>style.rotation</p:attrName>
                                        </p:attrNameLst>
                                      </p:cBhvr>
                                      <p:tavLst>
                                        <p:tav tm="0">
                                          <p:val>
                                            <p:fltVal val="90"/>
                                          </p:val>
                                        </p:tav>
                                        <p:tav tm="100000">
                                          <p:val>
                                            <p:fltVal val="0"/>
                                          </p:val>
                                        </p:tav>
                                      </p:tavLst>
                                    </p:anim>
                                    <p:animEffect transition="in" filter="fade">
                                      <p:cBhvr>
                                        <p:cTn id="526"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8" grpId="0" animBg="1"/>
      <p:bldP spid="15" grpId="0" animBg="1"/>
      <p:bldP spid="15" grpId="1" animBg="1"/>
      <p:bldP spid="39" grpId="0" animBg="1"/>
      <p:bldP spid="39" grpId="1" animBg="1"/>
      <p:bldP spid="48" grpId="0" animBg="1"/>
      <p:bldP spid="48" grpId="1" animBg="1"/>
      <p:bldP spid="72" grpId="0" animBg="1"/>
      <p:bldP spid="72" grpId="1" animBg="1"/>
      <p:bldP spid="73" grpId="0" animBg="1"/>
      <p:bldP spid="91" grpId="0" animBg="1"/>
      <p:bldP spid="91" grpId="1" animBg="1"/>
      <p:bldP spid="100" grpId="0"/>
      <p:bldP spid="100" grpId="1"/>
      <p:bldP spid="102" grpId="0" animBg="1"/>
      <p:bldP spid="10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1. BÀI TOÁN TÌM KIẾM</a:t>
            </a:r>
            <a:endParaRPr lang="en-US" b="1">
              <a:solidFill>
                <a:srgbClr val="0070C0"/>
              </a:solidFill>
              <a:latin typeface="Times New Roman" panose="02020603050405020304" pitchFamily="18" charset="0"/>
              <a:cs typeface="Times New Roman" panose="02020603050405020304" pitchFamily="18" charset="0"/>
            </a:endParaRPr>
          </a:p>
        </p:txBody>
      </p:sp>
      <p:sp>
        <p:nvSpPr>
          <p:cNvPr id="68" name="Rectangle 67"/>
          <p:cNvSpPr/>
          <p:nvPr/>
        </p:nvSpPr>
        <p:spPr>
          <a:xfrm>
            <a:off x="1502228" y="1273173"/>
            <a:ext cx="10276115" cy="1753045"/>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itchFamily="18" charset="0"/>
                <a:cs typeface="Times New Roman" pitchFamily="18" charset="0"/>
              </a:rPr>
              <a:t>Tìm kiếm (Searching) là yêu cầu thường xuyên trong đời sống hàng ngày cũng như trong các ứng dụng về công nghệ thông tin</a:t>
            </a:r>
            <a:r>
              <a:rPr lang="en-US" sz="3200" smtClean="0">
                <a:solidFill>
                  <a:srgbClr val="0070C0"/>
                </a:solidFill>
                <a:latin typeface="Times New Roman" pitchFamily="18" charset="0"/>
                <a:cs typeface="Times New Roman" pitchFamily="18" charset="0"/>
              </a:rPr>
              <a:t>.</a:t>
            </a:r>
            <a:endParaRPr lang="en-US" sz="3200">
              <a:solidFill>
                <a:srgbClr val="0070C0"/>
              </a:solidFill>
              <a:latin typeface="Times New Roman" pitchFamily="18" charset="0"/>
              <a:cs typeface="Times New Roman" pitchFamily="18" charset="0"/>
            </a:endParaRPr>
          </a:p>
        </p:txBody>
      </p:sp>
      <p:sp>
        <p:nvSpPr>
          <p:cNvPr id="32" name="Rectangle 31"/>
          <p:cNvSpPr/>
          <p:nvPr/>
        </p:nvSpPr>
        <p:spPr>
          <a:xfrm>
            <a:off x="1502228" y="3026218"/>
            <a:ext cx="10276115" cy="2090055"/>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itchFamily="18" charset="0"/>
                <a:cs typeface="Times New Roman" pitchFamily="18" charset="0"/>
              </a:rPr>
              <a:t>Ngay trong chương trước ta cũng thấy xuất hiện các yêu cầu về tìm kiếm. Tuy nhiên, lúc đó vấn đề này đã được xét và giải quyết trong mối quan hệ mật thiết với phép xử lý chính là sắp xếp</a:t>
            </a:r>
            <a:r>
              <a:rPr lang="en-US" sz="3200" smtClean="0">
                <a:solidFill>
                  <a:srgbClr val="0070C0"/>
                </a:solidFill>
                <a:latin typeface="Times New Roman" pitchFamily="18" charset="0"/>
                <a:cs typeface="Times New Roman" pitchFamily="18" charset="0"/>
              </a:rPr>
              <a:t>.</a:t>
            </a:r>
            <a:endParaRPr lang="en-US" sz="3200">
              <a:solidFill>
                <a:srgbClr val="0070C0"/>
              </a:solidFill>
              <a:latin typeface="Times New Roman" pitchFamily="18" charset="0"/>
              <a:cs typeface="Times New Roman" pitchFamily="18" charset="0"/>
            </a:endParaRPr>
          </a:p>
        </p:txBody>
      </p:sp>
      <p:sp>
        <p:nvSpPr>
          <p:cNvPr id="33" name="Rectangle 32"/>
          <p:cNvSpPr/>
          <p:nvPr/>
        </p:nvSpPr>
        <p:spPr>
          <a:xfrm>
            <a:off x="1502228" y="5116274"/>
            <a:ext cx="10276115" cy="169817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itchFamily="18" charset="0"/>
                <a:cs typeface="Times New Roman" pitchFamily="18" charset="0"/>
              </a:rPr>
              <a:t>Còn trong chương này, bài toán tìm kiếm sẽ được đặt ra một cách độc lập và tổng quát, không liên quan đến mục đích xử lý cụ thể nào khác. Ta có thể phát biểu như sau:</a:t>
            </a:r>
          </a:p>
        </p:txBody>
      </p:sp>
    </p:spTree>
    <p:extLst>
      <p:ext uri="{BB962C8B-B14F-4D97-AF65-F5344CB8AC3E}">
        <p14:creationId xmlns:p14="http://schemas.microsoft.com/office/powerpoint/2010/main" val="25151940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2" grpId="0" animBg="1"/>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12" name="Title 1"/>
          <p:cNvSpPr txBox="1">
            <a:spLocks/>
          </p:cNvSpPr>
          <p:nvPr/>
        </p:nvSpPr>
        <p:spPr>
          <a:xfrm>
            <a:off x="7392117" y="97698"/>
            <a:ext cx="4792314"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4.2</a:t>
            </a:r>
            <a:r>
              <a:rPr lang="en-US" sz="3200" b="1">
                <a:solidFill>
                  <a:srgbClr val="0070C0"/>
                </a:solidFill>
                <a:latin typeface="Times New Roman" panose="02020603050405020304" pitchFamily="18" charset="0"/>
                <a:cs typeface="Times New Roman" panose="02020603050405020304" pitchFamily="18" charset="0"/>
              </a:rPr>
              <a:t>. Giải thuật tìm kiếm</a:t>
            </a:r>
          </a:p>
        </p:txBody>
      </p:sp>
      <p:sp>
        <p:nvSpPr>
          <p:cNvPr id="28" name="Rectangle 27"/>
          <p:cNvSpPr/>
          <p:nvPr/>
        </p:nvSpPr>
        <p:spPr>
          <a:xfrm>
            <a:off x="203610" y="681392"/>
            <a:ext cx="11980821" cy="15934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smtClean="0">
                <a:solidFill>
                  <a:srgbClr val="0070C0"/>
                </a:solidFill>
                <a:latin typeface="Times New Roman" panose="02020603050405020304" pitchFamily="18" charset="0"/>
                <a:cs typeface="Times New Roman" panose="02020603050405020304" pitchFamily="18" charset="0"/>
              </a:rPr>
              <a:t>Với giải thuật trên ta nhận thấy: có thể dựng được cây nhị phân tìm kiếm ứng với một dãy khoá đưa vào bằng cách liên tục bổ sung các nút ứng với từng khoá, bắt đầu từ một cây rỗng. Ví dụ, với dẫy khoá:</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83385" y="2340835"/>
            <a:ext cx="6199133" cy="564257"/>
          </a:xfrm>
          <a:prstGeom prst="rect">
            <a:avLst/>
          </a:prstGeom>
          <a:solidFill>
            <a:schemeClr val="bg1">
              <a:lumMod val="95000"/>
            </a:schemeClr>
          </a:solidFill>
        </p:spPr>
        <p:txBody>
          <a:bodyPr wrap="none">
            <a:spAutoFit/>
          </a:bodyPr>
          <a:lstStyle/>
          <a:p>
            <a:pPr algn="just">
              <a:lnSpc>
                <a:spcPct val="120000"/>
              </a:lnSpc>
              <a:spcBef>
                <a:spcPts val="600"/>
              </a:spcBef>
              <a:spcAft>
                <a:spcPts val="0"/>
              </a:spcAft>
            </a:pPr>
            <a:r>
              <a:rPr lang="en-US" sz="2800">
                <a:solidFill>
                  <a:srgbClr val="0070C0"/>
                </a:solidFill>
                <a:latin typeface="Times New Roman" panose="02020603050405020304" pitchFamily="18" charset="0"/>
                <a:ea typeface="Times New Roman" panose="02020603050405020304" pitchFamily="18" charset="0"/>
              </a:rPr>
              <a:t>45   27   15   70   65   58   35   92   95   83</a:t>
            </a:r>
          </a:p>
        </p:txBody>
      </p:sp>
      <p:sp>
        <p:nvSpPr>
          <p:cNvPr id="23" name="Rectangle 22"/>
          <p:cNvSpPr/>
          <p:nvPr/>
        </p:nvSpPr>
        <p:spPr>
          <a:xfrm>
            <a:off x="1019265" y="2910867"/>
            <a:ext cx="6327373" cy="564257"/>
          </a:xfrm>
          <a:prstGeom prst="rect">
            <a:avLst/>
          </a:prstGeom>
        </p:spPr>
        <p:txBody>
          <a:bodyPr wrap="none">
            <a:spAutoFit/>
          </a:bodyPr>
          <a:lstStyle/>
          <a:p>
            <a:pPr algn="just">
              <a:lnSpc>
                <a:spcPct val="120000"/>
              </a:lnSpc>
              <a:spcBef>
                <a:spcPts val="600"/>
              </a:spcBef>
              <a:spcAft>
                <a:spcPts val="0"/>
              </a:spcAft>
            </a:pPr>
            <a:r>
              <a:rPr lang="en-US" sz="2800">
                <a:solidFill>
                  <a:srgbClr val="0070C0"/>
                </a:solidFill>
                <a:latin typeface="Times New Roman" panose="02020603050405020304" pitchFamily="18" charset="0"/>
                <a:ea typeface="Times New Roman" panose="02020603050405020304" pitchFamily="18" charset="0"/>
              </a:rPr>
              <a:t>thì cây nhị phân tìm kiếm được dựng sẽ là:</a:t>
            </a:r>
          </a:p>
        </p:txBody>
      </p:sp>
      <p:grpSp>
        <p:nvGrpSpPr>
          <p:cNvPr id="47" name="Group 46"/>
          <p:cNvGrpSpPr/>
          <p:nvPr/>
        </p:nvGrpSpPr>
        <p:grpSpPr>
          <a:xfrm>
            <a:off x="4443981" y="3599387"/>
            <a:ext cx="521496" cy="492443"/>
            <a:chOff x="1676427" y="5492479"/>
            <a:chExt cx="521496" cy="492443"/>
          </a:xfrm>
        </p:grpSpPr>
        <p:sp>
          <p:nvSpPr>
            <p:cNvPr id="48" name="Oval 47"/>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Rectangle 48"/>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45</a:t>
              </a:r>
              <a:endParaRPr lang="en-US" sz="2600"/>
            </a:p>
          </p:txBody>
        </p:sp>
      </p:grpSp>
      <p:cxnSp>
        <p:nvCxnSpPr>
          <p:cNvPr id="50" name="Straight Connector 49"/>
          <p:cNvCxnSpPr/>
          <p:nvPr/>
        </p:nvCxnSpPr>
        <p:spPr>
          <a:xfrm flipH="1">
            <a:off x="1173787" y="2799088"/>
            <a:ext cx="32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797901" y="2815837"/>
            <a:ext cx="32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348776" y="3989928"/>
            <a:ext cx="2187166" cy="937339"/>
            <a:chOff x="4148022" y="3680759"/>
            <a:chExt cx="2187166" cy="937339"/>
          </a:xfrm>
        </p:grpSpPr>
        <p:grpSp>
          <p:nvGrpSpPr>
            <p:cNvPr id="52" name="Group 51"/>
            <p:cNvGrpSpPr/>
            <p:nvPr/>
          </p:nvGrpSpPr>
          <p:grpSpPr>
            <a:xfrm>
              <a:off x="4148022" y="4125655"/>
              <a:ext cx="521496" cy="492443"/>
              <a:chOff x="1676427" y="5492479"/>
              <a:chExt cx="521496" cy="492443"/>
            </a:xfrm>
          </p:grpSpPr>
          <p:sp>
            <p:nvSpPr>
              <p:cNvPr id="53" name="Oval 52"/>
              <p:cNvSpPr/>
              <p:nvPr/>
            </p:nvSpPr>
            <p:spPr>
              <a:xfrm>
                <a:off x="1690348"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Rectangle 53"/>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27</a:t>
                </a:r>
                <a:endParaRPr lang="en-US" sz="2600"/>
              </a:p>
            </p:txBody>
          </p:sp>
        </p:grpSp>
        <p:cxnSp>
          <p:nvCxnSpPr>
            <p:cNvPr id="10" name="Straight Connector 9"/>
            <p:cNvCxnSpPr>
              <a:endCxn id="53" idx="6"/>
            </p:cNvCxnSpPr>
            <p:nvPr/>
          </p:nvCxnSpPr>
          <p:spPr>
            <a:xfrm flipH="1">
              <a:off x="4614332" y="3680759"/>
              <a:ext cx="1720856" cy="68529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flipH="1">
            <a:off x="2451043" y="2803559"/>
            <a:ext cx="32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129063" y="4825365"/>
            <a:ext cx="1285371" cy="953870"/>
            <a:chOff x="4148022" y="3664228"/>
            <a:chExt cx="1285371" cy="953870"/>
          </a:xfrm>
        </p:grpSpPr>
        <p:grpSp>
          <p:nvGrpSpPr>
            <p:cNvPr id="57" name="Group 56"/>
            <p:cNvGrpSpPr/>
            <p:nvPr/>
          </p:nvGrpSpPr>
          <p:grpSpPr>
            <a:xfrm>
              <a:off x="4148022" y="4125655"/>
              <a:ext cx="521496" cy="492443"/>
              <a:chOff x="1676427" y="5492479"/>
              <a:chExt cx="521496" cy="492443"/>
            </a:xfrm>
          </p:grpSpPr>
          <p:sp>
            <p:nvSpPr>
              <p:cNvPr id="59" name="Oval 58"/>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Rectangle 59"/>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15</a:t>
                </a:r>
                <a:endParaRPr lang="en-US" sz="2600"/>
              </a:p>
            </p:txBody>
          </p:sp>
        </p:grpSp>
        <p:cxnSp>
          <p:nvCxnSpPr>
            <p:cNvPr id="58" name="Straight Connector 57"/>
            <p:cNvCxnSpPr>
              <a:stCxn id="53" idx="3"/>
              <a:endCxn id="59" idx="7"/>
            </p:cNvCxnSpPr>
            <p:nvPr/>
          </p:nvCxnSpPr>
          <p:spPr>
            <a:xfrm flipH="1">
              <a:off x="4562595" y="3664228"/>
              <a:ext cx="870798" cy="55167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64" name="Straight Connector 63"/>
          <p:cNvCxnSpPr/>
          <p:nvPr/>
        </p:nvCxnSpPr>
        <p:spPr>
          <a:xfrm flipH="1">
            <a:off x="3081122" y="2803625"/>
            <a:ext cx="32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4844040" y="3989928"/>
            <a:ext cx="2360818" cy="951615"/>
            <a:chOff x="2363500" y="3666483"/>
            <a:chExt cx="2306018" cy="951615"/>
          </a:xfrm>
        </p:grpSpPr>
        <p:grpSp>
          <p:nvGrpSpPr>
            <p:cNvPr id="66" name="Group 65"/>
            <p:cNvGrpSpPr/>
            <p:nvPr/>
          </p:nvGrpSpPr>
          <p:grpSpPr>
            <a:xfrm>
              <a:off x="4148022" y="4125655"/>
              <a:ext cx="521496" cy="492443"/>
              <a:chOff x="1676427" y="5492479"/>
              <a:chExt cx="521496" cy="492443"/>
            </a:xfrm>
          </p:grpSpPr>
          <p:sp>
            <p:nvSpPr>
              <p:cNvPr id="68" name="Oval 67"/>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Rectangle 68"/>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70</a:t>
                </a:r>
                <a:endParaRPr lang="en-US" sz="2600"/>
              </a:p>
            </p:txBody>
          </p:sp>
        </p:grpSp>
        <p:cxnSp>
          <p:nvCxnSpPr>
            <p:cNvPr id="67" name="Straight Connector 66"/>
            <p:cNvCxnSpPr>
              <a:stCxn id="48" idx="5"/>
              <a:endCxn id="68" idx="2"/>
            </p:cNvCxnSpPr>
            <p:nvPr/>
          </p:nvCxnSpPr>
          <p:spPr>
            <a:xfrm>
              <a:off x="2363500" y="3666483"/>
              <a:ext cx="1812957" cy="69956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88" name="Straight Connector 87"/>
          <p:cNvCxnSpPr/>
          <p:nvPr/>
        </p:nvCxnSpPr>
        <p:spPr>
          <a:xfrm flipH="1">
            <a:off x="3676831" y="2799088"/>
            <a:ext cx="32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5481330" y="4873044"/>
            <a:ext cx="1299885" cy="953870"/>
            <a:chOff x="4148022" y="3664228"/>
            <a:chExt cx="1299885" cy="953870"/>
          </a:xfrm>
        </p:grpSpPr>
        <p:grpSp>
          <p:nvGrpSpPr>
            <p:cNvPr id="90" name="Group 89"/>
            <p:cNvGrpSpPr/>
            <p:nvPr/>
          </p:nvGrpSpPr>
          <p:grpSpPr>
            <a:xfrm>
              <a:off x="4148022" y="4125655"/>
              <a:ext cx="521496" cy="492443"/>
              <a:chOff x="1676427" y="5492479"/>
              <a:chExt cx="521496" cy="492443"/>
            </a:xfrm>
          </p:grpSpPr>
          <p:sp>
            <p:nvSpPr>
              <p:cNvPr id="92" name="Oval 91"/>
              <p:cNvSpPr/>
              <p:nvPr/>
            </p:nvSpPr>
            <p:spPr>
              <a:xfrm>
                <a:off x="1690348"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Rectangle 92"/>
              <p:cNvSpPr/>
              <p:nvPr/>
            </p:nvSpPr>
            <p:spPr>
              <a:xfrm>
                <a:off x="1676427" y="5492479"/>
                <a:ext cx="521496" cy="492443"/>
              </a:xfrm>
              <a:prstGeom prst="rect">
                <a:avLst/>
              </a:prstGeom>
            </p:spPr>
            <p:txBody>
              <a:bodyPr wrap="square">
                <a:spAutoFit/>
              </a:bodyPr>
              <a:lstStyle/>
              <a:p>
                <a:pPr algn="ctr"/>
                <a:r>
                  <a:rPr lang="en-US" sz="2600">
                    <a:solidFill>
                      <a:srgbClr val="0070C0"/>
                    </a:solidFill>
                    <a:latin typeface="Times New Roman" panose="02020603050405020304" pitchFamily="18" charset="0"/>
                    <a:cs typeface="Times New Roman" panose="02020603050405020304" pitchFamily="18" charset="0"/>
                  </a:rPr>
                  <a:t>6</a:t>
                </a:r>
                <a:r>
                  <a:rPr lang="en-US" sz="2600" smtClean="0">
                    <a:solidFill>
                      <a:srgbClr val="0070C0"/>
                    </a:solidFill>
                    <a:latin typeface="Times New Roman" panose="02020603050405020304" pitchFamily="18" charset="0"/>
                    <a:cs typeface="Times New Roman" panose="02020603050405020304" pitchFamily="18" charset="0"/>
                  </a:rPr>
                  <a:t>5</a:t>
                </a:r>
                <a:endParaRPr lang="en-US" sz="2600"/>
              </a:p>
            </p:txBody>
          </p:sp>
        </p:grpSp>
        <p:cxnSp>
          <p:nvCxnSpPr>
            <p:cNvPr id="91" name="Straight Connector 90"/>
            <p:cNvCxnSpPr>
              <a:endCxn id="92" idx="7"/>
            </p:cNvCxnSpPr>
            <p:nvPr/>
          </p:nvCxnSpPr>
          <p:spPr>
            <a:xfrm flipH="1">
              <a:off x="4548081" y="3664228"/>
              <a:ext cx="899826" cy="55167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94" name="Straight Connector 93"/>
          <p:cNvCxnSpPr/>
          <p:nvPr/>
        </p:nvCxnSpPr>
        <p:spPr>
          <a:xfrm flipH="1">
            <a:off x="4294806" y="2799088"/>
            <a:ext cx="32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4626486" y="5754040"/>
            <a:ext cx="964147" cy="895243"/>
            <a:chOff x="4148022" y="3722855"/>
            <a:chExt cx="964147" cy="895243"/>
          </a:xfrm>
        </p:grpSpPr>
        <p:grpSp>
          <p:nvGrpSpPr>
            <p:cNvPr id="96" name="Group 95"/>
            <p:cNvGrpSpPr/>
            <p:nvPr/>
          </p:nvGrpSpPr>
          <p:grpSpPr>
            <a:xfrm>
              <a:off x="4148022" y="4125655"/>
              <a:ext cx="521496" cy="492443"/>
              <a:chOff x="1676427" y="5492479"/>
              <a:chExt cx="521496" cy="492443"/>
            </a:xfrm>
          </p:grpSpPr>
          <p:sp>
            <p:nvSpPr>
              <p:cNvPr id="98" name="Oval 97"/>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Rectangle 98"/>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58</a:t>
                </a:r>
                <a:endParaRPr lang="en-US" sz="2600"/>
              </a:p>
            </p:txBody>
          </p:sp>
        </p:grpSp>
        <p:cxnSp>
          <p:nvCxnSpPr>
            <p:cNvPr id="97" name="Straight Connector 96"/>
            <p:cNvCxnSpPr>
              <a:endCxn id="98" idx="7"/>
            </p:cNvCxnSpPr>
            <p:nvPr/>
          </p:nvCxnSpPr>
          <p:spPr>
            <a:xfrm flipH="1">
              <a:off x="4562595" y="3722855"/>
              <a:ext cx="549574" cy="49304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p:cNvCxnSpPr/>
          <p:nvPr/>
        </p:nvCxnSpPr>
        <p:spPr>
          <a:xfrm flipH="1">
            <a:off x="4904406" y="2801323"/>
            <a:ext cx="32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2734321" y="4825365"/>
            <a:ext cx="1287174" cy="946993"/>
            <a:chOff x="3382344" y="3671105"/>
            <a:chExt cx="1287174" cy="946993"/>
          </a:xfrm>
        </p:grpSpPr>
        <p:grpSp>
          <p:nvGrpSpPr>
            <p:cNvPr id="102" name="Group 101"/>
            <p:cNvGrpSpPr/>
            <p:nvPr/>
          </p:nvGrpSpPr>
          <p:grpSpPr>
            <a:xfrm>
              <a:off x="4148022" y="4125655"/>
              <a:ext cx="521496" cy="492443"/>
              <a:chOff x="1676427" y="5492479"/>
              <a:chExt cx="521496" cy="492443"/>
            </a:xfrm>
          </p:grpSpPr>
          <p:sp>
            <p:nvSpPr>
              <p:cNvPr id="104" name="Oval 103"/>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Rectangle 104"/>
              <p:cNvSpPr/>
              <p:nvPr/>
            </p:nvSpPr>
            <p:spPr>
              <a:xfrm>
                <a:off x="1676427" y="5492479"/>
                <a:ext cx="521496" cy="492443"/>
              </a:xfrm>
              <a:prstGeom prst="rect">
                <a:avLst/>
              </a:prstGeom>
            </p:spPr>
            <p:txBody>
              <a:bodyPr wrap="square">
                <a:spAutoFit/>
              </a:bodyPr>
              <a:lstStyle/>
              <a:p>
                <a:pPr algn="ctr"/>
                <a:r>
                  <a:rPr lang="en-US" sz="2600">
                    <a:solidFill>
                      <a:srgbClr val="0070C0"/>
                    </a:solidFill>
                    <a:latin typeface="Times New Roman" panose="02020603050405020304" pitchFamily="18" charset="0"/>
                    <a:cs typeface="Times New Roman" panose="02020603050405020304" pitchFamily="18" charset="0"/>
                  </a:rPr>
                  <a:t>3</a:t>
                </a:r>
                <a:r>
                  <a:rPr lang="en-US" sz="2600" smtClean="0">
                    <a:solidFill>
                      <a:srgbClr val="0070C0"/>
                    </a:solidFill>
                    <a:latin typeface="Times New Roman" panose="02020603050405020304" pitchFamily="18" charset="0"/>
                    <a:cs typeface="Times New Roman" panose="02020603050405020304" pitchFamily="18" charset="0"/>
                  </a:rPr>
                  <a:t>5</a:t>
                </a:r>
                <a:endParaRPr lang="en-US" sz="2600"/>
              </a:p>
            </p:txBody>
          </p:sp>
        </p:grpSp>
        <p:cxnSp>
          <p:nvCxnSpPr>
            <p:cNvPr id="103" name="Straight Connector 102"/>
            <p:cNvCxnSpPr>
              <a:stCxn id="53" idx="5"/>
              <a:endCxn id="104" idx="1"/>
            </p:cNvCxnSpPr>
            <p:nvPr/>
          </p:nvCxnSpPr>
          <p:spPr>
            <a:xfrm>
              <a:off x="3382344" y="3671105"/>
              <a:ext cx="860364" cy="54479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H="1">
            <a:off x="5525071" y="2801323"/>
            <a:ext cx="32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7080881" y="4839641"/>
            <a:ext cx="1363560" cy="976259"/>
            <a:chOff x="3305958" y="3641839"/>
            <a:chExt cx="1363560" cy="976259"/>
          </a:xfrm>
        </p:grpSpPr>
        <p:grpSp>
          <p:nvGrpSpPr>
            <p:cNvPr id="112" name="Group 111"/>
            <p:cNvGrpSpPr/>
            <p:nvPr/>
          </p:nvGrpSpPr>
          <p:grpSpPr>
            <a:xfrm>
              <a:off x="4148022" y="4125655"/>
              <a:ext cx="521496" cy="492443"/>
              <a:chOff x="1676427" y="5492479"/>
              <a:chExt cx="521496" cy="492443"/>
            </a:xfrm>
          </p:grpSpPr>
          <p:sp>
            <p:nvSpPr>
              <p:cNvPr id="114" name="Oval 113"/>
              <p:cNvSpPr/>
              <p:nvPr/>
            </p:nvSpPr>
            <p:spPr>
              <a:xfrm>
                <a:off x="1704862"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Rectangle 114"/>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92</a:t>
                </a:r>
                <a:endParaRPr lang="en-US" sz="2600"/>
              </a:p>
            </p:txBody>
          </p:sp>
        </p:grpSp>
        <p:cxnSp>
          <p:nvCxnSpPr>
            <p:cNvPr id="113" name="Straight Connector 112"/>
            <p:cNvCxnSpPr>
              <a:stCxn id="68" idx="5"/>
              <a:endCxn id="114" idx="1"/>
            </p:cNvCxnSpPr>
            <p:nvPr/>
          </p:nvCxnSpPr>
          <p:spPr>
            <a:xfrm>
              <a:off x="3305958" y="3641839"/>
              <a:ext cx="936750" cy="57406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16" name="Straight Connector 115"/>
          <p:cNvCxnSpPr/>
          <p:nvPr/>
        </p:nvCxnSpPr>
        <p:spPr>
          <a:xfrm flipH="1">
            <a:off x="6155332" y="2801323"/>
            <a:ext cx="32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8323004" y="5713998"/>
            <a:ext cx="962556" cy="931291"/>
            <a:chOff x="3706962" y="3686807"/>
            <a:chExt cx="962556" cy="931291"/>
          </a:xfrm>
        </p:grpSpPr>
        <p:grpSp>
          <p:nvGrpSpPr>
            <p:cNvPr id="118" name="Group 117"/>
            <p:cNvGrpSpPr/>
            <p:nvPr/>
          </p:nvGrpSpPr>
          <p:grpSpPr>
            <a:xfrm>
              <a:off x="4148022" y="4125655"/>
              <a:ext cx="521496" cy="492443"/>
              <a:chOff x="1676427" y="5492479"/>
              <a:chExt cx="521496" cy="492443"/>
            </a:xfrm>
          </p:grpSpPr>
          <p:sp>
            <p:nvSpPr>
              <p:cNvPr id="120" name="Oval 119"/>
              <p:cNvSpPr/>
              <p:nvPr/>
            </p:nvSpPr>
            <p:spPr>
              <a:xfrm>
                <a:off x="1690348"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1" name="Rectangle 120"/>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95</a:t>
                </a:r>
                <a:endParaRPr lang="en-US" sz="2600"/>
              </a:p>
            </p:txBody>
          </p:sp>
        </p:grpSp>
        <p:cxnSp>
          <p:nvCxnSpPr>
            <p:cNvPr id="119" name="Straight Connector 118"/>
            <p:cNvCxnSpPr>
              <a:stCxn id="114" idx="5"/>
              <a:endCxn id="120" idx="1"/>
            </p:cNvCxnSpPr>
            <p:nvPr/>
          </p:nvCxnSpPr>
          <p:spPr>
            <a:xfrm>
              <a:off x="3706962" y="3686807"/>
              <a:ext cx="521232" cy="52909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23" name="Straight Connector 122"/>
          <p:cNvCxnSpPr/>
          <p:nvPr/>
        </p:nvCxnSpPr>
        <p:spPr>
          <a:xfrm flipH="1">
            <a:off x="6779385" y="2801323"/>
            <a:ext cx="32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7078372" y="5713998"/>
            <a:ext cx="924745" cy="936437"/>
            <a:chOff x="4148022" y="3681661"/>
            <a:chExt cx="924745" cy="936437"/>
          </a:xfrm>
        </p:grpSpPr>
        <p:grpSp>
          <p:nvGrpSpPr>
            <p:cNvPr id="130" name="Group 129"/>
            <p:cNvGrpSpPr/>
            <p:nvPr/>
          </p:nvGrpSpPr>
          <p:grpSpPr>
            <a:xfrm>
              <a:off x="4148022" y="4125655"/>
              <a:ext cx="521496" cy="492443"/>
              <a:chOff x="1676427" y="5492479"/>
              <a:chExt cx="521496" cy="492443"/>
            </a:xfrm>
          </p:grpSpPr>
          <p:sp>
            <p:nvSpPr>
              <p:cNvPr id="132" name="Oval 131"/>
              <p:cNvSpPr/>
              <p:nvPr/>
            </p:nvSpPr>
            <p:spPr>
              <a:xfrm>
                <a:off x="1690348" y="5520533"/>
                <a:ext cx="452389" cy="424680"/>
              </a:xfrm>
              <a:prstGeom prst="ellips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Rectangle 132"/>
              <p:cNvSpPr/>
              <p:nvPr/>
            </p:nvSpPr>
            <p:spPr>
              <a:xfrm>
                <a:off x="1676427" y="5492479"/>
                <a:ext cx="521496" cy="492443"/>
              </a:xfrm>
              <a:prstGeom prst="rect">
                <a:avLst/>
              </a:prstGeom>
            </p:spPr>
            <p:txBody>
              <a:bodyPr wrap="square">
                <a:spAutoFit/>
              </a:bodyPr>
              <a:lstStyle/>
              <a:p>
                <a:pPr algn="ctr"/>
                <a:r>
                  <a:rPr lang="en-US" sz="2600" smtClean="0">
                    <a:solidFill>
                      <a:srgbClr val="0070C0"/>
                    </a:solidFill>
                    <a:latin typeface="Times New Roman" panose="02020603050405020304" pitchFamily="18" charset="0"/>
                    <a:cs typeface="Times New Roman" panose="02020603050405020304" pitchFamily="18" charset="0"/>
                  </a:rPr>
                  <a:t>83</a:t>
                </a:r>
                <a:endParaRPr lang="en-US" sz="2600"/>
              </a:p>
            </p:txBody>
          </p:sp>
        </p:grpSp>
        <p:cxnSp>
          <p:nvCxnSpPr>
            <p:cNvPr id="131" name="Straight Connector 130"/>
            <p:cNvCxnSpPr>
              <a:stCxn id="114" idx="3"/>
              <a:endCxn id="132" idx="7"/>
            </p:cNvCxnSpPr>
            <p:nvPr/>
          </p:nvCxnSpPr>
          <p:spPr>
            <a:xfrm flipH="1">
              <a:off x="4548081" y="3681661"/>
              <a:ext cx="524686" cy="53424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8" name="Rectangle 77"/>
          <p:cNvSpPr/>
          <p:nvPr/>
        </p:nvSpPr>
        <p:spPr>
          <a:xfrm>
            <a:off x="7793584" y="3385279"/>
            <a:ext cx="4329769" cy="1643527"/>
          </a:xfrm>
          <a:prstGeom prst="rect">
            <a:avLst/>
          </a:prstGeom>
          <a:ln>
            <a:solidFill>
              <a:srgbClr val="FF0000"/>
            </a:solidFill>
          </a:ln>
        </p:spPr>
        <p:txBody>
          <a:bodyPr wrap="square">
            <a:spAutoFit/>
          </a:bodyPr>
          <a:lstStyle/>
          <a:p>
            <a:pPr algn="just">
              <a:lnSpc>
                <a:spcPct val="120000"/>
              </a:lnSpc>
              <a:spcBef>
                <a:spcPts val="600"/>
              </a:spcBef>
              <a:spcAft>
                <a:spcPts val="0"/>
              </a:spcAft>
            </a:pPr>
            <a:r>
              <a:rPr lang="en-US" sz="2800" b="1" i="1" smtClean="0">
                <a:solidFill>
                  <a:srgbClr val="0070C0"/>
                </a:solidFill>
                <a:latin typeface="Times New Roman" panose="02020603050405020304" pitchFamily="18" charset="0"/>
                <a:ea typeface="Times New Roman" panose="02020603050405020304" pitchFamily="18" charset="0"/>
              </a:rPr>
              <a:t>Chú ý:</a:t>
            </a:r>
            <a:r>
              <a:rPr lang="en-US" sz="2800" smtClean="0">
                <a:solidFill>
                  <a:srgbClr val="0070C0"/>
                </a:solidFill>
                <a:latin typeface="Times New Roman" panose="02020603050405020304" pitchFamily="18" charset="0"/>
                <a:ea typeface="Times New Roman" panose="02020603050405020304" pitchFamily="18" charset="0"/>
              </a:rPr>
              <a:t> Trình tự dựng các nút của cây theo thứ tự từ trái sang phải của dãy khóa.</a:t>
            </a:r>
            <a:endParaRPr lang="en-US" sz="2800">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668840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000" fill="hold"/>
                                        <p:tgtEl>
                                          <p:spTgt spid="23"/>
                                        </p:tgtEl>
                                        <p:attrNameLst>
                                          <p:attrName>ppt_w</p:attrName>
                                        </p:attrNameLst>
                                      </p:cBhvr>
                                      <p:tavLst>
                                        <p:tav tm="0">
                                          <p:val>
                                            <p:fltVal val="0"/>
                                          </p:val>
                                        </p:tav>
                                        <p:tav tm="100000">
                                          <p:val>
                                            <p:strVal val="#ppt_w"/>
                                          </p:val>
                                        </p:tav>
                                      </p:tavLst>
                                    </p:anim>
                                    <p:anim calcmode="lin" valueType="num">
                                      <p:cBhvr>
                                        <p:cTn id="28" dur="1000" fill="hold"/>
                                        <p:tgtEl>
                                          <p:spTgt spid="23"/>
                                        </p:tgtEl>
                                        <p:attrNameLst>
                                          <p:attrName>ppt_h</p:attrName>
                                        </p:attrNameLst>
                                      </p:cBhvr>
                                      <p:tavLst>
                                        <p:tav tm="0">
                                          <p:val>
                                            <p:fltVal val="0"/>
                                          </p:val>
                                        </p:tav>
                                        <p:tav tm="100000">
                                          <p:val>
                                            <p:strVal val="#ppt_h"/>
                                          </p:val>
                                        </p:tav>
                                      </p:tavLst>
                                    </p:anim>
                                    <p:anim calcmode="lin" valueType="num">
                                      <p:cBhvr>
                                        <p:cTn id="29" dur="1000" fill="hold"/>
                                        <p:tgtEl>
                                          <p:spTgt spid="23"/>
                                        </p:tgtEl>
                                        <p:attrNameLst>
                                          <p:attrName>style.rotation</p:attrName>
                                        </p:attrNameLst>
                                      </p:cBhvr>
                                      <p:tavLst>
                                        <p:tav tm="0">
                                          <p:val>
                                            <p:fltVal val="90"/>
                                          </p:val>
                                        </p:tav>
                                        <p:tav tm="100000">
                                          <p:val>
                                            <p:fltVal val="0"/>
                                          </p:val>
                                        </p:tav>
                                      </p:tavLst>
                                    </p:anim>
                                    <p:animEffect transition="in" filter="fade">
                                      <p:cBhvr>
                                        <p:cTn id="30" dur="1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p:cTn id="35" dur="1000" fill="hold"/>
                                        <p:tgtEl>
                                          <p:spTgt spid="50"/>
                                        </p:tgtEl>
                                        <p:attrNameLst>
                                          <p:attrName>ppt_w</p:attrName>
                                        </p:attrNameLst>
                                      </p:cBhvr>
                                      <p:tavLst>
                                        <p:tav tm="0">
                                          <p:val>
                                            <p:fltVal val="0"/>
                                          </p:val>
                                        </p:tav>
                                        <p:tav tm="100000">
                                          <p:val>
                                            <p:strVal val="#ppt_w"/>
                                          </p:val>
                                        </p:tav>
                                      </p:tavLst>
                                    </p:anim>
                                    <p:anim calcmode="lin" valueType="num">
                                      <p:cBhvr>
                                        <p:cTn id="36" dur="1000" fill="hold"/>
                                        <p:tgtEl>
                                          <p:spTgt spid="50"/>
                                        </p:tgtEl>
                                        <p:attrNameLst>
                                          <p:attrName>ppt_h</p:attrName>
                                        </p:attrNameLst>
                                      </p:cBhvr>
                                      <p:tavLst>
                                        <p:tav tm="0">
                                          <p:val>
                                            <p:fltVal val="0"/>
                                          </p:val>
                                        </p:tav>
                                        <p:tav tm="100000">
                                          <p:val>
                                            <p:strVal val="#ppt_h"/>
                                          </p:val>
                                        </p:tav>
                                      </p:tavLst>
                                    </p:anim>
                                    <p:anim calcmode="lin" valueType="num">
                                      <p:cBhvr>
                                        <p:cTn id="37" dur="1000" fill="hold"/>
                                        <p:tgtEl>
                                          <p:spTgt spid="50"/>
                                        </p:tgtEl>
                                        <p:attrNameLst>
                                          <p:attrName>style.rotation</p:attrName>
                                        </p:attrNameLst>
                                      </p:cBhvr>
                                      <p:tavLst>
                                        <p:tav tm="0">
                                          <p:val>
                                            <p:fltVal val="90"/>
                                          </p:val>
                                        </p:tav>
                                        <p:tav tm="100000">
                                          <p:val>
                                            <p:fltVal val="0"/>
                                          </p:val>
                                        </p:tav>
                                      </p:tavLst>
                                    </p:anim>
                                    <p:animEffect transition="in" filter="fade">
                                      <p:cBhvr>
                                        <p:cTn id="38" dur="10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p:cTn id="43" dur="1000" fill="hold"/>
                                        <p:tgtEl>
                                          <p:spTgt spid="47"/>
                                        </p:tgtEl>
                                        <p:attrNameLst>
                                          <p:attrName>ppt_w</p:attrName>
                                        </p:attrNameLst>
                                      </p:cBhvr>
                                      <p:tavLst>
                                        <p:tav tm="0">
                                          <p:val>
                                            <p:fltVal val="0"/>
                                          </p:val>
                                        </p:tav>
                                        <p:tav tm="100000">
                                          <p:val>
                                            <p:strVal val="#ppt_w"/>
                                          </p:val>
                                        </p:tav>
                                      </p:tavLst>
                                    </p:anim>
                                    <p:anim calcmode="lin" valueType="num">
                                      <p:cBhvr>
                                        <p:cTn id="44" dur="1000" fill="hold"/>
                                        <p:tgtEl>
                                          <p:spTgt spid="47"/>
                                        </p:tgtEl>
                                        <p:attrNameLst>
                                          <p:attrName>ppt_h</p:attrName>
                                        </p:attrNameLst>
                                      </p:cBhvr>
                                      <p:tavLst>
                                        <p:tav tm="0">
                                          <p:val>
                                            <p:fltVal val="0"/>
                                          </p:val>
                                        </p:tav>
                                        <p:tav tm="100000">
                                          <p:val>
                                            <p:strVal val="#ppt_h"/>
                                          </p:val>
                                        </p:tav>
                                      </p:tavLst>
                                    </p:anim>
                                    <p:anim calcmode="lin" valueType="num">
                                      <p:cBhvr>
                                        <p:cTn id="45" dur="1000" fill="hold"/>
                                        <p:tgtEl>
                                          <p:spTgt spid="47"/>
                                        </p:tgtEl>
                                        <p:attrNameLst>
                                          <p:attrName>style.rotation</p:attrName>
                                        </p:attrNameLst>
                                      </p:cBhvr>
                                      <p:tavLst>
                                        <p:tav tm="0">
                                          <p:val>
                                            <p:fltVal val="90"/>
                                          </p:val>
                                        </p:tav>
                                        <p:tav tm="100000">
                                          <p:val>
                                            <p:fltVal val="0"/>
                                          </p:val>
                                        </p:tav>
                                      </p:tavLst>
                                    </p:anim>
                                    <p:animEffect transition="in" filter="fade">
                                      <p:cBhvr>
                                        <p:cTn id="46" dur="1000"/>
                                        <p:tgtEl>
                                          <p:spTgt spid="4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p:cTn id="55" dur="1000" fill="hold"/>
                                        <p:tgtEl>
                                          <p:spTgt spid="51"/>
                                        </p:tgtEl>
                                        <p:attrNameLst>
                                          <p:attrName>ppt_w</p:attrName>
                                        </p:attrNameLst>
                                      </p:cBhvr>
                                      <p:tavLst>
                                        <p:tav tm="0">
                                          <p:val>
                                            <p:fltVal val="0"/>
                                          </p:val>
                                        </p:tav>
                                        <p:tav tm="100000">
                                          <p:val>
                                            <p:strVal val="#ppt_w"/>
                                          </p:val>
                                        </p:tav>
                                      </p:tavLst>
                                    </p:anim>
                                    <p:anim calcmode="lin" valueType="num">
                                      <p:cBhvr>
                                        <p:cTn id="56" dur="1000" fill="hold"/>
                                        <p:tgtEl>
                                          <p:spTgt spid="51"/>
                                        </p:tgtEl>
                                        <p:attrNameLst>
                                          <p:attrName>ppt_h</p:attrName>
                                        </p:attrNameLst>
                                      </p:cBhvr>
                                      <p:tavLst>
                                        <p:tav tm="0">
                                          <p:val>
                                            <p:fltVal val="0"/>
                                          </p:val>
                                        </p:tav>
                                        <p:tav tm="100000">
                                          <p:val>
                                            <p:strVal val="#ppt_h"/>
                                          </p:val>
                                        </p:tav>
                                      </p:tavLst>
                                    </p:anim>
                                    <p:anim calcmode="lin" valueType="num">
                                      <p:cBhvr>
                                        <p:cTn id="57" dur="1000" fill="hold"/>
                                        <p:tgtEl>
                                          <p:spTgt spid="51"/>
                                        </p:tgtEl>
                                        <p:attrNameLst>
                                          <p:attrName>style.rotation</p:attrName>
                                        </p:attrNameLst>
                                      </p:cBhvr>
                                      <p:tavLst>
                                        <p:tav tm="0">
                                          <p:val>
                                            <p:fltVal val="90"/>
                                          </p:val>
                                        </p:tav>
                                        <p:tav tm="100000">
                                          <p:val>
                                            <p:fltVal val="0"/>
                                          </p:val>
                                        </p:tav>
                                      </p:tavLst>
                                    </p:anim>
                                    <p:animEffect transition="in" filter="fade">
                                      <p:cBhvr>
                                        <p:cTn id="58" dur="10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 calcmode="lin" valueType="num">
                                      <p:cBhvr>
                                        <p:cTn id="75" dur="1000" fill="hold"/>
                                        <p:tgtEl>
                                          <p:spTgt spid="55"/>
                                        </p:tgtEl>
                                        <p:attrNameLst>
                                          <p:attrName>ppt_w</p:attrName>
                                        </p:attrNameLst>
                                      </p:cBhvr>
                                      <p:tavLst>
                                        <p:tav tm="0">
                                          <p:val>
                                            <p:fltVal val="0"/>
                                          </p:val>
                                        </p:tav>
                                        <p:tav tm="100000">
                                          <p:val>
                                            <p:strVal val="#ppt_w"/>
                                          </p:val>
                                        </p:tav>
                                      </p:tavLst>
                                    </p:anim>
                                    <p:anim calcmode="lin" valueType="num">
                                      <p:cBhvr>
                                        <p:cTn id="76" dur="1000" fill="hold"/>
                                        <p:tgtEl>
                                          <p:spTgt spid="55"/>
                                        </p:tgtEl>
                                        <p:attrNameLst>
                                          <p:attrName>ppt_h</p:attrName>
                                        </p:attrNameLst>
                                      </p:cBhvr>
                                      <p:tavLst>
                                        <p:tav tm="0">
                                          <p:val>
                                            <p:fltVal val="0"/>
                                          </p:val>
                                        </p:tav>
                                        <p:tav tm="100000">
                                          <p:val>
                                            <p:strVal val="#ppt_h"/>
                                          </p:val>
                                        </p:tav>
                                      </p:tavLst>
                                    </p:anim>
                                    <p:anim calcmode="lin" valueType="num">
                                      <p:cBhvr>
                                        <p:cTn id="77" dur="1000" fill="hold"/>
                                        <p:tgtEl>
                                          <p:spTgt spid="55"/>
                                        </p:tgtEl>
                                        <p:attrNameLst>
                                          <p:attrName>style.rotation</p:attrName>
                                        </p:attrNameLst>
                                      </p:cBhvr>
                                      <p:tavLst>
                                        <p:tav tm="0">
                                          <p:val>
                                            <p:fltVal val="90"/>
                                          </p:val>
                                        </p:tav>
                                        <p:tav tm="100000">
                                          <p:val>
                                            <p:fltVal val="0"/>
                                          </p:val>
                                        </p:tav>
                                      </p:tavLst>
                                    </p:anim>
                                    <p:animEffect transition="in" filter="fade">
                                      <p:cBhvr>
                                        <p:cTn id="78" dur="1000"/>
                                        <p:tgtEl>
                                          <p:spTgt spid="55"/>
                                        </p:tgtEl>
                                      </p:cBhvr>
                                    </p:animEffec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p:cTn id="83" dur="1000" fill="hold"/>
                                        <p:tgtEl>
                                          <p:spTgt spid="56"/>
                                        </p:tgtEl>
                                        <p:attrNameLst>
                                          <p:attrName>ppt_w</p:attrName>
                                        </p:attrNameLst>
                                      </p:cBhvr>
                                      <p:tavLst>
                                        <p:tav tm="0">
                                          <p:val>
                                            <p:fltVal val="0"/>
                                          </p:val>
                                        </p:tav>
                                        <p:tav tm="100000">
                                          <p:val>
                                            <p:strVal val="#ppt_w"/>
                                          </p:val>
                                        </p:tav>
                                      </p:tavLst>
                                    </p:anim>
                                    <p:anim calcmode="lin" valueType="num">
                                      <p:cBhvr>
                                        <p:cTn id="84" dur="1000" fill="hold"/>
                                        <p:tgtEl>
                                          <p:spTgt spid="56"/>
                                        </p:tgtEl>
                                        <p:attrNameLst>
                                          <p:attrName>ppt_h</p:attrName>
                                        </p:attrNameLst>
                                      </p:cBhvr>
                                      <p:tavLst>
                                        <p:tav tm="0">
                                          <p:val>
                                            <p:fltVal val="0"/>
                                          </p:val>
                                        </p:tav>
                                        <p:tav tm="100000">
                                          <p:val>
                                            <p:strVal val="#ppt_h"/>
                                          </p:val>
                                        </p:tav>
                                      </p:tavLst>
                                    </p:anim>
                                    <p:anim calcmode="lin" valueType="num">
                                      <p:cBhvr>
                                        <p:cTn id="85" dur="1000" fill="hold"/>
                                        <p:tgtEl>
                                          <p:spTgt spid="56"/>
                                        </p:tgtEl>
                                        <p:attrNameLst>
                                          <p:attrName>style.rotation</p:attrName>
                                        </p:attrNameLst>
                                      </p:cBhvr>
                                      <p:tavLst>
                                        <p:tav tm="0">
                                          <p:val>
                                            <p:fltVal val="90"/>
                                          </p:val>
                                        </p:tav>
                                        <p:tav tm="100000">
                                          <p:val>
                                            <p:fltVal val="0"/>
                                          </p:val>
                                        </p:tav>
                                      </p:tavLst>
                                    </p:anim>
                                    <p:animEffect transition="in" filter="fade">
                                      <p:cBhvr>
                                        <p:cTn id="86" dur="1000"/>
                                        <p:tgtEl>
                                          <p:spTgt spid="56"/>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5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nodeType="clickEffect">
                                  <p:stCondLst>
                                    <p:cond delay="0"/>
                                  </p:stCondLst>
                                  <p:childTnLst>
                                    <p:set>
                                      <p:cBhvr>
                                        <p:cTn id="94" dur="1" fill="hold">
                                          <p:stCondLst>
                                            <p:cond delay="0"/>
                                          </p:stCondLst>
                                        </p:cTn>
                                        <p:tgtEl>
                                          <p:spTgt spid="64"/>
                                        </p:tgtEl>
                                        <p:attrNameLst>
                                          <p:attrName>style.visibility</p:attrName>
                                        </p:attrNameLst>
                                      </p:cBhvr>
                                      <p:to>
                                        <p:strVal val="visible"/>
                                      </p:to>
                                    </p:set>
                                    <p:anim calcmode="lin" valueType="num">
                                      <p:cBhvr>
                                        <p:cTn id="95" dur="1000" fill="hold"/>
                                        <p:tgtEl>
                                          <p:spTgt spid="64"/>
                                        </p:tgtEl>
                                        <p:attrNameLst>
                                          <p:attrName>ppt_w</p:attrName>
                                        </p:attrNameLst>
                                      </p:cBhvr>
                                      <p:tavLst>
                                        <p:tav tm="0">
                                          <p:val>
                                            <p:fltVal val="0"/>
                                          </p:val>
                                        </p:tav>
                                        <p:tav tm="100000">
                                          <p:val>
                                            <p:strVal val="#ppt_w"/>
                                          </p:val>
                                        </p:tav>
                                      </p:tavLst>
                                    </p:anim>
                                    <p:anim calcmode="lin" valueType="num">
                                      <p:cBhvr>
                                        <p:cTn id="96" dur="1000" fill="hold"/>
                                        <p:tgtEl>
                                          <p:spTgt spid="64"/>
                                        </p:tgtEl>
                                        <p:attrNameLst>
                                          <p:attrName>ppt_h</p:attrName>
                                        </p:attrNameLst>
                                      </p:cBhvr>
                                      <p:tavLst>
                                        <p:tav tm="0">
                                          <p:val>
                                            <p:fltVal val="0"/>
                                          </p:val>
                                        </p:tav>
                                        <p:tav tm="100000">
                                          <p:val>
                                            <p:strVal val="#ppt_h"/>
                                          </p:val>
                                        </p:tav>
                                      </p:tavLst>
                                    </p:anim>
                                    <p:anim calcmode="lin" valueType="num">
                                      <p:cBhvr>
                                        <p:cTn id="97" dur="1000" fill="hold"/>
                                        <p:tgtEl>
                                          <p:spTgt spid="64"/>
                                        </p:tgtEl>
                                        <p:attrNameLst>
                                          <p:attrName>style.rotation</p:attrName>
                                        </p:attrNameLst>
                                      </p:cBhvr>
                                      <p:tavLst>
                                        <p:tav tm="0">
                                          <p:val>
                                            <p:fltVal val="90"/>
                                          </p:val>
                                        </p:tav>
                                        <p:tav tm="100000">
                                          <p:val>
                                            <p:fltVal val="0"/>
                                          </p:val>
                                        </p:tav>
                                      </p:tavLst>
                                    </p:anim>
                                    <p:animEffect transition="in" filter="fade">
                                      <p:cBhvr>
                                        <p:cTn id="98" dur="1000"/>
                                        <p:tgtEl>
                                          <p:spTgt spid="64"/>
                                        </p:tgtEl>
                                      </p:cBhvr>
                                    </p:animEffect>
                                  </p:childTnLst>
                                </p:cTn>
                              </p:par>
                            </p:childTnLst>
                          </p:cTn>
                        </p:par>
                      </p:childTnLst>
                    </p:cTn>
                  </p:par>
                  <p:par>
                    <p:cTn id="99" fill="hold">
                      <p:stCondLst>
                        <p:cond delay="indefinite"/>
                      </p:stCondLst>
                      <p:childTnLst>
                        <p:par>
                          <p:cTn id="100" fill="hold">
                            <p:stCondLst>
                              <p:cond delay="0"/>
                            </p:stCondLst>
                            <p:childTnLst>
                              <p:par>
                                <p:cTn id="101" presetID="31" presetClass="entr" presetSubtype="0" fill="hold" nodeType="clickEffect">
                                  <p:stCondLst>
                                    <p:cond delay="0"/>
                                  </p:stCondLst>
                                  <p:childTnLst>
                                    <p:set>
                                      <p:cBhvr>
                                        <p:cTn id="102" dur="1" fill="hold">
                                          <p:stCondLst>
                                            <p:cond delay="0"/>
                                          </p:stCondLst>
                                        </p:cTn>
                                        <p:tgtEl>
                                          <p:spTgt spid="65"/>
                                        </p:tgtEl>
                                        <p:attrNameLst>
                                          <p:attrName>style.visibility</p:attrName>
                                        </p:attrNameLst>
                                      </p:cBhvr>
                                      <p:to>
                                        <p:strVal val="visible"/>
                                      </p:to>
                                    </p:set>
                                    <p:anim calcmode="lin" valueType="num">
                                      <p:cBhvr>
                                        <p:cTn id="103" dur="1000" fill="hold"/>
                                        <p:tgtEl>
                                          <p:spTgt spid="65"/>
                                        </p:tgtEl>
                                        <p:attrNameLst>
                                          <p:attrName>ppt_w</p:attrName>
                                        </p:attrNameLst>
                                      </p:cBhvr>
                                      <p:tavLst>
                                        <p:tav tm="0">
                                          <p:val>
                                            <p:fltVal val="0"/>
                                          </p:val>
                                        </p:tav>
                                        <p:tav tm="100000">
                                          <p:val>
                                            <p:strVal val="#ppt_w"/>
                                          </p:val>
                                        </p:tav>
                                      </p:tavLst>
                                    </p:anim>
                                    <p:anim calcmode="lin" valueType="num">
                                      <p:cBhvr>
                                        <p:cTn id="104" dur="1000" fill="hold"/>
                                        <p:tgtEl>
                                          <p:spTgt spid="65"/>
                                        </p:tgtEl>
                                        <p:attrNameLst>
                                          <p:attrName>ppt_h</p:attrName>
                                        </p:attrNameLst>
                                      </p:cBhvr>
                                      <p:tavLst>
                                        <p:tav tm="0">
                                          <p:val>
                                            <p:fltVal val="0"/>
                                          </p:val>
                                        </p:tav>
                                        <p:tav tm="100000">
                                          <p:val>
                                            <p:strVal val="#ppt_h"/>
                                          </p:val>
                                        </p:tav>
                                      </p:tavLst>
                                    </p:anim>
                                    <p:anim calcmode="lin" valueType="num">
                                      <p:cBhvr>
                                        <p:cTn id="105" dur="1000" fill="hold"/>
                                        <p:tgtEl>
                                          <p:spTgt spid="65"/>
                                        </p:tgtEl>
                                        <p:attrNameLst>
                                          <p:attrName>style.rotation</p:attrName>
                                        </p:attrNameLst>
                                      </p:cBhvr>
                                      <p:tavLst>
                                        <p:tav tm="0">
                                          <p:val>
                                            <p:fltVal val="90"/>
                                          </p:val>
                                        </p:tav>
                                        <p:tav tm="100000">
                                          <p:val>
                                            <p:fltVal val="0"/>
                                          </p:val>
                                        </p:tav>
                                      </p:tavLst>
                                    </p:anim>
                                    <p:animEffect transition="in" filter="fade">
                                      <p:cBhvr>
                                        <p:cTn id="106" dur="1000"/>
                                        <p:tgtEl>
                                          <p:spTgt spid="6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64"/>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1" presetClass="entr" presetSubtype="0" fill="hold" nodeType="clickEffect">
                                  <p:stCondLst>
                                    <p:cond delay="0"/>
                                  </p:stCondLst>
                                  <p:childTnLst>
                                    <p:set>
                                      <p:cBhvr>
                                        <p:cTn id="114" dur="1" fill="hold">
                                          <p:stCondLst>
                                            <p:cond delay="0"/>
                                          </p:stCondLst>
                                        </p:cTn>
                                        <p:tgtEl>
                                          <p:spTgt spid="88"/>
                                        </p:tgtEl>
                                        <p:attrNameLst>
                                          <p:attrName>style.visibility</p:attrName>
                                        </p:attrNameLst>
                                      </p:cBhvr>
                                      <p:to>
                                        <p:strVal val="visible"/>
                                      </p:to>
                                    </p:set>
                                    <p:anim calcmode="lin" valueType="num">
                                      <p:cBhvr>
                                        <p:cTn id="115" dur="1000" fill="hold"/>
                                        <p:tgtEl>
                                          <p:spTgt spid="88"/>
                                        </p:tgtEl>
                                        <p:attrNameLst>
                                          <p:attrName>ppt_w</p:attrName>
                                        </p:attrNameLst>
                                      </p:cBhvr>
                                      <p:tavLst>
                                        <p:tav tm="0">
                                          <p:val>
                                            <p:fltVal val="0"/>
                                          </p:val>
                                        </p:tav>
                                        <p:tav tm="100000">
                                          <p:val>
                                            <p:strVal val="#ppt_w"/>
                                          </p:val>
                                        </p:tav>
                                      </p:tavLst>
                                    </p:anim>
                                    <p:anim calcmode="lin" valueType="num">
                                      <p:cBhvr>
                                        <p:cTn id="116" dur="1000" fill="hold"/>
                                        <p:tgtEl>
                                          <p:spTgt spid="88"/>
                                        </p:tgtEl>
                                        <p:attrNameLst>
                                          <p:attrName>ppt_h</p:attrName>
                                        </p:attrNameLst>
                                      </p:cBhvr>
                                      <p:tavLst>
                                        <p:tav tm="0">
                                          <p:val>
                                            <p:fltVal val="0"/>
                                          </p:val>
                                        </p:tav>
                                        <p:tav tm="100000">
                                          <p:val>
                                            <p:strVal val="#ppt_h"/>
                                          </p:val>
                                        </p:tav>
                                      </p:tavLst>
                                    </p:anim>
                                    <p:anim calcmode="lin" valueType="num">
                                      <p:cBhvr>
                                        <p:cTn id="117" dur="1000" fill="hold"/>
                                        <p:tgtEl>
                                          <p:spTgt spid="88"/>
                                        </p:tgtEl>
                                        <p:attrNameLst>
                                          <p:attrName>style.rotation</p:attrName>
                                        </p:attrNameLst>
                                      </p:cBhvr>
                                      <p:tavLst>
                                        <p:tav tm="0">
                                          <p:val>
                                            <p:fltVal val="90"/>
                                          </p:val>
                                        </p:tav>
                                        <p:tav tm="100000">
                                          <p:val>
                                            <p:fltVal val="0"/>
                                          </p:val>
                                        </p:tav>
                                      </p:tavLst>
                                    </p:anim>
                                    <p:animEffect transition="in" filter="fade">
                                      <p:cBhvr>
                                        <p:cTn id="118" dur="1000"/>
                                        <p:tgtEl>
                                          <p:spTgt spid="88"/>
                                        </p:tgtEl>
                                      </p:cBhvr>
                                    </p:animEffect>
                                  </p:childTnLst>
                                </p:cTn>
                              </p:par>
                            </p:childTnLst>
                          </p:cTn>
                        </p:par>
                      </p:childTnLst>
                    </p:cTn>
                  </p:par>
                  <p:par>
                    <p:cTn id="119" fill="hold">
                      <p:stCondLst>
                        <p:cond delay="indefinite"/>
                      </p:stCondLst>
                      <p:childTnLst>
                        <p:par>
                          <p:cTn id="120" fill="hold">
                            <p:stCondLst>
                              <p:cond delay="0"/>
                            </p:stCondLst>
                            <p:childTnLst>
                              <p:par>
                                <p:cTn id="121" presetID="31" presetClass="entr" presetSubtype="0" fill="hold" nodeType="clickEffect">
                                  <p:stCondLst>
                                    <p:cond delay="0"/>
                                  </p:stCondLst>
                                  <p:childTnLst>
                                    <p:set>
                                      <p:cBhvr>
                                        <p:cTn id="122" dur="1" fill="hold">
                                          <p:stCondLst>
                                            <p:cond delay="0"/>
                                          </p:stCondLst>
                                        </p:cTn>
                                        <p:tgtEl>
                                          <p:spTgt spid="89"/>
                                        </p:tgtEl>
                                        <p:attrNameLst>
                                          <p:attrName>style.visibility</p:attrName>
                                        </p:attrNameLst>
                                      </p:cBhvr>
                                      <p:to>
                                        <p:strVal val="visible"/>
                                      </p:to>
                                    </p:set>
                                    <p:anim calcmode="lin" valueType="num">
                                      <p:cBhvr>
                                        <p:cTn id="123" dur="1000" fill="hold"/>
                                        <p:tgtEl>
                                          <p:spTgt spid="89"/>
                                        </p:tgtEl>
                                        <p:attrNameLst>
                                          <p:attrName>ppt_w</p:attrName>
                                        </p:attrNameLst>
                                      </p:cBhvr>
                                      <p:tavLst>
                                        <p:tav tm="0">
                                          <p:val>
                                            <p:fltVal val="0"/>
                                          </p:val>
                                        </p:tav>
                                        <p:tav tm="100000">
                                          <p:val>
                                            <p:strVal val="#ppt_w"/>
                                          </p:val>
                                        </p:tav>
                                      </p:tavLst>
                                    </p:anim>
                                    <p:anim calcmode="lin" valueType="num">
                                      <p:cBhvr>
                                        <p:cTn id="124" dur="1000" fill="hold"/>
                                        <p:tgtEl>
                                          <p:spTgt spid="89"/>
                                        </p:tgtEl>
                                        <p:attrNameLst>
                                          <p:attrName>ppt_h</p:attrName>
                                        </p:attrNameLst>
                                      </p:cBhvr>
                                      <p:tavLst>
                                        <p:tav tm="0">
                                          <p:val>
                                            <p:fltVal val="0"/>
                                          </p:val>
                                        </p:tav>
                                        <p:tav tm="100000">
                                          <p:val>
                                            <p:strVal val="#ppt_h"/>
                                          </p:val>
                                        </p:tav>
                                      </p:tavLst>
                                    </p:anim>
                                    <p:anim calcmode="lin" valueType="num">
                                      <p:cBhvr>
                                        <p:cTn id="125" dur="1000" fill="hold"/>
                                        <p:tgtEl>
                                          <p:spTgt spid="89"/>
                                        </p:tgtEl>
                                        <p:attrNameLst>
                                          <p:attrName>style.rotation</p:attrName>
                                        </p:attrNameLst>
                                      </p:cBhvr>
                                      <p:tavLst>
                                        <p:tav tm="0">
                                          <p:val>
                                            <p:fltVal val="90"/>
                                          </p:val>
                                        </p:tav>
                                        <p:tav tm="100000">
                                          <p:val>
                                            <p:fltVal val="0"/>
                                          </p:val>
                                        </p:tav>
                                      </p:tavLst>
                                    </p:anim>
                                    <p:animEffect transition="in" filter="fade">
                                      <p:cBhvr>
                                        <p:cTn id="126" dur="1000"/>
                                        <p:tgtEl>
                                          <p:spTgt spid="89"/>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8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1" presetClass="entr" presetSubtype="0" fill="hold" nodeType="clickEffect">
                                  <p:stCondLst>
                                    <p:cond delay="0"/>
                                  </p:stCondLst>
                                  <p:childTnLst>
                                    <p:set>
                                      <p:cBhvr>
                                        <p:cTn id="134" dur="1" fill="hold">
                                          <p:stCondLst>
                                            <p:cond delay="0"/>
                                          </p:stCondLst>
                                        </p:cTn>
                                        <p:tgtEl>
                                          <p:spTgt spid="94"/>
                                        </p:tgtEl>
                                        <p:attrNameLst>
                                          <p:attrName>style.visibility</p:attrName>
                                        </p:attrNameLst>
                                      </p:cBhvr>
                                      <p:to>
                                        <p:strVal val="visible"/>
                                      </p:to>
                                    </p:set>
                                    <p:anim calcmode="lin" valueType="num">
                                      <p:cBhvr>
                                        <p:cTn id="135" dur="1000" fill="hold"/>
                                        <p:tgtEl>
                                          <p:spTgt spid="94"/>
                                        </p:tgtEl>
                                        <p:attrNameLst>
                                          <p:attrName>ppt_w</p:attrName>
                                        </p:attrNameLst>
                                      </p:cBhvr>
                                      <p:tavLst>
                                        <p:tav tm="0">
                                          <p:val>
                                            <p:fltVal val="0"/>
                                          </p:val>
                                        </p:tav>
                                        <p:tav tm="100000">
                                          <p:val>
                                            <p:strVal val="#ppt_w"/>
                                          </p:val>
                                        </p:tav>
                                      </p:tavLst>
                                    </p:anim>
                                    <p:anim calcmode="lin" valueType="num">
                                      <p:cBhvr>
                                        <p:cTn id="136" dur="1000" fill="hold"/>
                                        <p:tgtEl>
                                          <p:spTgt spid="94"/>
                                        </p:tgtEl>
                                        <p:attrNameLst>
                                          <p:attrName>ppt_h</p:attrName>
                                        </p:attrNameLst>
                                      </p:cBhvr>
                                      <p:tavLst>
                                        <p:tav tm="0">
                                          <p:val>
                                            <p:fltVal val="0"/>
                                          </p:val>
                                        </p:tav>
                                        <p:tav tm="100000">
                                          <p:val>
                                            <p:strVal val="#ppt_h"/>
                                          </p:val>
                                        </p:tav>
                                      </p:tavLst>
                                    </p:anim>
                                    <p:anim calcmode="lin" valueType="num">
                                      <p:cBhvr>
                                        <p:cTn id="137" dur="1000" fill="hold"/>
                                        <p:tgtEl>
                                          <p:spTgt spid="94"/>
                                        </p:tgtEl>
                                        <p:attrNameLst>
                                          <p:attrName>style.rotation</p:attrName>
                                        </p:attrNameLst>
                                      </p:cBhvr>
                                      <p:tavLst>
                                        <p:tav tm="0">
                                          <p:val>
                                            <p:fltVal val="90"/>
                                          </p:val>
                                        </p:tav>
                                        <p:tav tm="100000">
                                          <p:val>
                                            <p:fltVal val="0"/>
                                          </p:val>
                                        </p:tav>
                                      </p:tavLst>
                                    </p:anim>
                                    <p:animEffect transition="in" filter="fade">
                                      <p:cBhvr>
                                        <p:cTn id="138" dur="1000"/>
                                        <p:tgtEl>
                                          <p:spTgt spid="94"/>
                                        </p:tgtEl>
                                      </p:cBhvr>
                                    </p:animEffect>
                                  </p:childTnLst>
                                </p:cTn>
                              </p:par>
                            </p:childTnLst>
                          </p:cTn>
                        </p:par>
                      </p:childTnLst>
                    </p:cTn>
                  </p:par>
                  <p:par>
                    <p:cTn id="139" fill="hold">
                      <p:stCondLst>
                        <p:cond delay="indefinite"/>
                      </p:stCondLst>
                      <p:childTnLst>
                        <p:par>
                          <p:cTn id="140" fill="hold">
                            <p:stCondLst>
                              <p:cond delay="0"/>
                            </p:stCondLst>
                            <p:childTnLst>
                              <p:par>
                                <p:cTn id="141" presetID="31" presetClass="entr" presetSubtype="0" fill="hold" nodeType="clickEffect">
                                  <p:stCondLst>
                                    <p:cond delay="0"/>
                                  </p:stCondLst>
                                  <p:childTnLst>
                                    <p:set>
                                      <p:cBhvr>
                                        <p:cTn id="142" dur="1" fill="hold">
                                          <p:stCondLst>
                                            <p:cond delay="0"/>
                                          </p:stCondLst>
                                        </p:cTn>
                                        <p:tgtEl>
                                          <p:spTgt spid="95"/>
                                        </p:tgtEl>
                                        <p:attrNameLst>
                                          <p:attrName>style.visibility</p:attrName>
                                        </p:attrNameLst>
                                      </p:cBhvr>
                                      <p:to>
                                        <p:strVal val="visible"/>
                                      </p:to>
                                    </p:set>
                                    <p:anim calcmode="lin" valueType="num">
                                      <p:cBhvr>
                                        <p:cTn id="143" dur="1000" fill="hold"/>
                                        <p:tgtEl>
                                          <p:spTgt spid="95"/>
                                        </p:tgtEl>
                                        <p:attrNameLst>
                                          <p:attrName>ppt_w</p:attrName>
                                        </p:attrNameLst>
                                      </p:cBhvr>
                                      <p:tavLst>
                                        <p:tav tm="0">
                                          <p:val>
                                            <p:fltVal val="0"/>
                                          </p:val>
                                        </p:tav>
                                        <p:tav tm="100000">
                                          <p:val>
                                            <p:strVal val="#ppt_w"/>
                                          </p:val>
                                        </p:tav>
                                      </p:tavLst>
                                    </p:anim>
                                    <p:anim calcmode="lin" valueType="num">
                                      <p:cBhvr>
                                        <p:cTn id="144" dur="1000" fill="hold"/>
                                        <p:tgtEl>
                                          <p:spTgt spid="95"/>
                                        </p:tgtEl>
                                        <p:attrNameLst>
                                          <p:attrName>ppt_h</p:attrName>
                                        </p:attrNameLst>
                                      </p:cBhvr>
                                      <p:tavLst>
                                        <p:tav tm="0">
                                          <p:val>
                                            <p:fltVal val="0"/>
                                          </p:val>
                                        </p:tav>
                                        <p:tav tm="100000">
                                          <p:val>
                                            <p:strVal val="#ppt_h"/>
                                          </p:val>
                                        </p:tav>
                                      </p:tavLst>
                                    </p:anim>
                                    <p:anim calcmode="lin" valueType="num">
                                      <p:cBhvr>
                                        <p:cTn id="145" dur="1000" fill="hold"/>
                                        <p:tgtEl>
                                          <p:spTgt spid="95"/>
                                        </p:tgtEl>
                                        <p:attrNameLst>
                                          <p:attrName>style.rotation</p:attrName>
                                        </p:attrNameLst>
                                      </p:cBhvr>
                                      <p:tavLst>
                                        <p:tav tm="0">
                                          <p:val>
                                            <p:fltVal val="90"/>
                                          </p:val>
                                        </p:tav>
                                        <p:tav tm="100000">
                                          <p:val>
                                            <p:fltVal val="0"/>
                                          </p:val>
                                        </p:tav>
                                      </p:tavLst>
                                    </p:anim>
                                    <p:animEffect transition="in" filter="fade">
                                      <p:cBhvr>
                                        <p:cTn id="146" dur="1000"/>
                                        <p:tgtEl>
                                          <p:spTgt spid="95"/>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nodeType="clickEffect">
                                  <p:stCondLst>
                                    <p:cond delay="0"/>
                                  </p:stCondLst>
                                  <p:childTnLst>
                                    <p:set>
                                      <p:cBhvr>
                                        <p:cTn id="150" dur="1" fill="hold">
                                          <p:stCondLst>
                                            <p:cond delay="0"/>
                                          </p:stCondLst>
                                        </p:cTn>
                                        <p:tgtEl>
                                          <p:spTgt spid="9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1" presetClass="entr" presetSubtype="0" fill="hold" nodeType="clickEffect">
                                  <p:stCondLst>
                                    <p:cond delay="0"/>
                                  </p:stCondLst>
                                  <p:childTnLst>
                                    <p:set>
                                      <p:cBhvr>
                                        <p:cTn id="154" dur="1" fill="hold">
                                          <p:stCondLst>
                                            <p:cond delay="0"/>
                                          </p:stCondLst>
                                        </p:cTn>
                                        <p:tgtEl>
                                          <p:spTgt spid="100"/>
                                        </p:tgtEl>
                                        <p:attrNameLst>
                                          <p:attrName>style.visibility</p:attrName>
                                        </p:attrNameLst>
                                      </p:cBhvr>
                                      <p:to>
                                        <p:strVal val="visible"/>
                                      </p:to>
                                    </p:set>
                                    <p:anim calcmode="lin" valueType="num">
                                      <p:cBhvr>
                                        <p:cTn id="155" dur="1000" fill="hold"/>
                                        <p:tgtEl>
                                          <p:spTgt spid="100"/>
                                        </p:tgtEl>
                                        <p:attrNameLst>
                                          <p:attrName>ppt_w</p:attrName>
                                        </p:attrNameLst>
                                      </p:cBhvr>
                                      <p:tavLst>
                                        <p:tav tm="0">
                                          <p:val>
                                            <p:fltVal val="0"/>
                                          </p:val>
                                        </p:tav>
                                        <p:tav tm="100000">
                                          <p:val>
                                            <p:strVal val="#ppt_w"/>
                                          </p:val>
                                        </p:tav>
                                      </p:tavLst>
                                    </p:anim>
                                    <p:anim calcmode="lin" valueType="num">
                                      <p:cBhvr>
                                        <p:cTn id="156" dur="1000" fill="hold"/>
                                        <p:tgtEl>
                                          <p:spTgt spid="100"/>
                                        </p:tgtEl>
                                        <p:attrNameLst>
                                          <p:attrName>ppt_h</p:attrName>
                                        </p:attrNameLst>
                                      </p:cBhvr>
                                      <p:tavLst>
                                        <p:tav tm="0">
                                          <p:val>
                                            <p:fltVal val="0"/>
                                          </p:val>
                                        </p:tav>
                                        <p:tav tm="100000">
                                          <p:val>
                                            <p:strVal val="#ppt_h"/>
                                          </p:val>
                                        </p:tav>
                                      </p:tavLst>
                                    </p:anim>
                                    <p:anim calcmode="lin" valueType="num">
                                      <p:cBhvr>
                                        <p:cTn id="157" dur="1000" fill="hold"/>
                                        <p:tgtEl>
                                          <p:spTgt spid="100"/>
                                        </p:tgtEl>
                                        <p:attrNameLst>
                                          <p:attrName>style.rotation</p:attrName>
                                        </p:attrNameLst>
                                      </p:cBhvr>
                                      <p:tavLst>
                                        <p:tav tm="0">
                                          <p:val>
                                            <p:fltVal val="90"/>
                                          </p:val>
                                        </p:tav>
                                        <p:tav tm="100000">
                                          <p:val>
                                            <p:fltVal val="0"/>
                                          </p:val>
                                        </p:tav>
                                      </p:tavLst>
                                    </p:anim>
                                    <p:animEffect transition="in" filter="fade">
                                      <p:cBhvr>
                                        <p:cTn id="158" dur="1000"/>
                                        <p:tgtEl>
                                          <p:spTgt spid="100"/>
                                        </p:tgtEl>
                                      </p:cBhvr>
                                    </p:animEffect>
                                  </p:childTnLst>
                                </p:cTn>
                              </p:par>
                            </p:childTnLst>
                          </p:cTn>
                        </p:par>
                      </p:childTnLst>
                    </p:cTn>
                  </p:par>
                  <p:par>
                    <p:cTn id="159" fill="hold">
                      <p:stCondLst>
                        <p:cond delay="indefinite"/>
                      </p:stCondLst>
                      <p:childTnLst>
                        <p:par>
                          <p:cTn id="160" fill="hold">
                            <p:stCondLst>
                              <p:cond delay="0"/>
                            </p:stCondLst>
                            <p:childTnLst>
                              <p:par>
                                <p:cTn id="161" presetID="31" presetClass="entr" presetSubtype="0" fill="hold" nodeType="clickEffect">
                                  <p:stCondLst>
                                    <p:cond delay="0"/>
                                  </p:stCondLst>
                                  <p:childTnLst>
                                    <p:set>
                                      <p:cBhvr>
                                        <p:cTn id="162" dur="1" fill="hold">
                                          <p:stCondLst>
                                            <p:cond delay="0"/>
                                          </p:stCondLst>
                                        </p:cTn>
                                        <p:tgtEl>
                                          <p:spTgt spid="101"/>
                                        </p:tgtEl>
                                        <p:attrNameLst>
                                          <p:attrName>style.visibility</p:attrName>
                                        </p:attrNameLst>
                                      </p:cBhvr>
                                      <p:to>
                                        <p:strVal val="visible"/>
                                      </p:to>
                                    </p:set>
                                    <p:anim calcmode="lin" valueType="num">
                                      <p:cBhvr>
                                        <p:cTn id="163" dur="1000" fill="hold"/>
                                        <p:tgtEl>
                                          <p:spTgt spid="101"/>
                                        </p:tgtEl>
                                        <p:attrNameLst>
                                          <p:attrName>ppt_w</p:attrName>
                                        </p:attrNameLst>
                                      </p:cBhvr>
                                      <p:tavLst>
                                        <p:tav tm="0">
                                          <p:val>
                                            <p:fltVal val="0"/>
                                          </p:val>
                                        </p:tav>
                                        <p:tav tm="100000">
                                          <p:val>
                                            <p:strVal val="#ppt_w"/>
                                          </p:val>
                                        </p:tav>
                                      </p:tavLst>
                                    </p:anim>
                                    <p:anim calcmode="lin" valueType="num">
                                      <p:cBhvr>
                                        <p:cTn id="164" dur="1000" fill="hold"/>
                                        <p:tgtEl>
                                          <p:spTgt spid="101"/>
                                        </p:tgtEl>
                                        <p:attrNameLst>
                                          <p:attrName>ppt_h</p:attrName>
                                        </p:attrNameLst>
                                      </p:cBhvr>
                                      <p:tavLst>
                                        <p:tav tm="0">
                                          <p:val>
                                            <p:fltVal val="0"/>
                                          </p:val>
                                        </p:tav>
                                        <p:tav tm="100000">
                                          <p:val>
                                            <p:strVal val="#ppt_h"/>
                                          </p:val>
                                        </p:tav>
                                      </p:tavLst>
                                    </p:anim>
                                    <p:anim calcmode="lin" valueType="num">
                                      <p:cBhvr>
                                        <p:cTn id="165" dur="1000" fill="hold"/>
                                        <p:tgtEl>
                                          <p:spTgt spid="101"/>
                                        </p:tgtEl>
                                        <p:attrNameLst>
                                          <p:attrName>style.rotation</p:attrName>
                                        </p:attrNameLst>
                                      </p:cBhvr>
                                      <p:tavLst>
                                        <p:tav tm="0">
                                          <p:val>
                                            <p:fltVal val="90"/>
                                          </p:val>
                                        </p:tav>
                                        <p:tav tm="100000">
                                          <p:val>
                                            <p:fltVal val="0"/>
                                          </p:val>
                                        </p:tav>
                                      </p:tavLst>
                                    </p:anim>
                                    <p:animEffect transition="in" filter="fade">
                                      <p:cBhvr>
                                        <p:cTn id="166" dur="1000"/>
                                        <p:tgtEl>
                                          <p:spTgt spid="101"/>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100"/>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1" presetClass="entr" presetSubtype="0" fill="hold" nodeType="clickEffect">
                                  <p:stCondLst>
                                    <p:cond delay="0"/>
                                  </p:stCondLst>
                                  <p:childTnLst>
                                    <p:set>
                                      <p:cBhvr>
                                        <p:cTn id="174" dur="1" fill="hold">
                                          <p:stCondLst>
                                            <p:cond delay="0"/>
                                          </p:stCondLst>
                                        </p:cTn>
                                        <p:tgtEl>
                                          <p:spTgt spid="110"/>
                                        </p:tgtEl>
                                        <p:attrNameLst>
                                          <p:attrName>style.visibility</p:attrName>
                                        </p:attrNameLst>
                                      </p:cBhvr>
                                      <p:to>
                                        <p:strVal val="visible"/>
                                      </p:to>
                                    </p:set>
                                    <p:anim calcmode="lin" valueType="num">
                                      <p:cBhvr>
                                        <p:cTn id="175" dur="1000" fill="hold"/>
                                        <p:tgtEl>
                                          <p:spTgt spid="110"/>
                                        </p:tgtEl>
                                        <p:attrNameLst>
                                          <p:attrName>ppt_w</p:attrName>
                                        </p:attrNameLst>
                                      </p:cBhvr>
                                      <p:tavLst>
                                        <p:tav tm="0">
                                          <p:val>
                                            <p:fltVal val="0"/>
                                          </p:val>
                                        </p:tav>
                                        <p:tav tm="100000">
                                          <p:val>
                                            <p:strVal val="#ppt_w"/>
                                          </p:val>
                                        </p:tav>
                                      </p:tavLst>
                                    </p:anim>
                                    <p:anim calcmode="lin" valueType="num">
                                      <p:cBhvr>
                                        <p:cTn id="176" dur="1000" fill="hold"/>
                                        <p:tgtEl>
                                          <p:spTgt spid="110"/>
                                        </p:tgtEl>
                                        <p:attrNameLst>
                                          <p:attrName>ppt_h</p:attrName>
                                        </p:attrNameLst>
                                      </p:cBhvr>
                                      <p:tavLst>
                                        <p:tav tm="0">
                                          <p:val>
                                            <p:fltVal val="0"/>
                                          </p:val>
                                        </p:tav>
                                        <p:tav tm="100000">
                                          <p:val>
                                            <p:strVal val="#ppt_h"/>
                                          </p:val>
                                        </p:tav>
                                      </p:tavLst>
                                    </p:anim>
                                    <p:anim calcmode="lin" valueType="num">
                                      <p:cBhvr>
                                        <p:cTn id="177" dur="1000" fill="hold"/>
                                        <p:tgtEl>
                                          <p:spTgt spid="110"/>
                                        </p:tgtEl>
                                        <p:attrNameLst>
                                          <p:attrName>style.rotation</p:attrName>
                                        </p:attrNameLst>
                                      </p:cBhvr>
                                      <p:tavLst>
                                        <p:tav tm="0">
                                          <p:val>
                                            <p:fltVal val="90"/>
                                          </p:val>
                                        </p:tav>
                                        <p:tav tm="100000">
                                          <p:val>
                                            <p:fltVal val="0"/>
                                          </p:val>
                                        </p:tav>
                                      </p:tavLst>
                                    </p:anim>
                                    <p:animEffect transition="in" filter="fade">
                                      <p:cBhvr>
                                        <p:cTn id="178" dur="1000"/>
                                        <p:tgtEl>
                                          <p:spTgt spid="110"/>
                                        </p:tgtEl>
                                      </p:cBhvr>
                                    </p:animEffect>
                                  </p:childTnLst>
                                </p:cTn>
                              </p:par>
                            </p:childTnLst>
                          </p:cTn>
                        </p:par>
                      </p:childTnLst>
                    </p:cTn>
                  </p:par>
                  <p:par>
                    <p:cTn id="179" fill="hold">
                      <p:stCondLst>
                        <p:cond delay="indefinite"/>
                      </p:stCondLst>
                      <p:childTnLst>
                        <p:par>
                          <p:cTn id="180" fill="hold">
                            <p:stCondLst>
                              <p:cond delay="0"/>
                            </p:stCondLst>
                            <p:childTnLst>
                              <p:par>
                                <p:cTn id="181" presetID="31" presetClass="entr" presetSubtype="0" fill="hold" nodeType="clickEffect">
                                  <p:stCondLst>
                                    <p:cond delay="0"/>
                                  </p:stCondLst>
                                  <p:childTnLst>
                                    <p:set>
                                      <p:cBhvr>
                                        <p:cTn id="182" dur="1" fill="hold">
                                          <p:stCondLst>
                                            <p:cond delay="0"/>
                                          </p:stCondLst>
                                        </p:cTn>
                                        <p:tgtEl>
                                          <p:spTgt spid="111"/>
                                        </p:tgtEl>
                                        <p:attrNameLst>
                                          <p:attrName>style.visibility</p:attrName>
                                        </p:attrNameLst>
                                      </p:cBhvr>
                                      <p:to>
                                        <p:strVal val="visible"/>
                                      </p:to>
                                    </p:set>
                                    <p:anim calcmode="lin" valueType="num">
                                      <p:cBhvr>
                                        <p:cTn id="183" dur="1000" fill="hold"/>
                                        <p:tgtEl>
                                          <p:spTgt spid="111"/>
                                        </p:tgtEl>
                                        <p:attrNameLst>
                                          <p:attrName>ppt_w</p:attrName>
                                        </p:attrNameLst>
                                      </p:cBhvr>
                                      <p:tavLst>
                                        <p:tav tm="0">
                                          <p:val>
                                            <p:fltVal val="0"/>
                                          </p:val>
                                        </p:tav>
                                        <p:tav tm="100000">
                                          <p:val>
                                            <p:strVal val="#ppt_w"/>
                                          </p:val>
                                        </p:tav>
                                      </p:tavLst>
                                    </p:anim>
                                    <p:anim calcmode="lin" valueType="num">
                                      <p:cBhvr>
                                        <p:cTn id="184" dur="1000" fill="hold"/>
                                        <p:tgtEl>
                                          <p:spTgt spid="111"/>
                                        </p:tgtEl>
                                        <p:attrNameLst>
                                          <p:attrName>ppt_h</p:attrName>
                                        </p:attrNameLst>
                                      </p:cBhvr>
                                      <p:tavLst>
                                        <p:tav tm="0">
                                          <p:val>
                                            <p:fltVal val="0"/>
                                          </p:val>
                                        </p:tav>
                                        <p:tav tm="100000">
                                          <p:val>
                                            <p:strVal val="#ppt_h"/>
                                          </p:val>
                                        </p:tav>
                                      </p:tavLst>
                                    </p:anim>
                                    <p:anim calcmode="lin" valueType="num">
                                      <p:cBhvr>
                                        <p:cTn id="185" dur="1000" fill="hold"/>
                                        <p:tgtEl>
                                          <p:spTgt spid="111"/>
                                        </p:tgtEl>
                                        <p:attrNameLst>
                                          <p:attrName>style.rotation</p:attrName>
                                        </p:attrNameLst>
                                      </p:cBhvr>
                                      <p:tavLst>
                                        <p:tav tm="0">
                                          <p:val>
                                            <p:fltVal val="90"/>
                                          </p:val>
                                        </p:tav>
                                        <p:tav tm="100000">
                                          <p:val>
                                            <p:fltVal val="0"/>
                                          </p:val>
                                        </p:tav>
                                      </p:tavLst>
                                    </p:anim>
                                    <p:animEffect transition="in" filter="fade">
                                      <p:cBhvr>
                                        <p:cTn id="186" dur="1000"/>
                                        <p:tgtEl>
                                          <p:spTgt spid="111"/>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nodeType="clickEffect">
                                  <p:stCondLst>
                                    <p:cond delay="0"/>
                                  </p:stCondLst>
                                  <p:childTnLst>
                                    <p:set>
                                      <p:cBhvr>
                                        <p:cTn id="190" dur="1" fill="hold">
                                          <p:stCondLst>
                                            <p:cond delay="0"/>
                                          </p:stCondLst>
                                        </p:cTn>
                                        <p:tgtEl>
                                          <p:spTgt spid="110"/>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1" presetClass="entr" presetSubtype="0" fill="hold" nodeType="clickEffect">
                                  <p:stCondLst>
                                    <p:cond delay="0"/>
                                  </p:stCondLst>
                                  <p:childTnLst>
                                    <p:set>
                                      <p:cBhvr>
                                        <p:cTn id="194" dur="1" fill="hold">
                                          <p:stCondLst>
                                            <p:cond delay="0"/>
                                          </p:stCondLst>
                                        </p:cTn>
                                        <p:tgtEl>
                                          <p:spTgt spid="116"/>
                                        </p:tgtEl>
                                        <p:attrNameLst>
                                          <p:attrName>style.visibility</p:attrName>
                                        </p:attrNameLst>
                                      </p:cBhvr>
                                      <p:to>
                                        <p:strVal val="visible"/>
                                      </p:to>
                                    </p:set>
                                    <p:anim calcmode="lin" valueType="num">
                                      <p:cBhvr>
                                        <p:cTn id="195" dur="1000" fill="hold"/>
                                        <p:tgtEl>
                                          <p:spTgt spid="116"/>
                                        </p:tgtEl>
                                        <p:attrNameLst>
                                          <p:attrName>ppt_w</p:attrName>
                                        </p:attrNameLst>
                                      </p:cBhvr>
                                      <p:tavLst>
                                        <p:tav tm="0">
                                          <p:val>
                                            <p:fltVal val="0"/>
                                          </p:val>
                                        </p:tav>
                                        <p:tav tm="100000">
                                          <p:val>
                                            <p:strVal val="#ppt_w"/>
                                          </p:val>
                                        </p:tav>
                                      </p:tavLst>
                                    </p:anim>
                                    <p:anim calcmode="lin" valueType="num">
                                      <p:cBhvr>
                                        <p:cTn id="196" dur="1000" fill="hold"/>
                                        <p:tgtEl>
                                          <p:spTgt spid="116"/>
                                        </p:tgtEl>
                                        <p:attrNameLst>
                                          <p:attrName>ppt_h</p:attrName>
                                        </p:attrNameLst>
                                      </p:cBhvr>
                                      <p:tavLst>
                                        <p:tav tm="0">
                                          <p:val>
                                            <p:fltVal val="0"/>
                                          </p:val>
                                        </p:tav>
                                        <p:tav tm="100000">
                                          <p:val>
                                            <p:strVal val="#ppt_h"/>
                                          </p:val>
                                        </p:tav>
                                      </p:tavLst>
                                    </p:anim>
                                    <p:anim calcmode="lin" valueType="num">
                                      <p:cBhvr>
                                        <p:cTn id="197" dur="1000" fill="hold"/>
                                        <p:tgtEl>
                                          <p:spTgt spid="116"/>
                                        </p:tgtEl>
                                        <p:attrNameLst>
                                          <p:attrName>style.rotation</p:attrName>
                                        </p:attrNameLst>
                                      </p:cBhvr>
                                      <p:tavLst>
                                        <p:tav tm="0">
                                          <p:val>
                                            <p:fltVal val="90"/>
                                          </p:val>
                                        </p:tav>
                                        <p:tav tm="100000">
                                          <p:val>
                                            <p:fltVal val="0"/>
                                          </p:val>
                                        </p:tav>
                                      </p:tavLst>
                                    </p:anim>
                                    <p:animEffect transition="in" filter="fade">
                                      <p:cBhvr>
                                        <p:cTn id="198" dur="1000"/>
                                        <p:tgtEl>
                                          <p:spTgt spid="116"/>
                                        </p:tgtEl>
                                      </p:cBhvr>
                                    </p:animEffect>
                                  </p:childTnLst>
                                </p:cTn>
                              </p:par>
                            </p:childTnLst>
                          </p:cTn>
                        </p:par>
                      </p:childTnLst>
                    </p:cTn>
                  </p:par>
                  <p:par>
                    <p:cTn id="199" fill="hold">
                      <p:stCondLst>
                        <p:cond delay="indefinite"/>
                      </p:stCondLst>
                      <p:childTnLst>
                        <p:par>
                          <p:cTn id="200" fill="hold">
                            <p:stCondLst>
                              <p:cond delay="0"/>
                            </p:stCondLst>
                            <p:childTnLst>
                              <p:par>
                                <p:cTn id="201" presetID="31" presetClass="entr" presetSubtype="0" fill="hold" nodeType="clickEffect">
                                  <p:stCondLst>
                                    <p:cond delay="0"/>
                                  </p:stCondLst>
                                  <p:childTnLst>
                                    <p:set>
                                      <p:cBhvr>
                                        <p:cTn id="202" dur="1" fill="hold">
                                          <p:stCondLst>
                                            <p:cond delay="0"/>
                                          </p:stCondLst>
                                        </p:cTn>
                                        <p:tgtEl>
                                          <p:spTgt spid="117"/>
                                        </p:tgtEl>
                                        <p:attrNameLst>
                                          <p:attrName>style.visibility</p:attrName>
                                        </p:attrNameLst>
                                      </p:cBhvr>
                                      <p:to>
                                        <p:strVal val="visible"/>
                                      </p:to>
                                    </p:set>
                                    <p:anim calcmode="lin" valueType="num">
                                      <p:cBhvr>
                                        <p:cTn id="203" dur="1000" fill="hold"/>
                                        <p:tgtEl>
                                          <p:spTgt spid="117"/>
                                        </p:tgtEl>
                                        <p:attrNameLst>
                                          <p:attrName>ppt_w</p:attrName>
                                        </p:attrNameLst>
                                      </p:cBhvr>
                                      <p:tavLst>
                                        <p:tav tm="0">
                                          <p:val>
                                            <p:fltVal val="0"/>
                                          </p:val>
                                        </p:tav>
                                        <p:tav tm="100000">
                                          <p:val>
                                            <p:strVal val="#ppt_w"/>
                                          </p:val>
                                        </p:tav>
                                      </p:tavLst>
                                    </p:anim>
                                    <p:anim calcmode="lin" valueType="num">
                                      <p:cBhvr>
                                        <p:cTn id="204" dur="1000" fill="hold"/>
                                        <p:tgtEl>
                                          <p:spTgt spid="117"/>
                                        </p:tgtEl>
                                        <p:attrNameLst>
                                          <p:attrName>ppt_h</p:attrName>
                                        </p:attrNameLst>
                                      </p:cBhvr>
                                      <p:tavLst>
                                        <p:tav tm="0">
                                          <p:val>
                                            <p:fltVal val="0"/>
                                          </p:val>
                                        </p:tav>
                                        <p:tav tm="100000">
                                          <p:val>
                                            <p:strVal val="#ppt_h"/>
                                          </p:val>
                                        </p:tav>
                                      </p:tavLst>
                                    </p:anim>
                                    <p:anim calcmode="lin" valueType="num">
                                      <p:cBhvr>
                                        <p:cTn id="205" dur="1000" fill="hold"/>
                                        <p:tgtEl>
                                          <p:spTgt spid="117"/>
                                        </p:tgtEl>
                                        <p:attrNameLst>
                                          <p:attrName>style.rotation</p:attrName>
                                        </p:attrNameLst>
                                      </p:cBhvr>
                                      <p:tavLst>
                                        <p:tav tm="0">
                                          <p:val>
                                            <p:fltVal val="90"/>
                                          </p:val>
                                        </p:tav>
                                        <p:tav tm="100000">
                                          <p:val>
                                            <p:fltVal val="0"/>
                                          </p:val>
                                        </p:tav>
                                      </p:tavLst>
                                    </p:anim>
                                    <p:animEffect transition="in" filter="fade">
                                      <p:cBhvr>
                                        <p:cTn id="206" dur="1000"/>
                                        <p:tgtEl>
                                          <p:spTgt spid="117"/>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116"/>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1" presetClass="entr" presetSubtype="0" fill="hold" nodeType="clickEffect">
                                  <p:stCondLst>
                                    <p:cond delay="0"/>
                                  </p:stCondLst>
                                  <p:childTnLst>
                                    <p:set>
                                      <p:cBhvr>
                                        <p:cTn id="214" dur="1" fill="hold">
                                          <p:stCondLst>
                                            <p:cond delay="0"/>
                                          </p:stCondLst>
                                        </p:cTn>
                                        <p:tgtEl>
                                          <p:spTgt spid="123"/>
                                        </p:tgtEl>
                                        <p:attrNameLst>
                                          <p:attrName>style.visibility</p:attrName>
                                        </p:attrNameLst>
                                      </p:cBhvr>
                                      <p:to>
                                        <p:strVal val="visible"/>
                                      </p:to>
                                    </p:set>
                                    <p:anim calcmode="lin" valueType="num">
                                      <p:cBhvr>
                                        <p:cTn id="215" dur="1000" fill="hold"/>
                                        <p:tgtEl>
                                          <p:spTgt spid="123"/>
                                        </p:tgtEl>
                                        <p:attrNameLst>
                                          <p:attrName>ppt_w</p:attrName>
                                        </p:attrNameLst>
                                      </p:cBhvr>
                                      <p:tavLst>
                                        <p:tav tm="0">
                                          <p:val>
                                            <p:fltVal val="0"/>
                                          </p:val>
                                        </p:tav>
                                        <p:tav tm="100000">
                                          <p:val>
                                            <p:strVal val="#ppt_w"/>
                                          </p:val>
                                        </p:tav>
                                      </p:tavLst>
                                    </p:anim>
                                    <p:anim calcmode="lin" valueType="num">
                                      <p:cBhvr>
                                        <p:cTn id="216" dur="1000" fill="hold"/>
                                        <p:tgtEl>
                                          <p:spTgt spid="123"/>
                                        </p:tgtEl>
                                        <p:attrNameLst>
                                          <p:attrName>ppt_h</p:attrName>
                                        </p:attrNameLst>
                                      </p:cBhvr>
                                      <p:tavLst>
                                        <p:tav tm="0">
                                          <p:val>
                                            <p:fltVal val="0"/>
                                          </p:val>
                                        </p:tav>
                                        <p:tav tm="100000">
                                          <p:val>
                                            <p:strVal val="#ppt_h"/>
                                          </p:val>
                                        </p:tav>
                                      </p:tavLst>
                                    </p:anim>
                                    <p:anim calcmode="lin" valueType="num">
                                      <p:cBhvr>
                                        <p:cTn id="217" dur="1000" fill="hold"/>
                                        <p:tgtEl>
                                          <p:spTgt spid="123"/>
                                        </p:tgtEl>
                                        <p:attrNameLst>
                                          <p:attrName>style.rotation</p:attrName>
                                        </p:attrNameLst>
                                      </p:cBhvr>
                                      <p:tavLst>
                                        <p:tav tm="0">
                                          <p:val>
                                            <p:fltVal val="90"/>
                                          </p:val>
                                        </p:tav>
                                        <p:tav tm="100000">
                                          <p:val>
                                            <p:fltVal val="0"/>
                                          </p:val>
                                        </p:tav>
                                      </p:tavLst>
                                    </p:anim>
                                    <p:animEffect transition="in" filter="fade">
                                      <p:cBhvr>
                                        <p:cTn id="218" dur="1000"/>
                                        <p:tgtEl>
                                          <p:spTgt spid="123"/>
                                        </p:tgtEl>
                                      </p:cBhvr>
                                    </p:animEffect>
                                  </p:childTnLst>
                                </p:cTn>
                              </p:par>
                            </p:childTnLst>
                          </p:cTn>
                        </p:par>
                      </p:childTnLst>
                    </p:cTn>
                  </p:par>
                  <p:par>
                    <p:cTn id="219" fill="hold">
                      <p:stCondLst>
                        <p:cond delay="indefinite"/>
                      </p:stCondLst>
                      <p:childTnLst>
                        <p:par>
                          <p:cTn id="220" fill="hold">
                            <p:stCondLst>
                              <p:cond delay="0"/>
                            </p:stCondLst>
                            <p:childTnLst>
                              <p:par>
                                <p:cTn id="221" presetID="31" presetClass="entr" presetSubtype="0" fill="hold" nodeType="clickEffect">
                                  <p:stCondLst>
                                    <p:cond delay="0"/>
                                  </p:stCondLst>
                                  <p:childTnLst>
                                    <p:set>
                                      <p:cBhvr>
                                        <p:cTn id="222" dur="1" fill="hold">
                                          <p:stCondLst>
                                            <p:cond delay="0"/>
                                          </p:stCondLst>
                                        </p:cTn>
                                        <p:tgtEl>
                                          <p:spTgt spid="129"/>
                                        </p:tgtEl>
                                        <p:attrNameLst>
                                          <p:attrName>style.visibility</p:attrName>
                                        </p:attrNameLst>
                                      </p:cBhvr>
                                      <p:to>
                                        <p:strVal val="visible"/>
                                      </p:to>
                                    </p:set>
                                    <p:anim calcmode="lin" valueType="num">
                                      <p:cBhvr>
                                        <p:cTn id="223" dur="1000" fill="hold"/>
                                        <p:tgtEl>
                                          <p:spTgt spid="129"/>
                                        </p:tgtEl>
                                        <p:attrNameLst>
                                          <p:attrName>ppt_w</p:attrName>
                                        </p:attrNameLst>
                                      </p:cBhvr>
                                      <p:tavLst>
                                        <p:tav tm="0">
                                          <p:val>
                                            <p:fltVal val="0"/>
                                          </p:val>
                                        </p:tav>
                                        <p:tav tm="100000">
                                          <p:val>
                                            <p:strVal val="#ppt_w"/>
                                          </p:val>
                                        </p:tav>
                                      </p:tavLst>
                                    </p:anim>
                                    <p:anim calcmode="lin" valueType="num">
                                      <p:cBhvr>
                                        <p:cTn id="224" dur="1000" fill="hold"/>
                                        <p:tgtEl>
                                          <p:spTgt spid="129"/>
                                        </p:tgtEl>
                                        <p:attrNameLst>
                                          <p:attrName>ppt_h</p:attrName>
                                        </p:attrNameLst>
                                      </p:cBhvr>
                                      <p:tavLst>
                                        <p:tav tm="0">
                                          <p:val>
                                            <p:fltVal val="0"/>
                                          </p:val>
                                        </p:tav>
                                        <p:tav tm="100000">
                                          <p:val>
                                            <p:strVal val="#ppt_h"/>
                                          </p:val>
                                        </p:tav>
                                      </p:tavLst>
                                    </p:anim>
                                    <p:anim calcmode="lin" valueType="num">
                                      <p:cBhvr>
                                        <p:cTn id="225" dur="1000" fill="hold"/>
                                        <p:tgtEl>
                                          <p:spTgt spid="129"/>
                                        </p:tgtEl>
                                        <p:attrNameLst>
                                          <p:attrName>style.rotation</p:attrName>
                                        </p:attrNameLst>
                                      </p:cBhvr>
                                      <p:tavLst>
                                        <p:tav tm="0">
                                          <p:val>
                                            <p:fltVal val="90"/>
                                          </p:val>
                                        </p:tav>
                                        <p:tav tm="100000">
                                          <p:val>
                                            <p:fltVal val="0"/>
                                          </p:val>
                                        </p:tav>
                                      </p:tavLst>
                                    </p:anim>
                                    <p:animEffect transition="in" filter="fade">
                                      <p:cBhvr>
                                        <p:cTn id="226" dur="1000"/>
                                        <p:tgtEl>
                                          <p:spTgt spid="129"/>
                                        </p:tgtEl>
                                      </p:cBhvr>
                                    </p:animEffect>
                                  </p:childTnLst>
                                </p:cTn>
                              </p:par>
                            </p:childTnLst>
                          </p:cTn>
                        </p:par>
                      </p:childTnLst>
                    </p:cTn>
                  </p:par>
                  <p:par>
                    <p:cTn id="227" fill="hold">
                      <p:stCondLst>
                        <p:cond delay="indefinite"/>
                      </p:stCondLst>
                      <p:childTnLst>
                        <p:par>
                          <p:cTn id="228" fill="hold">
                            <p:stCondLst>
                              <p:cond delay="0"/>
                            </p:stCondLst>
                            <p:childTnLst>
                              <p:par>
                                <p:cTn id="229" presetID="31" presetClass="entr" presetSubtype="0" fill="hold" grpId="0" nodeType="clickEffect">
                                  <p:stCondLst>
                                    <p:cond delay="0"/>
                                  </p:stCondLst>
                                  <p:childTnLst>
                                    <p:set>
                                      <p:cBhvr>
                                        <p:cTn id="230" dur="1" fill="hold">
                                          <p:stCondLst>
                                            <p:cond delay="0"/>
                                          </p:stCondLst>
                                        </p:cTn>
                                        <p:tgtEl>
                                          <p:spTgt spid="78"/>
                                        </p:tgtEl>
                                        <p:attrNameLst>
                                          <p:attrName>style.visibility</p:attrName>
                                        </p:attrNameLst>
                                      </p:cBhvr>
                                      <p:to>
                                        <p:strVal val="visible"/>
                                      </p:to>
                                    </p:set>
                                    <p:anim calcmode="lin" valueType="num">
                                      <p:cBhvr>
                                        <p:cTn id="231" dur="1000" fill="hold"/>
                                        <p:tgtEl>
                                          <p:spTgt spid="78"/>
                                        </p:tgtEl>
                                        <p:attrNameLst>
                                          <p:attrName>ppt_w</p:attrName>
                                        </p:attrNameLst>
                                      </p:cBhvr>
                                      <p:tavLst>
                                        <p:tav tm="0">
                                          <p:val>
                                            <p:fltVal val="0"/>
                                          </p:val>
                                        </p:tav>
                                        <p:tav tm="100000">
                                          <p:val>
                                            <p:strVal val="#ppt_w"/>
                                          </p:val>
                                        </p:tav>
                                      </p:tavLst>
                                    </p:anim>
                                    <p:anim calcmode="lin" valueType="num">
                                      <p:cBhvr>
                                        <p:cTn id="232" dur="1000" fill="hold"/>
                                        <p:tgtEl>
                                          <p:spTgt spid="78"/>
                                        </p:tgtEl>
                                        <p:attrNameLst>
                                          <p:attrName>ppt_h</p:attrName>
                                        </p:attrNameLst>
                                      </p:cBhvr>
                                      <p:tavLst>
                                        <p:tav tm="0">
                                          <p:val>
                                            <p:fltVal val="0"/>
                                          </p:val>
                                        </p:tav>
                                        <p:tav tm="100000">
                                          <p:val>
                                            <p:strVal val="#ppt_h"/>
                                          </p:val>
                                        </p:tav>
                                      </p:tavLst>
                                    </p:anim>
                                    <p:anim calcmode="lin" valueType="num">
                                      <p:cBhvr>
                                        <p:cTn id="233" dur="1000" fill="hold"/>
                                        <p:tgtEl>
                                          <p:spTgt spid="78"/>
                                        </p:tgtEl>
                                        <p:attrNameLst>
                                          <p:attrName>style.rotation</p:attrName>
                                        </p:attrNameLst>
                                      </p:cBhvr>
                                      <p:tavLst>
                                        <p:tav tm="0">
                                          <p:val>
                                            <p:fltVal val="90"/>
                                          </p:val>
                                        </p:tav>
                                        <p:tav tm="100000">
                                          <p:val>
                                            <p:fltVal val="0"/>
                                          </p:val>
                                        </p:tav>
                                      </p:tavLst>
                                    </p:anim>
                                    <p:animEffect transition="in" filter="fade">
                                      <p:cBhvr>
                                        <p:cTn id="234"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8" grpId="0" animBg="1"/>
      <p:bldP spid="4" grpId="0" animBg="1"/>
      <p:bldP spid="23" grpId="0"/>
      <p:bldP spid="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12" name="Title 1"/>
          <p:cNvSpPr txBox="1">
            <a:spLocks/>
          </p:cNvSpPr>
          <p:nvPr/>
        </p:nvSpPr>
        <p:spPr>
          <a:xfrm>
            <a:off x="7392117" y="97698"/>
            <a:ext cx="4792314"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4.3</a:t>
            </a:r>
            <a:r>
              <a:rPr lang="en-US" sz="3200" b="1">
                <a:solidFill>
                  <a:srgbClr val="0070C0"/>
                </a:solidFill>
                <a:latin typeface="Times New Roman" panose="02020603050405020304" pitchFamily="18" charset="0"/>
                <a:cs typeface="Times New Roman" panose="02020603050405020304" pitchFamily="18" charset="0"/>
              </a:rPr>
              <a:t>. Phân tích đánh giá </a:t>
            </a:r>
          </a:p>
        </p:txBody>
      </p:sp>
      <p:sp>
        <p:nvSpPr>
          <p:cNvPr id="28" name="Rectangle 27"/>
          <p:cNvSpPr/>
          <p:nvPr/>
        </p:nvSpPr>
        <p:spPr>
          <a:xfrm>
            <a:off x="203610" y="681392"/>
            <a:ext cx="11980821" cy="9912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a:solidFill>
                  <a:srgbClr val="0070C0"/>
                </a:solidFill>
                <a:latin typeface="Times New Roman" panose="02020603050405020304" pitchFamily="18" charset="0"/>
                <a:cs typeface="Times New Roman" panose="02020603050405020304" pitchFamily="18" charset="0"/>
              </a:rPr>
              <a:t>Rõ ràng với giải thuật BST nêu trên, ta thấy dạng của cây nhị phân tìm kiếm được dựng hoàn toàn phụ thuộc vào dãy khoá đưa vào</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70" name="Rectangle 69"/>
          <p:cNvSpPr/>
          <p:nvPr/>
        </p:nvSpPr>
        <p:spPr>
          <a:xfrm>
            <a:off x="203609" y="1650381"/>
            <a:ext cx="11980821" cy="10036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a:solidFill>
                  <a:srgbClr val="0070C0"/>
                </a:solidFill>
                <a:latin typeface="Times New Roman" panose="02020603050405020304" pitchFamily="18" charset="0"/>
                <a:cs typeface="Times New Roman" panose="02020603050405020304" pitchFamily="18" charset="0"/>
              </a:rPr>
              <a:t>Như vậy có nghĩa là: trong quá trình xử lý động ta không thể biết trước được cây sẽ phát triển ra sao, hình dạng của nó sẽ như thế nào. </a:t>
            </a:r>
          </a:p>
        </p:txBody>
      </p:sp>
      <p:sp>
        <p:nvSpPr>
          <p:cNvPr id="71" name="Rectangle 70"/>
          <p:cNvSpPr/>
          <p:nvPr/>
        </p:nvSpPr>
        <p:spPr>
          <a:xfrm>
            <a:off x="203609" y="2609386"/>
            <a:ext cx="11980821" cy="19403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a:solidFill>
                  <a:srgbClr val="0070C0"/>
                </a:solidFill>
                <a:latin typeface="Times New Roman" panose="02020603050405020304" pitchFamily="18" charset="0"/>
                <a:cs typeface="Times New Roman" panose="02020603050405020304" pitchFamily="18" charset="0"/>
              </a:rPr>
              <a:t>Rất có thể đó là một cây nhị phân hoàn chỉnh hoặc cây nhị phân gần đầy (mà ta sẽ gọi là </a:t>
            </a:r>
            <a:r>
              <a:rPr lang="en-US" sz="2800" i="1">
                <a:solidFill>
                  <a:srgbClr val="0070C0"/>
                </a:solidFill>
                <a:latin typeface="Times New Roman" panose="02020603050405020304" pitchFamily="18" charset="0"/>
                <a:cs typeface="Times New Roman" panose="02020603050405020304" pitchFamily="18" charset="0"/>
              </a:rPr>
              <a:t>cây cân đối</a:t>
            </a:r>
            <a:r>
              <a:rPr lang="en-US" sz="2800">
                <a:solidFill>
                  <a:srgbClr val="0070C0"/>
                </a:solidFill>
                <a:latin typeface="Times New Roman" panose="02020603050405020304" pitchFamily="18" charset="0"/>
                <a:cs typeface="Times New Roman" panose="02020603050405020304" pitchFamily="18" charset="0"/>
              </a:rPr>
              <a:t>), chiều cao của nó là </a:t>
            </a:r>
            <a:r>
              <a:rPr lang="en-US" sz="2800" smtClean="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sz="2800" smtClean="0">
                <a:solidFill>
                  <a:srgbClr val="0070C0"/>
                </a:solidFill>
                <a:latin typeface="Times New Roman" panose="02020603050405020304" pitchFamily="18" charset="0"/>
                <a:cs typeface="Times New Roman" panose="02020603050405020304" pitchFamily="18" charset="0"/>
              </a:rPr>
              <a:t>Log</a:t>
            </a:r>
            <a:r>
              <a:rPr lang="en-US" sz="2800" baseline="-25000" smtClean="0">
                <a:solidFill>
                  <a:srgbClr val="0070C0"/>
                </a:solidFill>
                <a:latin typeface="Times New Roman" panose="02020603050405020304" pitchFamily="18" charset="0"/>
                <a:cs typeface="Times New Roman" panose="02020603050405020304" pitchFamily="18" charset="0"/>
              </a:rPr>
              <a:t>2</a:t>
            </a:r>
            <a:r>
              <a:rPr lang="en-US" sz="2800" smtClean="0">
                <a:solidFill>
                  <a:srgbClr val="0070C0"/>
                </a:solidFill>
                <a:latin typeface="Times New Roman" panose="02020603050405020304" pitchFamily="18" charset="0"/>
                <a:cs typeface="Times New Roman" panose="02020603050405020304" pitchFamily="18" charset="0"/>
              </a:rPr>
              <a:t>(n+1</a:t>
            </a:r>
            <a:r>
              <a:rPr lang="en-US" sz="2800">
                <a:solidFill>
                  <a:srgbClr val="0070C0"/>
                </a:solidFill>
                <a:latin typeface="Times New Roman" panose="02020603050405020304" pitchFamily="18" charset="0"/>
                <a:cs typeface="Times New Roman" panose="02020603050405020304" pitchFamily="18" charset="0"/>
              </a:rPr>
              <a:t>)</a:t>
            </a:r>
            <a:r>
              <a:rPr lang="en-US" sz="28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sz="2800">
                <a:solidFill>
                  <a:srgbClr val="0070C0"/>
                </a:solidFill>
                <a:latin typeface="Times New Roman" panose="02020603050405020304" pitchFamily="18" charset="0"/>
                <a:cs typeface="Times New Roman" panose="02020603050405020304" pitchFamily="18" charset="0"/>
              </a:rPr>
              <a:t> (n là số nút trên cây), nên chi phí tìm kiếm có cấp độ lớn chỉ là </a:t>
            </a:r>
            <a:r>
              <a:rPr lang="en-US" sz="2800" smtClean="0">
                <a:solidFill>
                  <a:srgbClr val="0070C0"/>
                </a:solidFill>
                <a:latin typeface="Times New Roman" panose="02020603050405020304" pitchFamily="18" charset="0"/>
                <a:cs typeface="Times New Roman" panose="02020603050405020304" pitchFamily="18" charset="0"/>
              </a:rPr>
              <a:t>O(Log</a:t>
            </a:r>
            <a:r>
              <a:rPr lang="en-US" sz="2800" baseline="-25000" smtClean="0">
                <a:solidFill>
                  <a:srgbClr val="0070C0"/>
                </a:solidFill>
                <a:latin typeface="Times New Roman" panose="02020603050405020304" pitchFamily="18" charset="0"/>
                <a:cs typeface="Times New Roman" panose="02020603050405020304" pitchFamily="18" charset="0"/>
              </a:rPr>
              <a:t>2</a:t>
            </a:r>
            <a:r>
              <a:rPr lang="en-US" sz="2800" smtClean="0">
                <a:solidFill>
                  <a:srgbClr val="0070C0"/>
                </a:solidFill>
                <a:latin typeface="Times New Roman" panose="02020603050405020304" pitchFamily="18" charset="0"/>
                <a:cs typeface="Times New Roman" panose="02020603050405020304" pitchFamily="18" charset="0"/>
              </a:rPr>
              <a:t>n</a:t>
            </a:r>
            <a:r>
              <a:rPr lang="en-US" sz="2800">
                <a:solidFill>
                  <a:srgbClr val="0070C0"/>
                </a:solidFill>
                <a:latin typeface="Times New Roman" panose="02020603050405020304" pitchFamily="18" charset="0"/>
                <a:cs typeface="Times New Roman" panose="02020603050405020304" pitchFamily="18" charset="0"/>
              </a:rPr>
              <a:t>), đây là một trường hợp rất thuận lợi mà ta luôn mong đợi. </a:t>
            </a:r>
          </a:p>
        </p:txBody>
      </p:sp>
      <p:sp>
        <p:nvSpPr>
          <p:cNvPr id="73" name="Rectangle 72"/>
          <p:cNvSpPr/>
          <p:nvPr/>
        </p:nvSpPr>
        <p:spPr>
          <a:xfrm>
            <a:off x="203608" y="4449339"/>
            <a:ext cx="11980821" cy="14608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a:solidFill>
                  <a:srgbClr val="0070C0"/>
                </a:solidFill>
                <a:latin typeface="Times New Roman" panose="02020603050405020304" pitchFamily="18" charset="0"/>
                <a:cs typeface="Times New Roman" panose="02020603050405020304" pitchFamily="18" charset="0"/>
              </a:rPr>
              <a:t>Nhưng cũng có thể đó là một cây nhị phân suy biến (nếu dãy khoá đưa vào vốn đã được sắp xếp rồi), khi đó cây không khác gì một danh sách tuyến tính, và việc tìm kiếm trên cây đó chính là tìm kiếm tuần tự với chi phí có cấp O(n).  </a:t>
            </a:r>
          </a:p>
        </p:txBody>
      </p:sp>
      <p:sp>
        <p:nvSpPr>
          <p:cNvPr id="74" name="Rectangle 73"/>
          <p:cNvSpPr/>
          <p:nvPr/>
        </p:nvSpPr>
        <p:spPr>
          <a:xfrm>
            <a:off x="203607" y="5865545"/>
            <a:ext cx="11980821" cy="99245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800">
                <a:solidFill>
                  <a:srgbClr val="0070C0"/>
                </a:solidFill>
                <a:latin typeface="Times New Roman" panose="02020603050405020304" pitchFamily="18" charset="0"/>
                <a:cs typeface="Times New Roman" panose="02020603050405020304" pitchFamily="18" charset="0"/>
              </a:rPr>
              <a:t>Điều này cũng dễ đưa tới một khuynh hướng lo ngại khiến ta thiếu tin tưởng vào phương pháp tìm kiếm này. </a:t>
            </a:r>
          </a:p>
        </p:txBody>
      </p:sp>
    </p:spTree>
    <p:extLst>
      <p:ext uri="{BB962C8B-B14F-4D97-AF65-F5344CB8AC3E}">
        <p14:creationId xmlns:p14="http://schemas.microsoft.com/office/powerpoint/2010/main" val="40262541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500" fill="hold"/>
                                        <p:tgtEl>
                                          <p:spTgt spid="71"/>
                                        </p:tgtEl>
                                        <p:attrNameLst>
                                          <p:attrName>ppt_x</p:attrName>
                                        </p:attrNameLst>
                                      </p:cBhvr>
                                      <p:tavLst>
                                        <p:tav tm="0">
                                          <p:val>
                                            <p:strVal val="#ppt_x"/>
                                          </p:val>
                                        </p:tav>
                                        <p:tav tm="100000">
                                          <p:val>
                                            <p:strVal val="#ppt_x"/>
                                          </p:val>
                                        </p:tav>
                                      </p:tavLst>
                                    </p:anim>
                                    <p:anim calcmode="lin" valueType="num">
                                      <p:cBhvr additive="base">
                                        <p:cTn id="2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ppt_x"/>
                                          </p:val>
                                        </p:tav>
                                        <p:tav tm="100000">
                                          <p:val>
                                            <p:strVal val="#ppt_x"/>
                                          </p:val>
                                        </p:tav>
                                      </p:tavLst>
                                    </p:anim>
                                    <p:anim calcmode="lin" valueType="num">
                                      <p:cBhvr additive="base">
                                        <p:cTn id="3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8" grpId="0" animBg="1"/>
      <p:bldP spid="70" grpId="0" animBg="1"/>
      <p:bldP spid="71" grpId="0" animBg="1"/>
      <p:bldP spid="73" grpId="0" animBg="1"/>
      <p:bldP spid="7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12" name="Title 1"/>
          <p:cNvSpPr txBox="1">
            <a:spLocks/>
          </p:cNvSpPr>
          <p:nvPr/>
        </p:nvSpPr>
        <p:spPr>
          <a:xfrm>
            <a:off x="7392117" y="97698"/>
            <a:ext cx="4792314"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4.3</a:t>
            </a:r>
            <a:r>
              <a:rPr lang="en-US" sz="3200" b="1">
                <a:solidFill>
                  <a:srgbClr val="0070C0"/>
                </a:solidFill>
                <a:latin typeface="Times New Roman" panose="02020603050405020304" pitchFamily="18" charset="0"/>
                <a:cs typeface="Times New Roman" panose="02020603050405020304" pitchFamily="18" charset="0"/>
              </a:rPr>
              <a:t>. Phân tích đánh giá </a:t>
            </a:r>
          </a:p>
        </p:txBody>
      </p:sp>
      <p:sp>
        <p:nvSpPr>
          <p:cNvPr id="28" name="Rectangle 27"/>
          <p:cNvSpPr/>
          <p:nvPr/>
        </p:nvSpPr>
        <p:spPr>
          <a:xfrm>
            <a:off x="203610" y="703696"/>
            <a:ext cx="11980821" cy="114546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3200">
                <a:solidFill>
                  <a:srgbClr val="0070C0"/>
                </a:solidFill>
                <a:latin typeface="Times New Roman" panose="02020603050405020304" pitchFamily="18" charset="0"/>
                <a:cs typeface="Times New Roman" panose="02020603050405020304" pitchFamily="18" charset="0"/>
              </a:rPr>
              <a:t>Thực ra, người ta cũng đã chứng minh được số lượng trung bình các phép so sánh trong tìm kiếm trên cây nhị phân tìm kiếm chỉ là:</a:t>
            </a:r>
          </a:p>
        </p:txBody>
      </p:sp>
      <p:sp>
        <p:nvSpPr>
          <p:cNvPr id="70" name="Rectangle 69"/>
          <p:cNvSpPr/>
          <p:nvPr/>
        </p:nvSpPr>
        <p:spPr>
          <a:xfrm>
            <a:off x="203609" y="1873401"/>
            <a:ext cx="11980821" cy="9146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914400" algn="just"/>
            <a:r>
              <a:rPr lang="en-US" sz="3200">
                <a:solidFill>
                  <a:srgbClr val="0070C0"/>
                </a:solidFill>
                <a:latin typeface="Times New Roman" panose="02020603050405020304" pitchFamily="18" charset="0"/>
                <a:cs typeface="Times New Roman" panose="02020603050405020304" pitchFamily="18" charset="0"/>
              </a:rPr>
              <a:t>C</a:t>
            </a:r>
            <a:r>
              <a:rPr lang="en-US" sz="3200" baseline="-25000">
                <a:solidFill>
                  <a:srgbClr val="0070C0"/>
                </a:solidFill>
                <a:latin typeface="Times New Roman" panose="02020603050405020304" pitchFamily="18" charset="0"/>
                <a:cs typeface="Times New Roman" panose="02020603050405020304" pitchFamily="18" charset="0"/>
              </a:rPr>
              <a:t>tb</a:t>
            </a:r>
            <a:r>
              <a:rPr lang="en-US" sz="3200">
                <a:solidFill>
                  <a:srgbClr val="0070C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sz="3200">
                <a:solidFill>
                  <a:srgbClr val="0070C0"/>
                </a:solidFill>
                <a:latin typeface="Times New Roman" panose="02020603050405020304" pitchFamily="18" charset="0"/>
                <a:cs typeface="Times New Roman" panose="02020603050405020304" pitchFamily="18" charset="0"/>
              </a:rPr>
              <a:t> 1,386 L</a:t>
            </a:r>
            <a:r>
              <a:rPr lang="en-US" sz="3200" smtClean="0">
                <a:solidFill>
                  <a:srgbClr val="0070C0"/>
                </a:solidFill>
                <a:latin typeface="Times New Roman" panose="02020603050405020304" pitchFamily="18" charset="0"/>
                <a:cs typeface="Times New Roman" panose="02020603050405020304" pitchFamily="18" charset="0"/>
              </a:rPr>
              <a:t>og</a:t>
            </a:r>
            <a:r>
              <a:rPr lang="en-US" sz="3200" baseline="-25000" smtClean="0">
                <a:solidFill>
                  <a:srgbClr val="0070C0"/>
                </a:solidFill>
                <a:latin typeface="Times New Roman" panose="02020603050405020304" pitchFamily="18" charset="0"/>
                <a:cs typeface="Times New Roman" panose="02020603050405020304" pitchFamily="18" charset="0"/>
              </a:rPr>
              <a:t>2</a:t>
            </a:r>
            <a:r>
              <a:rPr lang="en-US" sz="3200" smtClean="0">
                <a:solidFill>
                  <a:srgbClr val="0070C0"/>
                </a:solidFill>
                <a:latin typeface="Times New Roman" panose="02020603050405020304" pitchFamily="18" charset="0"/>
                <a:cs typeface="Times New Roman" panose="02020603050405020304" pitchFamily="18" charset="0"/>
              </a:rPr>
              <a:t>n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71" name="Rectangle 70"/>
          <p:cNvSpPr/>
          <p:nvPr/>
        </p:nvSpPr>
        <p:spPr>
          <a:xfrm>
            <a:off x="203609" y="2726666"/>
            <a:ext cx="11980821" cy="21066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3200">
                <a:solidFill>
                  <a:srgbClr val="0070C0"/>
                </a:solidFill>
                <a:latin typeface="Times New Roman" panose="02020603050405020304" pitchFamily="18" charset="0"/>
                <a:cs typeface="Times New Roman" panose="02020603050405020304" pitchFamily="18" charset="0"/>
              </a:rPr>
              <a:t>Như vậy cấp độ lớn của thời gian thực hiện trung bình của giải thuật BST cũng chỉ là </a:t>
            </a:r>
            <a:r>
              <a:rPr lang="en-US" sz="3200" smtClean="0">
                <a:solidFill>
                  <a:srgbClr val="0070C0"/>
                </a:solidFill>
                <a:latin typeface="Times New Roman" panose="02020603050405020304" pitchFamily="18" charset="0"/>
                <a:cs typeface="Times New Roman" panose="02020603050405020304" pitchFamily="18" charset="0"/>
              </a:rPr>
              <a:t>O(</a:t>
            </a:r>
            <a:r>
              <a:rPr lang="en-US" sz="3200">
                <a:solidFill>
                  <a:srgbClr val="0070C0"/>
                </a:solidFill>
                <a:latin typeface="Times New Roman" panose="02020603050405020304" pitchFamily="18" charset="0"/>
                <a:cs typeface="Times New Roman" panose="02020603050405020304" pitchFamily="18" charset="0"/>
              </a:rPr>
              <a:t>Log</a:t>
            </a:r>
            <a:r>
              <a:rPr lang="en-US" sz="3200" baseline="-25000">
                <a:solidFill>
                  <a:srgbClr val="0070C0"/>
                </a:solidFill>
                <a:latin typeface="Times New Roman" panose="02020603050405020304" pitchFamily="18" charset="0"/>
                <a:cs typeface="Times New Roman" panose="02020603050405020304" pitchFamily="18" charset="0"/>
              </a:rPr>
              <a:t>2</a:t>
            </a:r>
            <a:r>
              <a:rPr lang="en-US" sz="3200">
                <a:solidFill>
                  <a:srgbClr val="0070C0"/>
                </a:solidFill>
                <a:latin typeface="Times New Roman" panose="02020603050405020304" pitchFamily="18" charset="0"/>
                <a:cs typeface="Times New Roman" panose="02020603050405020304" pitchFamily="18" charset="0"/>
              </a:rPr>
              <a:t>n</a:t>
            </a:r>
            <a:r>
              <a:rPr lang="en-US" sz="3200" smtClean="0">
                <a:solidFill>
                  <a:srgbClr val="0070C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còn nếu xét chi tiết ra thì chi phí tìm kiếm trung bình ở đây lớn hơn khoảng 39% so với chi phí tìm kiếm trên cây cân đối. </a:t>
            </a:r>
          </a:p>
        </p:txBody>
      </p:sp>
      <p:sp>
        <p:nvSpPr>
          <p:cNvPr id="73" name="Rectangle 72"/>
          <p:cNvSpPr/>
          <p:nvPr/>
        </p:nvSpPr>
        <p:spPr>
          <a:xfrm>
            <a:off x="203606" y="4788716"/>
            <a:ext cx="11980821" cy="20692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3200">
                <a:solidFill>
                  <a:srgbClr val="0070C0"/>
                </a:solidFill>
                <a:latin typeface="Times New Roman" panose="02020603050405020304" pitchFamily="18" charset="0"/>
                <a:cs typeface="Times New Roman" panose="02020603050405020304" pitchFamily="18" charset="0"/>
              </a:rPr>
              <a:t>Tới đây cũng có thể xuất hiện thêm câu hỏi là: tại sao không tìm cách dựng lên một cây nhị phân tìm kiếm luôn cân đối để có thể đạt được chi phí tối thiểu? Ta có thể thấy câu trả lời qua việc xét ví dụ đơn giản sau:  </a:t>
            </a:r>
          </a:p>
        </p:txBody>
      </p:sp>
    </p:spTree>
    <p:extLst>
      <p:ext uri="{BB962C8B-B14F-4D97-AF65-F5344CB8AC3E}">
        <p14:creationId xmlns:p14="http://schemas.microsoft.com/office/powerpoint/2010/main" val="37598621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500" fill="hold"/>
                                        <p:tgtEl>
                                          <p:spTgt spid="71"/>
                                        </p:tgtEl>
                                        <p:attrNameLst>
                                          <p:attrName>ppt_x</p:attrName>
                                        </p:attrNameLst>
                                      </p:cBhvr>
                                      <p:tavLst>
                                        <p:tav tm="0">
                                          <p:val>
                                            <p:strVal val="#ppt_x"/>
                                          </p:val>
                                        </p:tav>
                                        <p:tav tm="100000">
                                          <p:val>
                                            <p:strVal val="#ppt_x"/>
                                          </p:val>
                                        </p:tav>
                                      </p:tavLst>
                                    </p:anim>
                                    <p:anim calcmode="lin" valueType="num">
                                      <p:cBhvr additive="base">
                                        <p:cTn id="2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8" grpId="0" animBg="1"/>
      <p:bldP spid="70" grpId="0" animBg="1"/>
      <p:bldP spid="71" grpId="0" animBg="1"/>
      <p:bldP spid="7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12" name="Title 1"/>
          <p:cNvSpPr txBox="1">
            <a:spLocks/>
          </p:cNvSpPr>
          <p:nvPr/>
        </p:nvSpPr>
        <p:spPr>
          <a:xfrm>
            <a:off x="7392117" y="97698"/>
            <a:ext cx="4792314"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4.3</a:t>
            </a:r>
            <a:r>
              <a:rPr lang="en-US" sz="3200" b="1">
                <a:solidFill>
                  <a:srgbClr val="0070C0"/>
                </a:solidFill>
                <a:latin typeface="Times New Roman" panose="02020603050405020304" pitchFamily="18" charset="0"/>
                <a:cs typeface="Times New Roman" panose="02020603050405020304" pitchFamily="18" charset="0"/>
              </a:rPr>
              <a:t>. Phân tích đánh giá </a:t>
            </a:r>
          </a:p>
        </p:txBody>
      </p:sp>
      <p:sp>
        <p:nvSpPr>
          <p:cNvPr id="14" name="Rectangle 13"/>
          <p:cNvSpPr/>
          <p:nvPr/>
        </p:nvSpPr>
        <p:spPr>
          <a:xfrm>
            <a:off x="203607" y="5527062"/>
            <a:ext cx="4977994" cy="13309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600">
                <a:solidFill>
                  <a:srgbClr val="0070C0"/>
                </a:solidFill>
                <a:latin typeface="Times New Roman" panose="02020603050405020304" pitchFamily="18" charset="0"/>
                <a:cs typeface="Times New Roman" panose="02020603050405020304" pitchFamily="18" charset="0"/>
              </a:rPr>
              <a:t>Nhìn vào hình trên ta thấy hầu như không còn nút nào mà mối nối được giữ nguyên như cũ</a:t>
            </a:r>
            <a:r>
              <a:rPr lang="en-US" sz="2600" smtClean="0">
                <a:solidFill>
                  <a:srgbClr val="0070C0"/>
                </a:solidFill>
                <a:latin typeface="Times New Roman" panose="02020603050405020304" pitchFamily="18" charset="0"/>
                <a:cs typeface="Times New Roman" panose="02020603050405020304" pitchFamily="18" charset="0"/>
              </a:rPr>
              <a:t>.</a:t>
            </a:r>
            <a:endParaRPr lang="en-US" sz="2600">
              <a:solidFill>
                <a:srgbClr val="0070C0"/>
              </a:solidFill>
              <a:latin typeface="Times New Roman" panose="02020603050405020304" pitchFamily="18" charset="0"/>
              <a:cs typeface="Times New Roman" panose="02020603050405020304" pitchFamily="18" charset="0"/>
            </a:endParaRPr>
          </a:p>
        </p:txBody>
      </p:sp>
      <p:pic>
        <p:nvPicPr>
          <p:cNvPr id="9" name="Picture 8" descr="Screen Clipping"/>
          <p:cNvPicPr>
            <a:picLocks noChangeAspect="1"/>
          </p:cNvPicPr>
          <p:nvPr/>
        </p:nvPicPr>
        <p:blipFill rotWithShape="1">
          <a:blip r:embed="rId2">
            <a:extLst>
              <a:ext uri="{28A0092B-C50C-407E-A947-70E740481C1C}">
                <a14:useLocalDpi xmlns:a14="http://schemas.microsoft.com/office/drawing/2010/main" val="0"/>
              </a:ext>
            </a:extLst>
          </a:blip>
          <a:srcRect t="-60"/>
          <a:stretch/>
        </p:blipFill>
        <p:spPr>
          <a:xfrm>
            <a:off x="174578" y="667657"/>
            <a:ext cx="4451058" cy="2481944"/>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938" y="654622"/>
            <a:ext cx="6351493" cy="2941017"/>
          </a:xfrm>
          <a:prstGeom prst="rect">
            <a:avLst/>
          </a:prstGeom>
        </p:spPr>
      </p:pic>
      <p:pic>
        <p:nvPicPr>
          <p:cNvPr id="11" name="Picture 10" descr="Screen Clipping"/>
          <p:cNvPicPr>
            <a:picLocks noChangeAspect="1"/>
          </p:cNvPicPr>
          <p:nvPr/>
        </p:nvPicPr>
        <p:blipFill rotWithShape="1">
          <a:blip r:embed="rId4">
            <a:extLst>
              <a:ext uri="{28A0092B-C50C-407E-A947-70E740481C1C}">
                <a14:useLocalDpi xmlns:a14="http://schemas.microsoft.com/office/drawing/2010/main" val="0"/>
              </a:ext>
            </a:extLst>
          </a:blip>
          <a:srcRect t="5014"/>
          <a:stretch/>
        </p:blipFill>
        <p:spPr>
          <a:xfrm>
            <a:off x="189092" y="3077031"/>
            <a:ext cx="5097922" cy="2474666"/>
          </a:xfrm>
          <a:prstGeom prst="rect">
            <a:avLst/>
          </a:prstGeom>
        </p:spPr>
      </p:pic>
      <p:sp>
        <p:nvSpPr>
          <p:cNvPr id="18" name="Rectangle 17"/>
          <p:cNvSpPr/>
          <p:nvPr/>
        </p:nvSpPr>
        <p:spPr>
          <a:xfrm>
            <a:off x="5952864" y="3599544"/>
            <a:ext cx="6239135" cy="16691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600">
                <a:solidFill>
                  <a:srgbClr val="0070C0"/>
                </a:solidFill>
                <a:latin typeface="Times New Roman" panose="02020603050405020304" pitchFamily="18" charset="0"/>
                <a:cs typeface="Times New Roman" panose="02020603050405020304" pitchFamily="18" charset="0"/>
              </a:rPr>
              <a:t>Như vậy, việc tái cân đối đã đòi hỏi phải sửa lại khá nhiều mối nối, nghĩa là sẽ tốn khá nhiều thời gian</a:t>
            </a:r>
            <a:r>
              <a:rPr lang="en-US" smtClean="0"/>
              <a:t>.</a:t>
            </a:r>
            <a:endParaRPr lang="en-US" sz="2600">
              <a:solidFill>
                <a:srgbClr val="0070C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5952864" y="5138057"/>
            <a:ext cx="6239136" cy="17199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2600">
                <a:solidFill>
                  <a:srgbClr val="0070C0"/>
                </a:solidFill>
                <a:latin typeface="Times New Roman" panose="02020603050405020304" pitchFamily="18" charset="0"/>
                <a:cs typeface="Times New Roman" panose="02020603050405020304" pitchFamily="18" charset="0"/>
              </a:rPr>
              <a:t>Do đó khi phép bổ sung thường xuyên được thực hiện thì cách làm đó sẽ trở nên không thực tế. Đó chính là câu trả lời cho câu hỏi đặt ra ở trên.</a:t>
            </a:r>
          </a:p>
        </p:txBody>
      </p:sp>
      <p:cxnSp>
        <p:nvCxnSpPr>
          <p:cNvPr id="15" name="Straight Connector 14"/>
          <p:cNvCxnSpPr/>
          <p:nvPr/>
        </p:nvCxnSpPr>
        <p:spPr>
          <a:xfrm>
            <a:off x="5558971" y="3947886"/>
            <a:ext cx="0" cy="29101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3730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1000" fill="hold"/>
                                        <p:tgtEl>
                                          <p:spTgt spid="15"/>
                                        </p:tgtEl>
                                        <p:attrNameLst>
                                          <p:attrName>ppt_w</p:attrName>
                                        </p:attrNameLst>
                                      </p:cBhvr>
                                      <p:tavLst>
                                        <p:tav tm="0">
                                          <p:val>
                                            <p:fltVal val="0"/>
                                          </p:val>
                                        </p:tav>
                                        <p:tav tm="100000">
                                          <p:val>
                                            <p:strVal val="#ppt_w"/>
                                          </p:val>
                                        </p:tav>
                                      </p:tavLst>
                                    </p:anim>
                                    <p:anim calcmode="lin" valueType="num">
                                      <p:cBhvr>
                                        <p:cTn id="38" dur="1000" fill="hold"/>
                                        <p:tgtEl>
                                          <p:spTgt spid="15"/>
                                        </p:tgtEl>
                                        <p:attrNameLst>
                                          <p:attrName>ppt_h</p:attrName>
                                        </p:attrNameLst>
                                      </p:cBhvr>
                                      <p:tavLst>
                                        <p:tav tm="0">
                                          <p:val>
                                            <p:fltVal val="0"/>
                                          </p:val>
                                        </p:tav>
                                        <p:tav tm="100000">
                                          <p:val>
                                            <p:strVal val="#ppt_h"/>
                                          </p:val>
                                        </p:tav>
                                      </p:tavLst>
                                    </p:anim>
                                    <p:anim calcmode="lin" valueType="num">
                                      <p:cBhvr>
                                        <p:cTn id="39" dur="1000" fill="hold"/>
                                        <p:tgtEl>
                                          <p:spTgt spid="15"/>
                                        </p:tgtEl>
                                        <p:attrNameLst>
                                          <p:attrName>style.rotation</p:attrName>
                                        </p:attrNameLst>
                                      </p:cBhvr>
                                      <p:tavLst>
                                        <p:tav tm="0">
                                          <p:val>
                                            <p:fltVal val="90"/>
                                          </p:val>
                                        </p:tav>
                                        <p:tav tm="100000">
                                          <p:val>
                                            <p:fltVal val="0"/>
                                          </p:val>
                                        </p:tav>
                                      </p:tavLst>
                                    </p:anim>
                                    <p:animEffect transition="in" filter="fade">
                                      <p:cBhvr>
                                        <p:cTn id="40" dur="1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12" name="Title 1"/>
          <p:cNvSpPr txBox="1">
            <a:spLocks/>
          </p:cNvSpPr>
          <p:nvPr/>
        </p:nvSpPr>
        <p:spPr>
          <a:xfrm>
            <a:off x="1571180" y="681391"/>
            <a:ext cx="8174986" cy="65254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4.3</a:t>
            </a:r>
            <a:r>
              <a:rPr lang="en-US" sz="3200" b="1">
                <a:solidFill>
                  <a:srgbClr val="0070C0"/>
                </a:solidFill>
                <a:latin typeface="Times New Roman" panose="02020603050405020304" pitchFamily="18" charset="0"/>
                <a:cs typeface="Times New Roman" panose="02020603050405020304" pitchFamily="18" charset="0"/>
              </a:rPr>
              <a:t>. Phép loại bỏ trên cây nhị phân tìm kiếm</a:t>
            </a:r>
          </a:p>
        </p:txBody>
      </p:sp>
      <p:sp>
        <p:nvSpPr>
          <p:cNvPr id="19" name="Rectangle 18"/>
          <p:cNvSpPr/>
          <p:nvPr/>
        </p:nvSpPr>
        <p:spPr>
          <a:xfrm>
            <a:off x="1851102" y="1516566"/>
            <a:ext cx="10134123" cy="32561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3200">
                <a:solidFill>
                  <a:srgbClr val="0070C0"/>
                </a:solidFill>
                <a:latin typeface="Times New Roman" panose="02020603050405020304" pitchFamily="18" charset="0"/>
                <a:cs typeface="Times New Roman" panose="02020603050405020304" pitchFamily="18" charset="0"/>
              </a:rPr>
              <a:t>Phép loại bỏ trên cây nhị phân tìm kiếm không đơn giản như phép bổ sung, vì để đảm bảo được phần cây còn lại vẫn là một cây nhị phân tìm kiếm ta sẽ phải sửa lại cây, nghĩa là phải tìm “nút thay thế nó” rồi tiến hành điều chỉnh các mối nối sao cho số các thao tác thực hiện trên cây phải là ít nhất và cây ít biến động nhất. </a:t>
            </a:r>
          </a:p>
        </p:txBody>
      </p:sp>
      <p:sp>
        <p:nvSpPr>
          <p:cNvPr id="13" name="Rectangle 12"/>
          <p:cNvSpPr/>
          <p:nvPr/>
        </p:nvSpPr>
        <p:spPr>
          <a:xfrm>
            <a:off x="1851101" y="4772716"/>
            <a:ext cx="10134123" cy="12043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3200" smtClean="0">
                <a:solidFill>
                  <a:srgbClr val="0070C0"/>
                </a:solidFill>
                <a:latin typeface="Times New Roman" panose="02020603050405020304" pitchFamily="18" charset="0"/>
                <a:cs typeface="Times New Roman" panose="02020603050405020304" pitchFamily="18" charset="0"/>
              </a:rPr>
              <a:t>Nút cần xóa trên </a:t>
            </a:r>
            <a:r>
              <a:rPr lang="en-US" sz="3200">
                <a:solidFill>
                  <a:srgbClr val="0070C0"/>
                </a:solidFill>
                <a:latin typeface="Times New Roman" panose="02020603050405020304" pitchFamily="18" charset="0"/>
                <a:cs typeface="Times New Roman" panose="02020603050405020304" pitchFamily="18" charset="0"/>
              </a:rPr>
              <a:t>cây nhị phân tìm </a:t>
            </a:r>
            <a:r>
              <a:rPr lang="en-US" sz="3200" smtClean="0">
                <a:solidFill>
                  <a:srgbClr val="0070C0"/>
                </a:solidFill>
                <a:latin typeface="Times New Roman" panose="02020603050405020304" pitchFamily="18" charset="0"/>
                <a:cs typeface="Times New Roman" panose="02020603050405020304" pitchFamily="18" charset="0"/>
              </a:rPr>
              <a:t>kiếm chỉ có thể là một trong 3 trường hợp sau: </a:t>
            </a:r>
            <a:endParaRPr lang="en-US" sz="32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4079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12" name="Title 1"/>
          <p:cNvSpPr txBox="1">
            <a:spLocks/>
          </p:cNvSpPr>
          <p:nvPr/>
        </p:nvSpPr>
        <p:spPr>
          <a:xfrm>
            <a:off x="1571180" y="681391"/>
            <a:ext cx="8174986" cy="65254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4.3</a:t>
            </a:r>
            <a:r>
              <a:rPr lang="en-US" sz="3200" b="1">
                <a:solidFill>
                  <a:srgbClr val="0070C0"/>
                </a:solidFill>
                <a:latin typeface="Times New Roman" panose="02020603050405020304" pitchFamily="18" charset="0"/>
                <a:cs typeface="Times New Roman" panose="02020603050405020304" pitchFamily="18" charset="0"/>
              </a:rPr>
              <a:t>. Phép loại bỏ trên cây nhị phân tìm kiếm</a:t>
            </a:r>
          </a:p>
        </p:txBody>
      </p:sp>
      <p:sp>
        <p:nvSpPr>
          <p:cNvPr id="13" name="Rectangle 12"/>
          <p:cNvSpPr/>
          <p:nvPr/>
        </p:nvSpPr>
        <p:spPr>
          <a:xfrm>
            <a:off x="198387" y="1281844"/>
            <a:ext cx="3259554" cy="6600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3200" b="1">
                <a:solidFill>
                  <a:srgbClr val="0070C0"/>
                </a:solidFill>
                <a:latin typeface="Times New Roman" panose="02020603050405020304" pitchFamily="18" charset="0"/>
                <a:cs typeface="Times New Roman" panose="02020603050405020304" pitchFamily="18" charset="0"/>
              </a:rPr>
              <a:t>a) </a:t>
            </a:r>
            <a:r>
              <a:rPr lang="en-US" sz="3200" b="1" smtClean="0">
                <a:solidFill>
                  <a:srgbClr val="0070C0"/>
                </a:solidFill>
                <a:latin typeface="Times New Roman" panose="02020603050405020304" pitchFamily="18" charset="0"/>
                <a:cs typeface="Times New Roman" panose="02020603050405020304" pitchFamily="18" charset="0"/>
              </a:rPr>
              <a:t>Xóa </a:t>
            </a:r>
            <a:r>
              <a:rPr lang="en-US" sz="3200" b="1">
                <a:solidFill>
                  <a:srgbClr val="0070C0"/>
                </a:solidFill>
                <a:latin typeface="Times New Roman" panose="02020603050405020304" pitchFamily="18" charset="0"/>
                <a:cs typeface="Times New Roman" panose="02020603050405020304" pitchFamily="18" charset="0"/>
              </a:rPr>
              <a:t>nút </a:t>
            </a:r>
            <a:r>
              <a:rPr lang="en-US" sz="3200" b="1" smtClean="0">
                <a:solidFill>
                  <a:srgbClr val="0070C0"/>
                </a:solidFill>
                <a:latin typeface="Times New Roman" panose="02020603050405020304" pitchFamily="18" charset="0"/>
                <a:cs typeface="Times New Roman" panose="02020603050405020304" pitchFamily="18" charset="0"/>
              </a:rPr>
              <a:t>lá</a:t>
            </a:r>
            <a:endParaRPr lang="en-US" sz="3200" b="1">
              <a:solidFill>
                <a:srgbClr val="0070C0"/>
              </a:solidFill>
              <a:latin typeface="Times New Roman" panose="02020603050405020304" pitchFamily="18" charset="0"/>
              <a:cs typeface="Times New Roman" panose="02020603050405020304" pitchFamily="18" charset="0"/>
            </a:endParaRPr>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86" y="1941873"/>
            <a:ext cx="5403733" cy="4550512"/>
          </a:xfrm>
          <a:prstGeom prst="rect">
            <a:avLst/>
          </a:prstGeom>
        </p:spPr>
      </p:pic>
      <p:pic>
        <p:nvPicPr>
          <p:cNvPr id="16" name="Picture 15" descr="Screen Clipping"/>
          <p:cNvPicPr>
            <a:picLocks noChangeAspect="1"/>
          </p:cNvPicPr>
          <p:nvPr/>
        </p:nvPicPr>
        <p:blipFill rotWithShape="1">
          <a:blip r:embed="rId3">
            <a:extLst>
              <a:ext uri="{28A0092B-C50C-407E-A947-70E740481C1C}">
                <a14:useLocalDpi xmlns:a14="http://schemas.microsoft.com/office/drawing/2010/main" val="0"/>
              </a:ext>
            </a:extLst>
          </a:blip>
          <a:srcRect t="3754" r="7292"/>
          <a:stretch/>
        </p:blipFill>
        <p:spPr>
          <a:xfrm>
            <a:off x="5792258" y="1944913"/>
            <a:ext cx="6458857" cy="4544345"/>
          </a:xfrm>
          <a:prstGeom prst="rect">
            <a:avLst/>
          </a:prstGeom>
        </p:spPr>
      </p:pic>
      <p:grpSp>
        <p:nvGrpSpPr>
          <p:cNvPr id="15" name="Group 14"/>
          <p:cNvGrpSpPr/>
          <p:nvPr/>
        </p:nvGrpSpPr>
        <p:grpSpPr>
          <a:xfrm>
            <a:off x="5500427" y="2646192"/>
            <a:ext cx="1600118" cy="523220"/>
            <a:chOff x="5616541" y="3244334"/>
            <a:chExt cx="1600118" cy="523220"/>
          </a:xfrm>
        </p:grpSpPr>
        <p:sp>
          <p:nvSpPr>
            <p:cNvPr id="6" name="Rectangle 5"/>
            <p:cNvSpPr/>
            <p:nvPr/>
          </p:nvSpPr>
          <p:spPr>
            <a:xfrm>
              <a:off x="5616541" y="3244334"/>
              <a:ext cx="1600118" cy="523220"/>
            </a:xfrm>
            <a:prstGeom prst="rect">
              <a:avLst/>
            </a:prstGeom>
          </p:spPr>
          <p:txBody>
            <a:bodyPr wrap="none">
              <a:spAutoFit/>
            </a:bodyPr>
            <a:lstStyle/>
            <a:p>
              <a:r>
                <a:rPr lang="en-US" sz="2800" smtClean="0">
                  <a:solidFill>
                    <a:srgbClr val="0070C0"/>
                  </a:solidFill>
                  <a:latin typeface="Times New Roman" panose="02020603050405020304" pitchFamily="18" charset="0"/>
                  <a:cs typeface="Times New Roman" panose="02020603050405020304" pitchFamily="18" charset="0"/>
                </a:rPr>
                <a:t>Xóa nút 8</a:t>
              </a:r>
              <a:endParaRPr lang="en-US" sz="2800">
                <a:solidFill>
                  <a:srgbClr val="0070C0"/>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5704115" y="3715657"/>
              <a:ext cx="1393372" cy="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flipH="1">
            <a:off x="2110388" y="4830845"/>
            <a:ext cx="49121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8218168" y="3693909"/>
            <a:ext cx="1963999" cy="523220"/>
          </a:xfrm>
          <a:prstGeom prst="rect">
            <a:avLst/>
          </a:prstGeom>
        </p:spPr>
        <p:txBody>
          <a:bodyPr wrap="none">
            <a:spAutoFit/>
          </a:bodyPr>
          <a:lstStyle/>
          <a:p>
            <a:r>
              <a:rPr lang="en-US" sz="2800" smtClean="0">
                <a:solidFill>
                  <a:srgbClr val="0070C0"/>
                </a:solidFill>
                <a:latin typeface="Times New Roman" panose="02020603050405020304" pitchFamily="18" charset="0"/>
                <a:cs typeface="Times New Roman" panose="02020603050405020304" pitchFamily="18" charset="0"/>
              </a:rPr>
              <a:t>P_R=NULL</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3811075" y="1872163"/>
            <a:ext cx="8380925" cy="6600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8313" algn="just"/>
            <a:r>
              <a:rPr lang="en-US" sz="2800" smtClean="0">
                <a:solidFill>
                  <a:srgbClr val="0070C0"/>
                </a:solidFill>
                <a:latin typeface="Times New Roman" panose="02020603050405020304" pitchFamily="18" charset="0"/>
                <a:cs typeface="Times New Roman" panose="02020603050405020304" pitchFamily="18" charset="0"/>
              </a:rPr>
              <a:t>Chỉ </a:t>
            </a:r>
            <a:r>
              <a:rPr lang="en-US" sz="2800">
                <a:solidFill>
                  <a:srgbClr val="0070C0"/>
                </a:solidFill>
                <a:latin typeface="Times New Roman" panose="02020603050405020304" pitchFamily="18" charset="0"/>
                <a:cs typeface="Times New Roman" panose="02020603050405020304" pitchFamily="18" charset="0"/>
              </a:rPr>
              <a:t>cần chỉnh </a:t>
            </a:r>
            <a:r>
              <a:rPr lang="en-US" sz="2800" smtClean="0">
                <a:solidFill>
                  <a:srgbClr val="0070C0"/>
                </a:solidFill>
                <a:latin typeface="Times New Roman" panose="02020603050405020304" pitchFamily="18" charset="0"/>
                <a:cs typeface="Times New Roman" panose="02020603050405020304" pitchFamily="18" charset="0"/>
              </a:rPr>
              <a:t>sửa một con trỏ ở nút cha về </a:t>
            </a:r>
            <a:r>
              <a:rPr lang="en-US" sz="2800" smtClean="0">
                <a:solidFill>
                  <a:srgbClr val="0070C0"/>
                </a:solidFill>
                <a:latin typeface="Times New Roman" panose="02020603050405020304" pitchFamily="18" charset="0"/>
                <a:cs typeface="Times New Roman" panose="02020603050405020304" pitchFamily="18" charset="0"/>
              </a:rPr>
              <a:t>NULL</a:t>
            </a:r>
            <a:r>
              <a:rPr lang="en-US" sz="3200" smtClean="0">
                <a:solidFill>
                  <a:srgbClr val="0070C0"/>
                </a:solidFill>
                <a:latin typeface="Times New Roman" panose="02020603050405020304" pitchFamily="18" charset="0"/>
                <a:cs typeface="Times New Roman" panose="02020603050405020304" pitchFamily="18" charset="0"/>
              </a:rPr>
              <a:t> </a:t>
            </a:r>
            <a:endParaRPr lang="en-US" sz="32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9915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90"/>
                                          </p:val>
                                        </p:tav>
                                        <p:tav tm="100000">
                                          <p:val>
                                            <p:fltVal val="0"/>
                                          </p:val>
                                        </p:tav>
                                      </p:tavLst>
                                    </p:anim>
                                    <p:animEffect transition="in" filter="fade">
                                      <p:cBhvr>
                                        <p:cTn id="28" dur="10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1000" fill="hold"/>
                                        <p:tgtEl>
                                          <p:spTgt spid="4"/>
                                        </p:tgtEl>
                                        <p:attrNameLst>
                                          <p:attrName>ppt_w</p:attrName>
                                        </p:attrNameLst>
                                      </p:cBhvr>
                                      <p:tavLst>
                                        <p:tav tm="0">
                                          <p:val>
                                            <p:fltVal val="0"/>
                                          </p:val>
                                        </p:tav>
                                        <p:tav tm="100000">
                                          <p:val>
                                            <p:strVal val="#ppt_w"/>
                                          </p:val>
                                        </p:tav>
                                      </p:tavLst>
                                    </p:anim>
                                    <p:anim calcmode="lin" valueType="num">
                                      <p:cBhvr>
                                        <p:cTn id="46" dur="1000" fill="hold"/>
                                        <p:tgtEl>
                                          <p:spTgt spid="4"/>
                                        </p:tgtEl>
                                        <p:attrNameLst>
                                          <p:attrName>ppt_h</p:attrName>
                                        </p:attrNameLst>
                                      </p:cBhvr>
                                      <p:tavLst>
                                        <p:tav tm="0">
                                          <p:val>
                                            <p:fltVal val="0"/>
                                          </p:val>
                                        </p:tav>
                                        <p:tav tm="100000">
                                          <p:val>
                                            <p:strVal val="#ppt_h"/>
                                          </p:val>
                                        </p:tav>
                                      </p:tavLst>
                                    </p:anim>
                                    <p:anim calcmode="lin" valueType="num">
                                      <p:cBhvr>
                                        <p:cTn id="47" dur="1000" fill="hold"/>
                                        <p:tgtEl>
                                          <p:spTgt spid="4"/>
                                        </p:tgtEl>
                                        <p:attrNameLst>
                                          <p:attrName>style.rotation</p:attrName>
                                        </p:attrNameLst>
                                      </p:cBhvr>
                                      <p:tavLst>
                                        <p:tav tm="0">
                                          <p:val>
                                            <p:fltVal val="90"/>
                                          </p:val>
                                        </p:tav>
                                        <p:tav tm="100000">
                                          <p:val>
                                            <p:fltVal val="0"/>
                                          </p:val>
                                        </p:tav>
                                      </p:tavLst>
                                    </p:anim>
                                    <p:animEffect transition="in" filter="fade">
                                      <p:cBhvr>
                                        <p:cTn id="48" dur="10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4" grpId="0"/>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b="5012"/>
          <a:stretch/>
        </p:blipFill>
        <p:spPr>
          <a:xfrm>
            <a:off x="6331344" y="1879767"/>
            <a:ext cx="5860656" cy="4612618"/>
          </a:xfrm>
          <a:prstGeom prst="rect">
            <a:avLst/>
          </a:prstGeom>
        </p:spPr>
      </p:pic>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12" name="Title 1"/>
          <p:cNvSpPr txBox="1">
            <a:spLocks/>
          </p:cNvSpPr>
          <p:nvPr/>
        </p:nvSpPr>
        <p:spPr>
          <a:xfrm>
            <a:off x="1571180" y="681391"/>
            <a:ext cx="8174986" cy="65254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4.3</a:t>
            </a:r>
            <a:r>
              <a:rPr lang="en-US" sz="3200" b="1">
                <a:solidFill>
                  <a:srgbClr val="0070C0"/>
                </a:solidFill>
                <a:latin typeface="Times New Roman" panose="02020603050405020304" pitchFamily="18" charset="0"/>
                <a:cs typeface="Times New Roman" panose="02020603050405020304" pitchFamily="18" charset="0"/>
              </a:rPr>
              <a:t>. Phép loại bỏ trên cây nhị phân tìm kiếm</a:t>
            </a:r>
          </a:p>
        </p:txBody>
      </p:sp>
      <p:sp>
        <p:nvSpPr>
          <p:cNvPr id="13" name="Rectangle 12"/>
          <p:cNvSpPr/>
          <p:nvPr/>
        </p:nvSpPr>
        <p:spPr>
          <a:xfrm>
            <a:off x="198385" y="1281844"/>
            <a:ext cx="7451351" cy="6600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3200" b="1" smtClean="0">
                <a:solidFill>
                  <a:srgbClr val="0070C0"/>
                </a:solidFill>
                <a:latin typeface="Times New Roman" panose="02020603050405020304" pitchFamily="18" charset="0"/>
                <a:cs typeface="Times New Roman" panose="02020603050405020304" pitchFamily="18" charset="0"/>
              </a:rPr>
              <a:t>b) </a:t>
            </a:r>
            <a:r>
              <a:rPr lang="en-US" sz="3200" b="1" smtClean="0">
                <a:solidFill>
                  <a:srgbClr val="0070C0"/>
                </a:solidFill>
                <a:latin typeface="Times New Roman" panose="02020603050405020304" pitchFamily="18" charset="0"/>
                <a:cs typeface="Times New Roman" panose="02020603050405020304" pitchFamily="18" charset="0"/>
              </a:rPr>
              <a:t>Xóa </a:t>
            </a:r>
            <a:r>
              <a:rPr lang="en-US" sz="3200" b="1" smtClean="0">
                <a:solidFill>
                  <a:srgbClr val="0070C0"/>
                </a:solidFill>
                <a:latin typeface="Times New Roman" panose="02020603050405020304" pitchFamily="18" charset="0"/>
                <a:cs typeface="Times New Roman" panose="02020603050405020304" pitchFamily="18" charset="0"/>
              </a:rPr>
              <a:t>nút “nửa lá” (chỉ có một con</a:t>
            </a:r>
            <a:r>
              <a:rPr lang="en-US" sz="3200" b="1" smtClean="0">
                <a:solidFill>
                  <a:srgbClr val="0070C0"/>
                </a:solidFill>
                <a:latin typeface="Times New Roman" panose="02020603050405020304" pitchFamily="18" charset="0"/>
                <a:cs typeface="Times New Roman" panose="02020603050405020304" pitchFamily="18" charset="0"/>
              </a:rPr>
              <a:t>)</a:t>
            </a:r>
            <a:endParaRPr lang="en-US" sz="3200" b="1">
              <a:solidFill>
                <a:srgbClr val="0070C0"/>
              </a:solidFill>
              <a:latin typeface="Times New Roman" panose="02020603050405020304" pitchFamily="18" charset="0"/>
              <a:cs typeface="Times New Roman" panose="02020603050405020304" pitchFamily="18" charset="0"/>
            </a:endParaRPr>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6" y="1941873"/>
            <a:ext cx="5403733" cy="4550512"/>
          </a:xfrm>
          <a:prstGeom prst="rect">
            <a:avLst/>
          </a:prstGeom>
        </p:spPr>
      </p:pic>
      <p:grpSp>
        <p:nvGrpSpPr>
          <p:cNvPr id="15" name="Group 14"/>
          <p:cNvGrpSpPr/>
          <p:nvPr/>
        </p:nvGrpSpPr>
        <p:grpSpPr>
          <a:xfrm>
            <a:off x="5500427" y="2646192"/>
            <a:ext cx="1779654" cy="523220"/>
            <a:chOff x="5616541" y="3244334"/>
            <a:chExt cx="1779654" cy="523220"/>
          </a:xfrm>
        </p:grpSpPr>
        <p:cxnSp>
          <p:nvCxnSpPr>
            <p:cNvPr id="8" name="Straight Arrow Connector 7"/>
            <p:cNvCxnSpPr/>
            <p:nvPr/>
          </p:nvCxnSpPr>
          <p:spPr>
            <a:xfrm>
              <a:off x="5707654" y="3715657"/>
              <a:ext cx="1532427" cy="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616541" y="3244334"/>
              <a:ext cx="1779654" cy="523220"/>
            </a:xfrm>
            <a:prstGeom prst="rect">
              <a:avLst/>
            </a:prstGeom>
          </p:spPr>
          <p:txBody>
            <a:bodyPr wrap="none">
              <a:spAutoFit/>
            </a:bodyPr>
            <a:lstStyle/>
            <a:p>
              <a:r>
                <a:rPr lang="en-US" sz="2800" smtClean="0">
                  <a:solidFill>
                    <a:srgbClr val="0070C0"/>
                  </a:solidFill>
                  <a:latin typeface="Times New Roman" panose="02020603050405020304" pitchFamily="18" charset="0"/>
                  <a:cs typeface="Times New Roman" panose="02020603050405020304" pitchFamily="18" charset="0"/>
                </a:rPr>
                <a:t>Xóa nút 20</a:t>
              </a:r>
              <a:endParaRPr lang="en-US" sz="2800">
                <a:solidFill>
                  <a:srgbClr val="0070C0"/>
                </a:solidFill>
                <a:latin typeface="Times New Roman" panose="02020603050405020304" pitchFamily="18" charset="0"/>
                <a:cs typeface="Times New Roman" panose="02020603050405020304" pitchFamily="18" charset="0"/>
              </a:endParaRPr>
            </a:p>
          </p:txBody>
        </p:sp>
      </p:grpSp>
      <p:sp>
        <p:nvSpPr>
          <p:cNvPr id="9" name="Freeform 8"/>
          <p:cNvSpPr/>
          <p:nvPr/>
        </p:nvSpPr>
        <p:spPr>
          <a:xfrm>
            <a:off x="3430472" y="3831771"/>
            <a:ext cx="865757" cy="1465943"/>
          </a:xfrm>
          <a:custGeom>
            <a:avLst/>
            <a:gdLst>
              <a:gd name="connsiteX0" fmla="*/ 865757 w 865757"/>
              <a:gd name="connsiteY0" fmla="*/ 0 h 1465943"/>
              <a:gd name="connsiteX1" fmla="*/ 386785 w 865757"/>
              <a:gd name="connsiteY1" fmla="*/ 217715 h 1465943"/>
              <a:gd name="connsiteX2" fmla="*/ 52957 w 865757"/>
              <a:gd name="connsiteY2" fmla="*/ 478972 h 1465943"/>
              <a:gd name="connsiteX3" fmla="*/ 23928 w 865757"/>
              <a:gd name="connsiteY3" fmla="*/ 885372 h 1465943"/>
              <a:gd name="connsiteX4" fmla="*/ 285185 w 865757"/>
              <a:gd name="connsiteY4" fmla="*/ 1190172 h 1465943"/>
              <a:gd name="connsiteX5" fmla="*/ 677071 w 865757"/>
              <a:gd name="connsiteY5" fmla="*/ 1465943 h 146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5757" h="1465943">
                <a:moveTo>
                  <a:pt x="865757" y="0"/>
                </a:moveTo>
                <a:cubicBezTo>
                  <a:pt x="694004" y="68943"/>
                  <a:pt x="522252" y="137886"/>
                  <a:pt x="386785" y="217715"/>
                </a:cubicBezTo>
                <a:cubicBezTo>
                  <a:pt x="251318" y="297544"/>
                  <a:pt x="113433" y="367696"/>
                  <a:pt x="52957" y="478972"/>
                </a:cubicBezTo>
                <a:cubicBezTo>
                  <a:pt x="-7519" y="590248"/>
                  <a:pt x="-14777" y="766839"/>
                  <a:pt x="23928" y="885372"/>
                </a:cubicBezTo>
                <a:cubicBezTo>
                  <a:pt x="62633" y="1003905"/>
                  <a:pt x="176328" y="1093410"/>
                  <a:pt x="285185" y="1190172"/>
                </a:cubicBezTo>
                <a:cubicBezTo>
                  <a:pt x="394042" y="1286934"/>
                  <a:pt x="535556" y="1376438"/>
                  <a:pt x="677071" y="1465943"/>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3628572" y="4816331"/>
            <a:ext cx="40994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89762" y="2005375"/>
            <a:ext cx="5097733" cy="6600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8313" algn="just"/>
            <a:r>
              <a:rPr lang="en-US" sz="2800" smtClean="0">
                <a:solidFill>
                  <a:srgbClr val="0070C0"/>
                </a:solidFill>
                <a:latin typeface="Times New Roman" panose="02020603050405020304" pitchFamily="18" charset="0"/>
                <a:cs typeface="Times New Roman" panose="02020603050405020304" pitchFamily="18" charset="0"/>
              </a:rPr>
              <a:t>Chỉ </a:t>
            </a:r>
            <a:r>
              <a:rPr lang="en-US" sz="2800">
                <a:solidFill>
                  <a:srgbClr val="0070C0"/>
                </a:solidFill>
                <a:latin typeface="Times New Roman" panose="02020603050405020304" pitchFamily="18" charset="0"/>
                <a:cs typeface="Times New Roman" panose="02020603050405020304" pitchFamily="18" charset="0"/>
              </a:rPr>
              <a:t>cần chỉnh </a:t>
            </a:r>
            <a:r>
              <a:rPr lang="en-US" sz="2800" smtClean="0">
                <a:solidFill>
                  <a:srgbClr val="0070C0"/>
                </a:solidFill>
                <a:latin typeface="Times New Roman" panose="02020603050405020304" pitchFamily="18" charset="0"/>
                <a:cs typeface="Times New Roman" panose="02020603050405020304" pitchFamily="18" charset="0"/>
              </a:rPr>
              <a:t>sửa một con trỏ</a:t>
            </a:r>
            <a:endParaRPr lang="en-US" sz="2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5207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90"/>
                                          </p:val>
                                        </p:tav>
                                        <p:tav tm="100000">
                                          <p:val>
                                            <p:fltVal val="0"/>
                                          </p:val>
                                        </p:tav>
                                      </p:tavLst>
                                    </p:anim>
                                    <p:animEffect transition="in" filter="fade">
                                      <p:cBhvr>
                                        <p:cTn id="28" dur="10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9"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4. CÂY NHỊ PHÂN TÌM </a:t>
            </a:r>
            <a:r>
              <a:rPr lang="en-US" b="1">
                <a:solidFill>
                  <a:srgbClr val="0070C0"/>
                </a:solidFill>
                <a:latin typeface="Times New Roman" panose="02020603050405020304" pitchFamily="18" charset="0"/>
                <a:cs typeface="Times New Roman" panose="02020603050405020304" pitchFamily="18" charset="0"/>
              </a:rPr>
              <a:t>KIẾM </a:t>
            </a:r>
          </a:p>
        </p:txBody>
      </p:sp>
      <p:sp>
        <p:nvSpPr>
          <p:cNvPr id="12" name="Title 1"/>
          <p:cNvSpPr txBox="1">
            <a:spLocks/>
          </p:cNvSpPr>
          <p:nvPr/>
        </p:nvSpPr>
        <p:spPr>
          <a:xfrm>
            <a:off x="1571180" y="681391"/>
            <a:ext cx="8174986" cy="65254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4.3</a:t>
            </a:r>
            <a:r>
              <a:rPr lang="en-US" sz="3200" b="1">
                <a:solidFill>
                  <a:srgbClr val="0070C0"/>
                </a:solidFill>
                <a:latin typeface="Times New Roman" panose="02020603050405020304" pitchFamily="18" charset="0"/>
                <a:cs typeface="Times New Roman" panose="02020603050405020304" pitchFamily="18" charset="0"/>
              </a:rPr>
              <a:t>. Phép loại bỏ trên cây nhị phân tìm kiếm</a:t>
            </a:r>
          </a:p>
        </p:txBody>
      </p:sp>
      <p:sp>
        <p:nvSpPr>
          <p:cNvPr id="13" name="Rectangle 12"/>
          <p:cNvSpPr/>
          <p:nvPr/>
        </p:nvSpPr>
        <p:spPr>
          <a:xfrm>
            <a:off x="198384" y="1281844"/>
            <a:ext cx="11993615" cy="6600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3200" b="1" smtClean="0">
                <a:solidFill>
                  <a:srgbClr val="0070C0"/>
                </a:solidFill>
                <a:latin typeface="Times New Roman" panose="02020603050405020304" pitchFamily="18" charset="0"/>
                <a:cs typeface="Times New Roman" panose="02020603050405020304" pitchFamily="18" charset="0"/>
              </a:rPr>
              <a:t>c) </a:t>
            </a:r>
            <a:r>
              <a:rPr lang="en-US" sz="3200" b="1" smtClean="0">
                <a:solidFill>
                  <a:srgbClr val="0070C0"/>
                </a:solidFill>
                <a:latin typeface="Times New Roman" panose="02020603050405020304" pitchFamily="18" charset="0"/>
                <a:cs typeface="Times New Roman" panose="02020603050405020304" pitchFamily="18" charset="0"/>
              </a:rPr>
              <a:t>Xóa </a:t>
            </a:r>
            <a:r>
              <a:rPr lang="en-US" sz="3200" b="1">
                <a:solidFill>
                  <a:srgbClr val="0070C0"/>
                </a:solidFill>
                <a:latin typeface="Times New Roman" panose="02020603050405020304" pitchFamily="18" charset="0"/>
                <a:cs typeface="Times New Roman" panose="02020603050405020304" pitchFamily="18" charset="0"/>
              </a:rPr>
              <a:t>nút có đầy đủ hai nhánh con (trường hợp tổng quát</a:t>
            </a:r>
            <a:r>
              <a:rPr lang="en-US" sz="3200" b="1" smtClean="0">
                <a:solidFill>
                  <a:srgbClr val="0070C0"/>
                </a:solidFill>
                <a:latin typeface="Times New Roman" panose="02020603050405020304" pitchFamily="18" charset="0"/>
                <a:cs typeface="Times New Roman" panose="02020603050405020304" pitchFamily="18" charset="0"/>
              </a:rPr>
              <a:t>)</a:t>
            </a:r>
            <a:endParaRPr lang="en-US" sz="3200" b="1">
              <a:solidFill>
                <a:srgbClr val="0070C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8385" y="1941872"/>
            <a:ext cx="11993615" cy="21617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3200" smtClean="0">
                <a:solidFill>
                  <a:srgbClr val="0070C0"/>
                </a:solidFill>
                <a:latin typeface="Times New Roman" panose="02020603050405020304" pitchFamily="18" charset="0"/>
                <a:cs typeface="Times New Roman" panose="02020603050405020304" pitchFamily="18" charset="0"/>
              </a:rPr>
              <a:t>Giả sử nút cần xóa là nút D. Trong trường hợp này ta cần tìm </a:t>
            </a:r>
            <a:r>
              <a:rPr lang="en-US" sz="3200" smtClean="0">
                <a:solidFill>
                  <a:srgbClr val="0070C0"/>
                </a:solidFill>
                <a:latin typeface="Times New Roman" panose="02020603050405020304" pitchFamily="18" charset="0"/>
                <a:cs typeface="Times New Roman" panose="02020603050405020304" pitchFamily="18" charset="0"/>
              </a:rPr>
              <a:t>nút </a:t>
            </a:r>
            <a:r>
              <a:rPr lang="en-US" sz="3200">
                <a:solidFill>
                  <a:srgbClr val="0070C0"/>
                </a:solidFill>
                <a:latin typeface="Times New Roman" panose="02020603050405020304" pitchFamily="18" charset="0"/>
                <a:cs typeface="Times New Roman" panose="02020603050405020304" pitchFamily="18" charset="0"/>
              </a:rPr>
              <a:t>thay </a:t>
            </a:r>
            <a:r>
              <a:rPr lang="en-US" sz="3200">
                <a:solidFill>
                  <a:srgbClr val="0070C0"/>
                </a:solidFill>
                <a:latin typeface="Times New Roman" panose="02020603050405020304" pitchFamily="18" charset="0"/>
                <a:cs typeface="Times New Roman" panose="02020603050405020304" pitchFamily="18" charset="0"/>
              </a:rPr>
              <a:t>thế </a:t>
            </a:r>
            <a:r>
              <a:rPr lang="en-US" sz="3200" smtClean="0">
                <a:solidFill>
                  <a:srgbClr val="0070C0"/>
                </a:solidFill>
                <a:latin typeface="Times New Roman" panose="02020603050405020304" pitchFamily="18" charset="0"/>
                <a:cs typeface="Times New Roman" panose="02020603050405020304" pitchFamily="18" charset="0"/>
              </a:rPr>
              <a:t>nút D: </a:t>
            </a:r>
            <a:r>
              <a:rPr lang="en-US" sz="3200">
                <a:solidFill>
                  <a:srgbClr val="0070C0"/>
                </a:solidFill>
                <a:latin typeface="Times New Roman" panose="02020603050405020304" pitchFamily="18" charset="0"/>
                <a:cs typeface="Times New Roman" panose="02020603050405020304" pitchFamily="18" charset="0"/>
              </a:rPr>
              <a:t>sẽ là </a:t>
            </a:r>
            <a:r>
              <a:rPr lang="en-US" sz="3200" i="1">
                <a:solidFill>
                  <a:srgbClr val="0070C0"/>
                </a:solidFill>
                <a:latin typeface="Times New Roman" panose="02020603050405020304" pitchFamily="18" charset="0"/>
                <a:cs typeface="Times New Roman" panose="02020603050405020304" pitchFamily="18" charset="0"/>
              </a:rPr>
              <a:t>nút lớn nhất thuộc cây con trái (nút cực phải của cây con trái)</a:t>
            </a:r>
            <a:r>
              <a:rPr lang="en-US" sz="3200">
                <a:solidFill>
                  <a:srgbClr val="0070C0"/>
                </a:solidFill>
                <a:latin typeface="Times New Roman" panose="02020603050405020304" pitchFamily="18" charset="0"/>
                <a:cs typeface="Times New Roman" panose="02020603050405020304" pitchFamily="18" charset="0"/>
              </a:rPr>
              <a:t> của D, hoặc là </a:t>
            </a:r>
            <a:r>
              <a:rPr lang="en-US" sz="3200" i="1">
                <a:solidFill>
                  <a:srgbClr val="0070C0"/>
                </a:solidFill>
                <a:latin typeface="Times New Roman" panose="02020603050405020304" pitchFamily="18" charset="0"/>
                <a:cs typeface="Times New Roman" panose="02020603050405020304" pitchFamily="18" charset="0"/>
              </a:rPr>
              <a:t>nút nhỏ nhất thuộc cây con phải (nút cực trái của cây con phải)</a:t>
            </a:r>
            <a:r>
              <a:rPr lang="en-US" sz="3200">
                <a:solidFill>
                  <a:srgbClr val="0070C0"/>
                </a:solidFill>
                <a:latin typeface="Times New Roman" panose="02020603050405020304" pitchFamily="18" charset="0"/>
                <a:cs typeface="Times New Roman" panose="02020603050405020304" pitchFamily="18" charset="0"/>
              </a:rPr>
              <a:t> của D. </a:t>
            </a:r>
            <a:r>
              <a:rPr lang="en-US" sz="3200">
                <a:solidFill>
                  <a:srgbClr val="0070C0"/>
                </a:solidFill>
                <a:latin typeface="Times New Roman" panose="02020603050405020304" pitchFamily="18" charset="0"/>
                <a:cs typeface="Times New Roman" panose="02020603050405020304" pitchFamily="18" charset="0"/>
              </a:rPr>
              <a:t>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97217" y="4103650"/>
            <a:ext cx="11993615" cy="12266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3200">
                <a:solidFill>
                  <a:srgbClr val="0070C0"/>
                </a:solidFill>
                <a:latin typeface="Times New Roman" panose="02020603050405020304" pitchFamily="18" charset="0"/>
                <a:cs typeface="Times New Roman" panose="02020603050405020304" pitchFamily="18" charset="0"/>
              </a:rPr>
              <a:t>Khi đó, thay vì xoá nút D, ta lấy giá trị của nút “thay thế” thay cho giá trị của nút D, rồi xóa nút “thay </a:t>
            </a:r>
            <a:r>
              <a:rPr lang="en-US" sz="3200">
                <a:solidFill>
                  <a:srgbClr val="0070C0"/>
                </a:solidFill>
                <a:latin typeface="Times New Roman" panose="02020603050405020304" pitchFamily="18" charset="0"/>
                <a:cs typeface="Times New Roman" panose="02020603050405020304" pitchFamily="18" charset="0"/>
              </a:rPr>
              <a:t>thế</a:t>
            </a:r>
            <a:r>
              <a:rPr lang="en-US" sz="3200" smtClean="0">
                <a:solidFill>
                  <a:srgbClr val="0070C0"/>
                </a:solidFill>
                <a:latin typeface="Times New Roman" panose="02020603050405020304" pitchFamily="18" charset="0"/>
                <a:cs typeface="Times New Roman" panose="02020603050405020304" pitchFamily="18" charset="0"/>
              </a:rPr>
              <a:t>”.</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97217" y="5330283"/>
            <a:ext cx="11993615" cy="12266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5138" algn="just"/>
            <a:r>
              <a:rPr lang="en-US" sz="3200">
                <a:solidFill>
                  <a:srgbClr val="0070C0"/>
                </a:solidFill>
                <a:latin typeface="Times New Roman" panose="02020603050405020304" pitchFamily="18" charset="0"/>
                <a:cs typeface="Times New Roman" panose="02020603050405020304" pitchFamily="18" charset="0"/>
              </a:rPr>
              <a:t>Vì đặc điểm của nút “thay thế” nên nó chỉ có thể là nút có một nhánh con hoặc là nút lá, do vậy việc xóa nó giống như hai trường </a:t>
            </a:r>
            <a:r>
              <a:rPr lang="en-US" sz="3200">
                <a:solidFill>
                  <a:srgbClr val="0070C0"/>
                </a:solidFill>
                <a:latin typeface="Times New Roman" panose="02020603050405020304" pitchFamily="18" charset="0"/>
                <a:cs typeface="Times New Roman" panose="02020603050405020304" pitchFamily="18" charset="0"/>
              </a:rPr>
              <a:t>hợp </a:t>
            </a:r>
            <a:r>
              <a:rPr lang="en-US" sz="3200" smtClean="0">
                <a:solidFill>
                  <a:srgbClr val="0070C0"/>
                </a:solidFill>
                <a:latin typeface="Times New Roman" panose="02020603050405020304" pitchFamily="18" charset="0"/>
                <a:cs typeface="Times New Roman" panose="02020603050405020304" pitchFamily="18" charset="0"/>
              </a:rPr>
              <a:t>đầu.</a:t>
            </a:r>
            <a:endParaRPr lang="en-US" sz="32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5911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1. BÀI TOÁN TÌM KIẾM</a:t>
            </a:r>
            <a:endParaRPr lang="en-US" b="1">
              <a:solidFill>
                <a:srgbClr val="0070C0"/>
              </a:solidFill>
              <a:latin typeface="Times New Roman" panose="02020603050405020304" pitchFamily="18" charset="0"/>
              <a:cs typeface="Times New Roman" panose="02020603050405020304" pitchFamily="18" charset="0"/>
            </a:endParaRPr>
          </a:p>
        </p:txBody>
      </p:sp>
      <p:sp>
        <p:nvSpPr>
          <p:cNvPr id="68" name="Rectangle 67"/>
          <p:cNvSpPr/>
          <p:nvPr/>
        </p:nvSpPr>
        <p:spPr>
          <a:xfrm>
            <a:off x="188504" y="1229634"/>
            <a:ext cx="12003496" cy="1600655"/>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Cho một dãy có n phần tử (có thể coi mỗi phần tử là một cấu trúc): S</a:t>
            </a:r>
            <a:r>
              <a:rPr lang="en-US" sz="2800" baseline="-25000">
                <a:solidFill>
                  <a:srgbClr val="0070C0"/>
                </a:solidFill>
                <a:latin typeface="Times New Roman" panose="02020603050405020304" pitchFamily="18" charset="0"/>
                <a:cs typeface="Times New Roman" panose="02020603050405020304" pitchFamily="18" charset="0"/>
              </a:rPr>
              <a:t>0­</a:t>
            </a:r>
            <a:r>
              <a:rPr lang="en-US" sz="2800">
                <a:solidFill>
                  <a:srgbClr val="0070C0"/>
                </a:solidFill>
                <a:latin typeface="Times New Roman" panose="02020603050405020304" pitchFamily="18" charset="0"/>
                <a:cs typeface="Times New Roman" panose="02020603050405020304" pitchFamily="18" charset="0"/>
              </a:rPr>
              <a:t>, S</a:t>
            </a:r>
            <a:r>
              <a:rPr lang="en-US" sz="2800" baseline="-25000">
                <a:solidFill>
                  <a:srgbClr val="0070C0"/>
                </a:solidFill>
                <a:latin typeface="Times New Roman" panose="02020603050405020304" pitchFamily="18" charset="0"/>
                <a:cs typeface="Times New Roman" panose="02020603050405020304" pitchFamily="18" charset="0"/>
              </a:rPr>
              <a:t>1</a:t>
            </a:r>
            <a:r>
              <a:rPr lang="en-US" sz="2800">
                <a:solidFill>
                  <a:srgbClr val="0070C0"/>
                </a:solidFill>
                <a:latin typeface="Times New Roman" panose="02020603050405020304" pitchFamily="18" charset="0"/>
                <a:cs typeface="Times New Roman" panose="02020603050405020304" pitchFamily="18" charset="0"/>
              </a:rPr>
              <a:t>, …, S</a:t>
            </a:r>
            <a:r>
              <a:rPr lang="en-US" sz="2800" baseline="-25000">
                <a:solidFill>
                  <a:srgbClr val="0070C0"/>
                </a:solidFill>
                <a:latin typeface="Times New Roman" panose="02020603050405020304" pitchFamily="18" charset="0"/>
                <a:cs typeface="Times New Roman" panose="02020603050405020304" pitchFamily="18" charset="0"/>
              </a:rPr>
              <a:t>n-1</a:t>
            </a:r>
            <a:r>
              <a:rPr lang="en-US" sz="2800">
                <a:solidFill>
                  <a:srgbClr val="0070C0"/>
                </a:solidFill>
                <a:latin typeface="Times New Roman" panose="02020603050405020304" pitchFamily="18" charset="0"/>
                <a:cs typeface="Times New Roman" panose="02020603050405020304" pitchFamily="18" charset="0"/>
              </a:rPr>
              <a:t>. Mỗi phần tử </a:t>
            </a:r>
            <a:r>
              <a:rPr lang="en-US" sz="2800">
                <a:solidFill>
                  <a:srgbClr val="FF0000"/>
                </a:solidFill>
                <a:latin typeface="Times New Roman" panose="02020603050405020304" pitchFamily="18" charset="0"/>
                <a:cs typeface="Times New Roman" panose="02020603050405020304" pitchFamily="18" charset="0"/>
              </a:rPr>
              <a:t>S</a:t>
            </a:r>
            <a:r>
              <a:rPr lang="en-US" sz="2800" baseline="-25000">
                <a:solidFill>
                  <a:srgbClr val="FF0000"/>
                </a:solidFill>
                <a:latin typeface="Times New Roman" panose="02020603050405020304" pitchFamily="18" charset="0"/>
                <a:cs typeface="Times New Roman" panose="02020603050405020304" pitchFamily="18" charset="0"/>
              </a:rPr>
              <a:t>i</a:t>
            </a:r>
            <a:r>
              <a:rPr lang="en-US" sz="2800">
                <a:solidFill>
                  <a:srgbClr val="0070C0"/>
                </a:solidFill>
                <a:latin typeface="Times New Roman" panose="02020603050405020304" pitchFamily="18" charset="0"/>
                <a:cs typeface="Times New Roman" panose="02020603050405020304" pitchFamily="18" charset="0"/>
              </a:rPr>
              <a:t> (0 ≤ i ≤ n-1) tương ứng với một khóa </a:t>
            </a:r>
            <a:r>
              <a:rPr lang="en-US" sz="2800">
                <a:solidFill>
                  <a:srgbClr val="FF0000"/>
                </a:solidFill>
                <a:latin typeface="Times New Roman" panose="02020603050405020304" pitchFamily="18" charset="0"/>
                <a:cs typeface="Times New Roman" panose="02020603050405020304" pitchFamily="18" charset="0"/>
              </a:rPr>
              <a:t>K</a:t>
            </a:r>
            <a:r>
              <a:rPr lang="en-US" sz="2800" baseline="-25000">
                <a:solidFill>
                  <a:srgbClr val="FF0000"/>
                </a:solidFill>
                <a:latin typeface="Times New Roman" panose="02020603050405020304" pitchFamily="18" charset="0"/>
                <a:cs typeface="Times New Roman" panose="02020603050405020304" pitchFamily="18" charset="0"/>
              </a:rPr>
              <a:t>i</a:t>
            </a:r>
            <a:r>
              <a:rPr lang="en-US" sz="2800">
                <a:solidFill>
                  <a:srgbClr val="0070C0"/>
                </a:solidFill>
                <a:latin typeface="Times New Roman" panose="02020603050405020304" pitchFamily="18" charset="0"/>
                <a:cs typeface="Times New Roman" panose="02020603050405020304" pitchFamily="18" charset="0"/>
              </a:rPr>
              <a:t>. Hãy tìm phần tử có giá trị khóa bằng </a:t>
            </a:r>
            <a:r>
              <a:rPr lang="en-US" sz="2800">
                <a:solidFill>
                  <a:srgbClr val="FF0000"/>
                </a:solidFill>
                <a:latin typeface="Times New Roman" panose="02020603050405020304" pitchFamily="18" charset="0"/>
                <a:cs typeface="Times New Roman" panose="02020603050405020304" pitchFamily="18" charset="0"/>
              </a:rPr>
              <a:t>x</a:t>
            </a:r>
            <a:r>
              <a:rPr lang="en-US" sz="2800">
                <a:solidFill>
                  <a:srgbClr val="0070C0"/>
                </a:solidFill>
                <a:latin typeface="Times New Roman" panose="02020603050405020304" pitchFamily="18" charset="0"/>
                <a:cs typeface="Times New Roman" panose="02020603050405020304" pitchFamily="18" charset="0"/>
              </a:rPr>
              <a:t> cho trước</a:t>
            </a:r>
            <a:r>
              <a:rPr lang="en-US" sz="2800" smtClean="0">
                <a:solidFill>
                  <a:srgbClr val="0070C0"/>
                </a:solidFill>
                <a:latin typeface="Times New Roman" panose="02020603050405020304" pitchFamily="18" charset="0"/>
                <a:cs typeface="Times New Roman" panose="02020603050405020304" pitchFamily="18" charset="0"/>
              </a:rPr>
              <a:t>.</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32" name="Rectangle 31"/>
          <p:cNvSpPr/>
          <p:nvPr/>
        </p:nvSpPr>
        <p:spPr>
          <a:xfrm>
            <a:off x="188504" y="2677889"/>
            <a:ext cx="12003496" cy="631365"/>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2800">
                <a:solidFill>
                  <a:srgbClr val="FF0000"/>
                </a:solidFill>
                <a:latin typeface="Times New Roman" panose="02020603050405020304" pitchFamily="18" charset="0"/>
                <a:cs typeface="Times New Roman" panose="02020603050405020304" pitchFamily="18" charset="0"/>
              </a:rPr>
              <a:t>x</a:t>
            </a:r>
            <a:r>
              <a:rPr lang="en-US" sz="2800">
                <a:solidFill>
                  <a:srgbClr val="0070C0"/>
                </a:solidFill>
                <a:latin typeface="Times New Roman" panose="02020603050405020304" pitchFamily="18" charset="0"/>
                <a:cs typeface="Times New Roman" panose="02020603050405020304" pitchFamily="18" charset="0"/>
              </a:rPr>
              <a:t> được gọi là khóa tìm kiếm hay giá trị tìm kiếm. </a:t>
            </a:r>
          </a:p>
        </p:txBody>
      </p:sp>
      <p:sp>
        <p:nvSpPr>
          <p:cNvPr id="6" name="Rectangle 5"/>
          <p:cNvSpPr/>
          <p:nvPr/>
        </p:nvSpPr>
        <p:spPr>
          <a:xfrm>
            <a:off x="188504" y="3251469"/>
            <a:ext cx="12003496" cy="659864"/>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Công việc tìm kiếm sẽ hoàn thành khi có một trong hai khả năng sau xảy ra: </a:t>
            </a:r>
          </a:p>
        </p:txBody>
      </p:sp>
      <p:sp>
        <p:nvSpPr>
          <p:cNvPr id="7" name="Rectangle 6"/>
          <p:cNvSpPr/>
          <p:nvPr/>
        </p:nvSpPr>
        <p:spPr>
          <a:xfrm>
            <a:off x="188504" y="3846019"/>
            <a:ext cx="12003496" cy="1096089"/>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1) Tìm được phần tử có giá trị khóa bằng </a:t>
            </a:r>
            <a:r>
              <a:rPr lang="en-US" sz="2800">
                <a:solidFill>
                  <a:srgbClr val="FF0000"/>
                </a:solidFill>
                <a:latin typeface="Times New Roman" panose="02020603050405020304" pitchFamily="18" charset="0"/>
                <a:cs typeface="Times New Roman" panose="02020603050405020304" pitchFamily="18" charset="0"/>
              </a:rPr>
              <a:t>x</a:t>
            </a:r>
            <a:r>
              <a:rPr lang="en-US" sz="2800">
                <a:solidFill>
                  <a:srgbClr val="0070C0"/>
                </a:solidFill>
                <a:latin typeface="Times New Roman" panose="02020603050405020304" pitchFamily="18" charset="0"/>
                <a:cs typeface="Times New Roman" panose="02020603050405020304" pitchFamily="18" charset="0"/>
              </a:rPr>
              <a:t>, lúc này phép tìm kiếm thành công (</a:t>
            </a:r>
            <a:r>
              <a:rPr lang="en-US" sz="2800" smtClean="0">
                <a:solidFill>
                  <a:srgbClr val="0070C0"/>
                </a:solidFill>
                <a:latin typeface="Times New Roman" panose="02020603050405020304" pitchFamily="18" charset="0"/>
                <a:cs typeface="Times New Roman" panose="02020603050405020304" pitchFamily="18" charset="0"/>
              </a:rPr>
              <a:t>successful).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88504" y="4913080"/>
            <a:ext cx="12003496" cy="191589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2) Không có phần tử nào trong dãy có khóa bằng </a:t>
            </a:r>
            <a:r>
              <a:rPr lang="en-US" sz="2800">
                <a:solidFill>
                  <a:srgbClr val="FF0000"/>
                </a:solidFill>
                <a:latin typeface="Times New Roman" panose="02020603050405020304" pitchFamily="18" charset="0"/>
                <a:cs typeface="Times New Roman" panose="02020603050405020304" pitchFamily="18" charset="0"/>
              </a:rPr>
              <a:t>x</a:t>
            </a:r>
            <a:r>
              <a:rPr lang="en-US" sz="2800">
                <a:solidFill>
                  <a:srgbClr val="0070C0"/>
                </a:solidFill>
                <a:latin typeface="Times New Roman" panose="02020603050405020304" pitchFamily="18" charset="0"/>
                <a:cs typeface="Times New Roman" panose="02020603050405020304" pitchFamily="18" charset="0"/>
              </a:rPr>
              <a:t>, phép tìm kiếm không thành công (</a:t>
            </a:r>
            <a:r>
              <a:rPr lang="en-US" sz="2800" smtClean="0">
                <a:solidFill>
                  <a:srgbClr val="0070C0"/>
                </a:solidFill>
                <a:latin typeface="Times New Roman" panose="02020603050405020304" pitchFamily="18" charset="0"/>
                <a:cs typeface="Times New Roman" panose="02020603050405020304" pitchFamily="18" charset="0"/>
              </a:rPr>
              <a:t>unsuccessful). </a:t>
            </a:r>
            <a:r>
              <a:rPr lang="en-US" sz="2800">
                <a:solidFill>
                  <a:srgbClr val="0070C0"/>
                </a:solidFill>
                <a:latin typeface="Times New Roman" panose="02020603050405020304" pitchFamily="18" charset="0"/>
                <a:cs typeface="Times New Roman" panose="02020603050405020304" pitchFamily="18" charset="0"/>
              </a:rPr>
              <a:t>Sau một phép tìm kiếm không thành </a:t>
            </a:r>
            <a:r>
              <a:rPr lang="en-US" sz="2800" smtClean="0">
                <a:solidFill>
                  <a:srgbClr val="0070C0"/>
                </a:solidFill>
                <a:latin typeface="Times New Roman" panose="02020603050405020304" pitchFamily="18" charset="0"/>
                <a:cs typeface="Times New Roman" panose="02020603050405020304" pitchFamily="18" charset="0"/>
              </a:rPr>
              <a:t>công, có </a:t>
            </a:r>
            <a:r>
              <a:rPr lang="en-US" sz="2800">
                <a:solidFill>
                  <a:srgbClr val="0070C0"/>
                </a:solidFill>
                <a:latin typeface="Times New Roman" panose="02020603050405020304" pitchFamily="18" charset="0"/>
                <a:cs typeface="Times New Roman" panose="02020603050405020304" pitchFamily="18" charset="0"/>
              </a:rPr>
              <a:t>thể xuất hiện yêu cầu bổ sung thêm phần tử mới có khoá bằng </a:t>
            </a:r>
            <a:r>
              <a:rPr lang="en-US" sz="2800">
                <a:solidFill>
                  <a:srgbClr val="FF0000"/>
                </a:solidFill>
                <a:latin typeface="Times New Roman" panose="02020603050405020304" pitchFamily="18" charset="0"/>
                <a:cs typeface="Times New Roman" panose="02020603050405020304" pitchFamily="18" charset="0"/>
              </a:rPr>
              <a:t>x</a:t>
            </a:r>
            <a:r>
              <a:rPr lang="en-US" sz="2800">
                <a:solidFill>
                  <a:srgbClr val="0070C0"/>
                </a:solidFill>
                <a:latin typeface="Times New Roman" panose="02020603050405020304" pitchFamily="18" charset="0"/>
                <a:cs typeface="Times New Roman" panose="02020603050405020304" pitchFamily="18" charset="0"/>
              </a:rPr>
              <a:t> vào dãy. Giải thuật thể hiện cả yêu cầu này được gọi là giải thuật </a:t>
            </a:r>
            <a:r>
              <a:rPr lang="en-US" sz="2800" i="1">
                <a:solidFill>
                  <a:srgbClr val="0070C0"/>
                </a:solidFill>
                <a:latin typeface="Times New Roman" panose="02020603050405020304" pitchFamily="18" charset="0"/>
                <a:cs typeface="Times New Roman" panose="02020603050405020304" pitchFamily="18" charset="0"/>
              </a:rPr>
              <a:t>tìm kiếm có bổ sung</a:t>
            </a:r>
            <a:r>
              <a:rPr lang="en-US" sz="2800">
                <a:solidFill>
                  <a:srgbClr val="0070C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32438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2"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1. BÀI TOÁN TÌM KIẾM</a:t>
            </a:r>
            <a:endParaRPr lang="en-US" b="1">
              <a:solidFill>
                <a:srgbClr val="0070C0"/>
              </a:solidFill>
              <a:latin typeface="Times New Roman" panose="02020603050405020304" pitchFamily="18" charset="0"/>
              <a:cs typeface="Times New Roman" panose="02020603050405020304" pitchFamily="18" charset="0"/>
            </a:endParaRPr>
          </a:p>
        </p:txBody>
      </p:sp>
      <p:sp>
        <p:nvSpPr>
          <p:cNvPr id="68" name="Rectangle 67"/>
          <p:cNvSpPr/>
          <p:nvPr/>
        </p:nvSpPr>
        <p:spPr>
          <a:xfrm>
            <a:off x="1915886" y="1229635"/>
            <a:ext cx="10069339" cy="268922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Tương tự như sắp xếp, khoá của mỗi phần tử chính là đặc điểm nhận biết của phần tử trong tìm kiếm, ta sẽ coi khóa của phần tử là đại diện cho phần tử đó và trong các giải thuật, trong các ví dụ ta cũng chỉ nói tới khoá. Để cho tiện, ta cũng coi dãy khoá </a:t>
            </a:r>
            <a:r>
              <a:rPr lang="en-US" sz="3200" smtClean="0">
                <a:solidFill>
                  <a:srgbClr val="FF0000"/>
                </a:solidFill>
                <a:latin typeface="Times New Roman" panose="02020603050405020304" pitchFamily="18" charset="0"/>
                <a:cs typeface="Times New Roman" panose="02020603050405020304" pitchFamily="18" charset="0"/>
              </a:rPr>
              <a:t>K</a:t>
            </a:r>
            <a:r>
              <a:rPr lang="en-US" sz="3200" baseline="-25000" smtClean="0">
                <a:solidFill>
                  <a:srgbClr val="FF0000"/>
                </a:solidFill>
                <a:latin typeface="Times New Roman" panose="02020603050405020304" pitchFamily="18" charset="0"/>
                <a:cs typeface="Times New Roman" panose="02020603050405020304" pitchFamily="18" charset="0"/>
              </a:rPr>
              <a:t>i</a:t>
            </a:r>
            <a:r>
              <a:rPr lang="en-US" sz="3200" baseline="-25000" smtClean="0">
                <a:solidFill>
                  <a:srgbClr val="0070C0"/>
                </a:solidFill>
                <a:latin typeface="Times New Roman" panose="02020603050405020304" pitchFamily="18" charset="0"/>
                <a:cs typeface="Times New Roman" panose="02020603050405020304" pitchFamily="18" charset="0"/>
              </a:rPr>
              <a:t> </a:t>
            </a:r>
            <a:r>
              <a:rPr lang="en-US" sz="3200" smtClean="0">
                <a:solidFill>
                  <a:srgbClr val="0070C0"/>
                </a:solidFill>
                <a:latin typeface="Times New Roman" panose="02020603050405020304" pitchFamily="18" charset="0"/>
                <a:cs typeface="Times New Roman" panose="02020603050405020304" pitchFamily="18" charset="0"/>
              </a:rPr>
              <a:t>(</a:t>
            </a:r>
            <a:r>
              <a:rPr lang="en-US" sz="3200">
                <a:solidFill>
                  <a:srgbClr val="0070C0"/>
                </a:solidFill>
                <a:latin typeface="Times New Roman" panose="02020603050405020304" pitchFamily="18" charset="0"/>
                <a:cs typeface="Times New Roman" panose="02020603050405020304" pitchFamily="18" charset="0"/>
              </a:rPr>
              <a:t>0 ≤ i ≤ n-1) là các số khác nhau</a:t>
            </a:r>
            <a:r>
              <a:rPr lang="en-US" sz="3200" smtClean="0">
                <a:solidFill>
                  <a:srgbClr val="0070C0"/>
                </a:solidFill>
                <a:latin typeface="Times New Roman" panose="02020603050405020304" pitchFamily="18" charset="0"/>
                <a:cs typeface="Times New Roman" panose="02020603050405020304" pitchFamily="18" charset="0"/>
              </a:rPr>
              <a:t>.</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915886" y="3918858"/>
            <a:ext cx="10069339" cy="1828799"/>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Trong chương này ta chỉ xét tới các giải thuật tìm kiếm cơ bản và thông dụng, được áp dụng để tìm kiếm với dữ liệu được lưu trữ ở bộ nhớ trong, nên gọi là </a:t>
            </a:r>
            <a:r>
              <a:rPr lang="en-US" sz="3200" i="1">
                <a:solidFill>
                  <a:srgbClr val="0070C0"/>
                </a:solidFill>
                <a:latin typeface="Times New Roman" panose="02020603050405020304" pitchFamily="18" charset="0"/>
                <a:cs typeface="Times New Roman" panose="02020603050405020304" pitchFamily="18" charset="0"/>
              </a:rPr>
              <a:t>tìm kiếm trong</a:t>
            </a:r>
            <a:r>
              <a:rPr lang="en-US" sz="320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094501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2. TÌM KIẾM TUẦN TỰ (SEQUENTIAL SEARCHING</a:t>
            </a:r>
            <a:endParaRPr lang="en-US" b="1">
              <a:solidFill>
                <a:srgbClr val="0070C0"/>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719943" y="620629"/>
            <a:ext cx="7728857"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2.1. Ý tưởng và giải thuật</a:t>
            </a:r>
            <a:endParaRPr lang="en-US" sz="3200" b="1">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480456" y="1229636"/>
            <a:ext cx="10276115" cy="158699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Tìm kiếm tuần tự là một kỹ thuật tìm kiếm rất đơn giản và cổ điển. Nội dung có thể tóm tắt như sau: </a:t>
            </a:r>
          </a:p>
        </p:txBody>
      </p:sp>
      <p:sp>
        <p:nvSpPr>
          <p:cNvPr id="7" name="Rectangle 6"/>
          <p:cNvSpPr/>
          <p:nvPr/>
        </p:nvSpPr>
        <p:spPr>
          <a:xfrm>
            <a:off x="1480456" y="2816627"/>
            <a:ext cx="10276115" cy="2111827"/>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Bắt đầu từ phần tử thứ nhất, lần lượt so sánh khóa tìm kiếm với khóa tương ứng của các phần tử trong dãy, cho tới khi tìm được phần tử mong muốn hoặc đã hết dãy mà chưa tìm thấy. </a:t>
            </a:r>
          </a:p>
        </p:txBody>
      </p:sp>
      <p:sp>
        <p:nvSpPr>
          <p:cNvPr id="9" name="Rectangle 8"/>
          <p:cNvSpPr/>
          <p:nvPr/>
        </p:nvSpPr>
        <p:spPr>
          <a:xfrm>
            <a:off x="1480456" y="4928455"/>
            <a:ext cx="10276115" cy="1543457"/>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Giải thuật tìm kiếm tuần tự sau đây sẽ trả về giá trị </a:t>
            </a:r>
            <a:r>
              <a:rPr lang="en-US" sz="3200">
                <a:solidFill>
                  <a:srgbClr val="FF0000"/>
                </a:solidFill>
                <a:latin typeface="Times New Roman" panose="02020603050405020304" pitchFamily="18" charset="0"/>
                <a:cs typeface="Times New Roman" panose="02020603050405020304" pitchFamily="18" charset="0"/>
              </a:rPr>
              <a:t>i</a:t>
            </a:r>
            <a:r>
              <a:rPr lang="en-US" sz="3200">
                <a:solidFill>
                  <a:srgbClr val="0070C0"/>
                </a:solidFill>
                <a:latin typeface="Times New Roman" panose="02020603050405020304" pitchFamily="18" charset="0"/>
                <a:cs typeface="Times New Roman" panose="02020603050405020304" pitchFamily="18" charset="0"/>
              </a:rPr>
              <a:t> nếu tại đó </a:t>
            </a:r>
            <a:r>
              <a:rPr lang="en-US" sz="3200">
                <a:solidFill>
                  <a:srgbClr val="FF0000"/>
                </a:solidFill>
                <a:latin typeface="Times New Roman" panose="02020603050405020304" pitchFamily="18" charset="0"/>
                <a:cs typeface="Times New Roman" panose="02020603050405020304" pitchFamily="18" charset="0"/>
              </a:rPr>
              <a:t>K</a:t>
            </a:r>
            <a:r>
              <a:rPr lang="en-US" sz="3200" baseline="-25000">
                <a:solidFill>
                  <a:srgbClr val="FF0000"/>
                </a:solidFill>
                <a:latin typeface="Times New Roman" panose="02020603050405020304" pitchFamily="18" charset="0"/>
                <a:cs typeface="Times New Roman" panose="02020603050405020304" pitchFamily="18" charset="0"/>
              </a:rPr>
              <a:t>i</a:t>
            </a:r>
            <a:r>
              <a:rPr lang="en-US" sz="3200" smtClean="0">
                <a:solidFill>
                  <a:srgbClr val="0070C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bằng </a:t>
            </a:r>
            <a:r>
              <a:rPr lang="en-US" sz="3200">
                <a:solidFill>
                  <a:srgbClr val="FF0000"/>
                </a:solidFill>
                <a:latin typeface="Times New Roman" panose="02020603050405020304" pitchFamily="18" charset="0"/>
                <a:cs typeface="Times New Roman" panose="02020603050405020304" pitchFamily="18" charset="0"/>
              </a:rPr>
              <a:t>x</a:t>
            </a:r>
            <a:r>
              <a:rPr lang="en-US" sz="3200">
                <a:solidFill>
                  <a:srgbClr val="0070C0"/>
                </a:solidFill>
                <a:latin typeface="Times New Roman" panose="02020603050405020304" pitchFamily="18" charset="0"/>
                <a:cs typeface="Times New Roman" panose="02020603050405020304" pitchFamily="18" charset="0"/>
              </a:rPr>
              <a:t>, và trả lại giá trị </a:t>
            </a:r>
            <a:r>
              <a:rPr lang="en-US" sz="3200">
                <a:solidFill>
                  <a:srgbClr val="FF0000"/>
                </a:solidFill>
                <a:latin typeface="Times New Roman" panose="02020603050405020304" pitchFamily="18" charset="0"/>
                <a:cs typeface="Times New Roman" panose="02020603050405020304" pitchFamily="18" charset="0"/>
              </a:rPr>
              <a:t>-1</a:t>
            </a:r>
            <a:r>
              <a:rPr lang="en-US" sz="3200">
                <a:solidFill>
                  <a:srgbClr val="0070C0"/>
                </a:solidFill>
                <a:latin typeface="Times New Roman" panose="02020603050405020304" pitchFamily="18" charset="0"/>
                <a:cs typeface="Times New Roman" panose="02020603050405020304" pitchFamily="18" charset="0"/>
              </a:rPr>
              <a:t> nếu </a:t>
            </a:r>
            <a:r>
              <a:rPr lang="en-US" sz="3200">
                <a:solidFill>
                  <a:srgbClr val="FF0000"/>
                </a:solidFill>
                <a:latin typeface="Times New Roman" panose="02020603050405020304" pitchFamily="18" charset="0"/>
                <a:cs typeface="Times New Roman" panose="02020603050405020304" pitchFamily="18" charset="0"/>
              </a:rPr>
              <a:t>x</a:t>
            </a:r>
            <a:r>
              <a:rPr lang="en-US" sz="3200">
                <a:solidFill>
                  <a:srgbClr val="0070C0"/>
                </a:solidFill>
                <a:latin typeface="Times New Roman" panose="02020603050405020304" pitchFamily="18" charset="0"/>
                <a:cs typeface="Times New Roman" panose="02020603050405020304" pitchFamily="18" charset="0"/>
              </a:rPr>
              <a:t> không có trong dãy. </a:t>
            </a:r>
          </a:p>
        </p:txBody>
      </p:sp>
    </p:spTree>
    <p:extLst>
      <p:ext uri="{BB962C8B-B14F-4D97-AF65-F5344CB8AC3E}">
        <p14:creationId xmlns:p14="http://schemas.microsoft.com/office/powerpoint/2010/main" val="18118477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2. TÌM KIẾM TUẦN TỰ (SEQUENTIAL SEARCHING</a:t>
            </a:r>
            <a:endParaRPr lang="en-US" b="1">
              <a:solidFill>
                <a:srgbClr val="0070C0"/>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719944" y="620629"/>
            <a:ext cx="495662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2.1. Ý tưởng và giải thuật</a:t>
            </a:r>
            <a:endParaRPr lang="en-US" sz="3200" b="1">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23953" y="4987942"/>
            <a:ext cx="4522128" cy="1565140"/>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2800">
                <a:solidFill>
                  <a:srgbClr val="0070C0"/>
                </a:solidFill>
                <a:latin typeface="Times New Roman" panose="02020603050405020304" pitchFamily="18" charset="0"/>
                <a:cs typeface="Times New Roman" panose="02020603050405020304" pitchFamily="18" charset="0"/>
              </a:rPr>
              <a:t>Như vậy</a:t>
            </a:r>
            <a:r>
              <a:rPr lang="en-US" sz="2800" smtClean="0">
                <a:solidFill>
                  <a:srgbClr val="0070C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cấp độ lớn của thời gian thực hiện giải thuật trên là </a:t>
            </a:r>
            <a:r>
              <a:rPr lang="en-US" sz="2800" smtClean="0">
                <a:solidFill>
                  <a:srgbClr val="0070C0"/>
                </a:solidFill>
                <a:latin typeface="Times New Roman" panose="02020603050405020304" pitchFamily="18" charset="0"/>
                <a:cs typeface="Times New Roman" panose="02020603050405020304" pitchFamily="18" charset="0"/>
              </a:rPr>
              <a:t>O(n). </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7039376" y="620629"/>
            <a:ext cx="4376056"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2.2</a:t>
            </a:r>
            <a:r>
              <a:rPr lang="en-US" sz="3200" b="1">
                <a:solidFill>
                  <a:srgbClr val="0070C0"/>
                </a:solidFill>
                <a:latin typeface="Times New Roman" panose="02020603050405020304" pitchFamily="18" charset="0"/>
                <a:cs typeface="Times New Roman" panose="02020603050405020304" pitchFamily="18" charset="0"/>
              </a:rPr>
              <a:t>. Đánh giá giải </a:t>
            </a:r>
            <a:r>
              <a:rPr lang="en-US" sz="3200" b="1" smtClean="0">
                <a:solidFill>
                  <a:srgbClr val="0070C0"/>
                </a:solidFill>
                <a:latin typeface="Times New Roman" panose="02020603050405020304" pitchFamily="18" charset="0"/>
                <a:cs typeface="Times New Roman" panose="02020603050405020304" pitchFamily="18" charset="0"/>
              </a:rPr>
              <a:t>thuật</a:t>
            </a:r>
            <a:endParaRPr lang="en-US" sz="3200" b="1">
              <a:solidFill>
                <a:srgbClr val="0070C0"/>
              </a:solidFill>
              <a:latin typeface="Times New Roman" panose="02020603050405020304" pitchFamily="18" charset="0"/>
              <a:cs typeface="Times New Roman" panose="02020603050405020304" pitchFamily="18" charset="0"/>
            </a:endParaRPr>
          </a:p>
        </p:txBody>
      </p:sp>
      <p:pic>
        <p:nvPicPr>
          <p:cNvPr id="14" name="Picture 1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126" y="1200602"/>
            <a:ext cx="7402873" cy="5352480"/>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53" y="1273768"/>
            <a:ext cx="4522128" cy="3714174"/>
          </a:xfrm>
          <a:prstGeom prst="rect">
            <a:avLst/>
          </a:prstGeom>
          <a:ln>
            <a:solidFill>
              <a:srgbClr val="FFC000"/>
            </a:solidFill>
          </a:ln>
        </p:spPr>
      </p:pic>
    </p:spTree>
    <p:extLst>
      <p:ext uri="{BB962C8B-B14F-4D97-AF65-F5344CB8AC3E}">
        <p14:creationId xmlns:p14="http://schemas.microsoft.com/office/powerpoint/2010/main" val="41248935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3. TÌM KIẾM NHỊ PHÂN</a:t>
            </a:r>
            <a:endParaRPr lang="en-US" b="1">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94884" y="1224020"/>
            <a:ext cx="10390341" cy="2330681"/>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Giải thuật tìm kiếm tuần tự đã xét ở trên không phụ thuộc vào các phần tử dữ liệu trong mảng có được sắp xếp hay không. Do đó, đây là phương pháp tổng quát nhất để tìm kiếm trên một dãy số bất kỳ</a:t>
            </a:r>
            <a:r>
              <a:rPr lang="en-US" sz="3200" smtClean="0">
                <a:solidFill>
                  <a:srgbClr val="0070C0"/>
                </a:solidFill>
                <a:latin typeface="Times New Roman" panose="02020603050405020304" pitchFamily="18" charset="0"/>
                <a:cs typeface="Times New Roman" panose="02020603050405020304" pitchFamily="18" charset="0"/>
              </a:rPr>
              <a:t>.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594884" y="3554702"/>
            <a:ext cx="10390341" cy="2697242"/>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Tuy nhiên trong thực tế, hầu hết dữ liệu của chúng ta đã được sắp xếp theo một trình tự nào đó. Khi đó nếu sử dụng giải thuật tìm kiếm tuần tự thì sẽ không tận dụng được tính sắp xếp của dữ liệu. Trong trường hợp này để nâng cao hiệu quả tìm kiếm người ta sử dụng giải thuật tìm kiếm nhị phân. </a:t>
            </a:r>
          </a:p>
        </p:txBody>
      </p:sp>
    </p:spTree>
    <p:extLst>
      <p:ext uri="{BB962C8B-B14F-4D97-AF65-F5344CB8AC3E}">
        <p14:creationId xmlns:p14="http://schemas.microsoft.com/office/powerpoint/2010/main" val="12851113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3. TÌM KIẾM NHỊ PHÂN</a:t>
            </a:r>
            <a:endParaRPr lang="en-US" b="1">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flipH="1">
            <a:off x="1719944" y="1224023"/>
            <a:ext cx="10265281" cy="1880684"/>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Tìm kiếm nhị phân là một phương pháp tìm kiếm khá thông dụng. Nó tương tự như cách thức ta tìm một từ trong từ điển. Chỉ có một điều hơi khác là:  </a:t>
            </a:r>
          </a:p>
        </p:txBody>
      </p:sp>
      <p:sp>
        <p:nvSpPr>
          <p:cNvPr id="9" name="Rectangle 8"/>
          <p:cNvSpPr/>
          <p:nvPr/>
        </p:nvSpPr>
        <p:spPr>
          <a:xfrm>
            <a:off x="1719944" y="3062178"/>
            <a:ext cx="10265281" cy="2636874"/>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 Khi tìm kiếm từ trong từ điển, ta thường đoán từ cần tìm nằm trong khoảng nào, rồi mở một trang ở khoảng đó ra để tìm, nếu không tìm thấy từ trên trang này thì dựa vào tính sắp xếp của từ điển mà ta quyết định tìm từ ở phần trước hoặc phần sau trang này theo cách tương tự cho đến khi tìm thấy. </a:t>
            </a:r>
          </a:p>
        </p:txBody>
      </p:sp>
      <p:sp>
        <p:nvSpPr>
          <p:cNvPr id="5" name="Title 1"/>
          <p:cNvSpPr txBox="1">
            <a:spLocks/>
          </p:cNvSpPr>
          <p:nvPr/>
        </p:nvSpPr>
        <p:spPr>
          <a:xfrm>
            <a:off x="1719944" y="620629"/>
            <a:ext cx="495662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3.1. Ý tưởng và giải thuật</a:t>
            </a:r>
            <a:endParaRPr lang="en-US" sz="3200" b="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2551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825" y="73452"/>
            <a:ext cx="11582400"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3. TÌM KIẾM NHỊ PHÂN</a:t>
            </a:r>
            <a:endParaRPr lang="en-US" b="1">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flipH="1">
            <a:off x="191386" y="1224023"/>
            <a:ext cx="12000614" cy="2220926"/>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indent="457200" algn="just"/>
            <a:r>
              <a:rPr lang="en-US" sz="3200">
                <a:solidFill>
                  <a:srgbClr val="0070C0"/>
                </a:solidFill>
                <a:latin typeface="Times New Roman" panose="02020603050405020304" pitchFamily="18" charset="0"/>
                <a:cs typeface="Times New Roman" panose="02020603050405020304" pitchFamily="18" charset="0"/>
              </a:rPr>
              <a:t>- Còn với phép tìm kiếm nhị phân, giả sử dãy khóa ban đầu được sắp theo thứ tự tăng dần, nghĩa là: K</a:t>
            </a:r>
            <a:r>
              <a:rPr lang="en-US" sz="3200" baseline="-25000">
                <a:solidFill>
                  <a:srgbClr val="0070C0"/>
                </a:solidFill>
                <a:latin typeface="Times New Roman" panose="02020603050405020304" pitchFamily="18" charset="0"/>
                <a:cs typeface="Times New Roman" panose="02020603050405020304" pitchFamily="18" charset="0"/>
              </a:rPr>
              <a:t>0 </a:t>
            </a:r>
            <a:r>
              <a:rPr lang="en-US" sz="3200">
                <a:solidFill>
                  <a:srgbClr val="0070C0"/>
                </a:solidFill>
                <a:latin typeface="Times New Roman" panose="02020603050405020304" pitchFamily="18" charset="0"/>
                <a:cs typeface="Times New Roman" panose="02020603050405020304" pitchFamily="18" charset="0"/>
              </a:rPr>
              <a:t>&lt; K</a:t>
            </a:r>
            <a:r>
              <a:rPr lang="en-US" sz="3200" baseline="-25000">
                <a:solidFill>
                  <a:srgbClr val="0070C0"/>
                </a:solidFill>
                <a:latin typeface="Times New Roman" panose="02020603050405020304" pitchFamily="18" charset="0"/>
                <a:cs typeface="Times New Roman" panose="02020603050405020304" pitchFamily="18" charset="0"/>
              </a:rPr>
              <a:t>1 </a:t>
            </a:r>
            <a:r>
              <a:rPr lang="en-US" sz="3200">
                <a:solidFill>
                  <a:srgbClr val="0070C0"/>
                </a:solidFill>
                <a:latin typeface="Times New Roman" panose="02020603050405020304" pitchFamily="18" charset="0"/>
                <a:cs typeface="Times New Roman" panose="02020603050405020304" pitchFamily="18" charset="0"/>
              </a:rPr>
              <a:t>&lt; … &lt; K</a:t>
            </a:r>
            <a:r>
              <a:rPr lang="en-US" sz="3200" baseline="-25000">
                <a:solidFill>
                  <a:srgbClr val="0070C0"/>
                </a:solidFill>
                <a:latin typeface="Times New Roman" panose="02020603050405020304" pitchFamily="18" charset="0"/>
                <a:cs typeface="Times New Roman" panose="02020603050405020304" pitchFamily="18" charset="0"/>
              </a:rPr>
              <a:t>n-1</a:t>
            </a:r>
            <a:r>
              <a:rPr lang="en-US" sz="3200">
                <a:solidFill>
                  <a:srgbClr val="0070C0"/>
                </a:solidFill>
                <a:latin typeface="Times New Roman" panose="02020603050405020304" pitchFamily="18" charset="0"/>
                <a:cs typeface="Times New Roman" panose="02020603050405020304" pitchFamily="18" charset="0"/>
              </a:rPr>
              <a:t> , thì ta luôn chọn khoá ở “giữa” (</a:t>
            </a:r>
            <a:r>
              <a:rPr lang="en-US" sz="3200">
                <a:solidFill>
                  <a:srgbClr val="FF0000"/>
                </a:solidFill>
                <a:latin typeface="Times New Roman" panose="02020603050405020304" pitchFamily="18" charset="0"/>
                <a:cs typeface="Times New Roman" panose="02020603050405020304" pitchFamily="18" charset="0"/>
              </a:rPr>
              <a:t>giả sử là K</a:t>
            </a:r>
            <a:r>
              <a:rPr lang="en-US" sz="3200" baseline="-25000">
                <a:solidFill>
                  <a:srgbClr val="FF0000"/>
                </a:solidFill>
                <a:latin typeface="Times New Roman" panose="02020603050405020304" pitchFamily="18" charset="0"/>
                <a:cs typeface="Times New Roman" panose="02020603050405020304" pitchFamily="18" charset="0"/>
              </a:rPr>
              <a:t>g</a:t>
            </a:r>
            <a:r>
              <a:rPr lang="en-US" sz="3200">
                <a:solidFill>
                  <a:srgbClr val="0070C0"/>
                </a:solidFill>
                <a:latin typeface="Times New Roman" panose="02020603050405020304" pitchFamily="18" charset="0"/>
                <a:cs typeface="Times New Roman" panose="02020603050405020304" pitchFamily="18" charset="0"/>
              </a:rPr>
              <a:t>) của dãy khoá đang xét để so sánh, có ba khả năng có thể xảy ra</a:t>
            </a:r>
            <a:r>
              <a:rPr lang="en-US" sz="3200" smtClean="0">
                <a:solidFill>
                  <a:srgbClr val="0070C0"/>
                </a:solidFill>
                <a:latin typeface="Times New Roman" panose="02020603050405020304" pitchFamily="18" charset="0"/>
                <a:cs typeface="Times New Roman" panose="02020603050405020304" pitchFamily="18" charset="0"/>
              </a:rPr>
              <a:t>: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91386" y="3390086"/>
            <a:ext cx="12000615" cy="735348"/>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marL="1254125" lvl="0" indent="-339725" algn="just">
              <a:buFont typeface="Arial" panose="020B0604020202020204" pitchFamily="34" charset="0"/>
              <a:buChar char="•"/>
            </a:pPr>
            <a:r>
              <a:rPr lang="en-US" sz="3200">
                <a:solidFill>
                  <a:srgbClr val="0070C0"/>
                </a:solidFill>
                <a:latin typeface="Times New Roman" panose="02020603050405020304" pitchFamily="18" charset="0"/>
                <a:cs typeface="Times New Roman" panose="02020603050405020304" pitchFamily="18" charset="0"/>
              </a:rPr>
              <a:t>Nếu </a:t>
            </a:r>
            <a:r>
              <a:rPr lang="en-US" sz="3200">
                <a:solidFill>
                  <a:srgbClr val="FF0000"/>
                </a:solidFill>
                <a:latin typeface="Times New Roman" panose="02020603050405020304" pitchFamily="18" charset="0"/>
                <a:cs typeface="Times New Roman" panose="02020603050405020304" pitchFamily="18" charset="0"/>
              </a:rPr>
              <a:t>x = K</a:t>
            </a:r>
            <a:r>
              <a:rPr lang="en-US" sz="3200" baseline="-25000">
                <a:solidFill>
                  <a:srgbClr val="FF0000"/>
                </a:solidFill>
                <a:latin typeface="Times New Roman" panose="02020603050405020304" pitchFamily="18" charset="0"/>
                <a:cs typeface="Times New Roman" panose="02020603050405020304" pitchFamily="18" charset="0"/>
              </a:rPr>
              <a:t>g</a:t>
            </a:r>
            <a:r>
              <a:rPr lang="en-US" sz="3200">
                <a:solidFill>
                  <a:srgbClr val="FF000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 Tìm thấy x trong dãy, dừng quá trình tìm kiếm</a:t>
            </a:r>
            <a:r>
              <a:rPr lang="en-US" sz="3200" smtClean="0">
                <a:solidFill>
                  <a:srgbClr val="0070C0"/>
                </a:solidFill>
                <a:latin typeface="Times New Roman" panose="02020603050405020304" pitchFamily="18" charset="0"/>
                <a:cs typeface="Times New Roman" panose="02020603050405020304" pitchFamily="18" charset="0"/>
              </a:rPr>
              <a:t>.</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719944" y="620629"/>
            <a:ext cx="4956628"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mtClean="0">
                <a:solidFill>
                  <a:srgbClr val="0070C0"/>
                </a:solidFill>
                <a:latin typeface="Times New Roman" panose="02020603050405020304" pitchFamily="18" charset="0"/>
                <a:cs typeface="Times New Roman" panose="02020603050405020304" pitchFamily="18" charset="0"/>
              </a:rPr>
              <a:t>3.1. Ý tưởng và giải thuật</a:t>
            </a:r>
            <a:endParaRPr lang="en-US" sz="3200" b="1">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91386" y="4125434"/>
            <a:ext cx="12000615" cy="1233376"/>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marL="1254125" indent="-339725" algn="just">
              <a:buFont typeface="Arial" panose="020B0604020202020204" pitchFamily="34" charset="0"/>
              <a:buChar char="•"/>
            </a:pPr>
            <a:r>
              <a:rPr lang="en-US" sz="3200">
                <a:solidFill>
                  <a:srgbClr val="0070C0"/>
                </a:solidFill>
                <a:latin typeface="Times New Roman" panose="02020603050405020304" pitchFamily="18" charset="0"/>
                <a:cs typeface="Times New Roman" panose="02020603050405020304" pitchFamily="18" charset="0"/>
              </a:rPr>
              <a:t>Nếu </a:t>
            </a:r>
            <a:r>
              <a:rPr lang="en-US" sz="3200">
                <a:solidFill>
                  <a:srgbClr val="FF0000"/>
                </a:solidFill>
                <a:latin typeface="Times New Roman" panose="02020603050405020304" pitchFamily="18" charset="0"/>
                <a:cs typeface="Times New Roman" panose="02020603050405020304" pitchFamily="18" charset="0"/>
              </a:rPr>
              <a:t>x &lt; K</a:t>
            </a:r>
            <a:r>
              <a:rPr lang="en-US" sz="3200" baseline="-25000">
                <a:solidFill>
                  <a:srgbClr val="FF0000"/>
                </a:solidFill>
                <a:latin typeface="Times New Roman" panose="02020603050405020304" pitchFamily="18" charset="0"/>
                <a:cs typeface="Times New Roman" panose="02020603050405020304" pitchFamily="18" charset="0"/>
              </a:rPr>
              <a:t>g</a:t>
            </a:r>
            <a:r>
              <a:rPr lang="en-US" sz="3200">
                <a:solidFill>
                  <a:srgbClr val="FF000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 Nếu x có trong dãy thì x chỉ nằm trong nửa dãy bên trái của K</a:t>
            </a:r>
            <a:r>
              <a:rPr lang="en-US" sz="3200" baseline="-25000">
                <a:solidFill>
                  <a:srgbClr val="0070C0"/>
                </a:solidFill>
                <a:latin typeface="Times New Roman" panose="02020603050405020304" pitchFamily="18" charset="0"/>
                <a:cs typeface="Times New Roman" panose="02020603050405020304" pitchFamily="18" charset="0"/>
              </a:rPr>
              <a:t>g</a:t>
            </a:r>
            <a:r>
              <a:rPr lang="en-US" sz="3200">
                <a:solidFill>
                  <a:srgbClr val="0070C0"/>
                </a:solidFill>
                <a:latin typeface="Times New Roman" panose="02020603050405020304" pitchFamily="18" charset="0"/>
                <a:cs typeface="Times New Roman" panose="02020603050405020304" pitchFamily="18" charset="0"/>
              </a:rPr>
              <a:t> , tức là tiếp tục tìm x trên đoạn </a:t>
            </a:r>
            <a:r>
              <a:rPr lang="en-US" sz="3200">
                <a:solidFill>
                  <a:srgbClr val="FF0000"/>
                </a:solidFill>
                <a:latin typeface="Times New Roman" panose="02020603050405020304" pitchFamily="18" charset="0"/>
                <a:cs typeface="Times New Roman" panose="02020603050405020304" pitchFamily="18" charset="0"/>
              </a:rPr>
              <a:t>[K</a:t>
            </a:r>
            <a:r>
              <a:rPr lang="en-US" sz="3200" baseline="-25000">
                <a:solidFill>
                  <a:srgbClr val="FF0000"/>
                </a:solidFill>
                <a:latin typeface="Times New Roman" panose="02020603050405020304" pitchFamily="18" charset="0"/>
                <a:cs typeface="Times New Roman" panose="02020603050405020304" pitchFamily="18" charset="0"/>
              </a:rPr>
              <a:t>0</a:t>
            </a:r>
            <a:r>
              <a:rPr lang="en-US" sz="3200">
                <a:solidFill>
                  <a:srgbClr val="FF0000"/>
                </a:solidFill>
                <a:latin typeface="Times New Roman" panose="02020603050405020304" pitchFamily="18" charset="0"/>
                <a:cs typeface="Times New Roman" panose="02020603050405020304" pitchFamily="18" charset="0"/>
              </a:rPr>
              <a:t>, K</a:t>
            </a:r>
            <a:r>
              <a:rPr lang="en-US" sz="3200" baseline="-25000">
                <a:solidFill>
                  <a:srgbClr val="FF0000"/>
                </a:solidFill>
                <a:latin typeface="Times New Roman" panose="02020603050405020304" pitchFamily="18" charset="0"/>
                <a:cs typeface="Times New Roman" panose="02020603050405020304" pitchFamily="18" charset="0"/>
              </a:rPr>
              <a:t>g-1</a:t>
            </a:r>
            <a:r>
              <a:rPr lang="en-US" sz="3200" smtClean="0">
                <a:solidFill>
                  <a:srgbClr val="FF0000"/>
                </a:solidFill>
                <a:latin typeface="Times New Roman" panose="02020603050405020304" pitchFamily="18" charset="0"/>
                <a:cs typeface="Times New Roman" panose="02020603050405020304" pitchFamily="18" charset="0"/>
              </a:rPr>
              <a:t>].</a:t>
            </a:r>
            <a:endParaRPr lang="en-US" sz="320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1386" y="5358810"/>
            <a:ext cx="12000615" cy="1233376"/>
          </a:xfrm>
          <a:prstGeom prst="rect">
            <a:avLst/>
          </a:prstGeom>
          <a:ln w="28575">
            <a:solidFill>
              <a:schemeClr val="bg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marL="1254125" lvl="0" indent="-339725" algn="just">
              <a:buFont typeface="Arial" panose="020B0604020202020204" pitchFamily="34" charset="0"/>
              <a:buChar char="•"/>
            </a:pPr>
            <a:r>
              <a:rPr lang="en-US" sz="3200">
                <a:solidFill>
                  <a:srgbClr val="0070C0"/>
                </a:solidFill>
                <a:latin typeface="Times New Roman" panose="02020603050405020304" pitchFamily="18" charset="0"/>
                <a:cs typeface="Times New Roman" panose="02020603050405020304" pitchFamily="18" charset="0"/>
              </a:rPr>
              <a:t>Nếu </a:t>
            </a:r>
            <a:r>
              <a:rPr lang="en-US" sz="3200">
                <a:solidFill>
                  <a:srgbClr val="FF0000"/>
                </a:solidFill>
                <a:latin typeface="Times New Roman" panose="02020603050405020304" pitchFamily="18" charset="0"/>
                <a:cs typeface="Times New Roman" panose="02020603050405020304" pitchFamily="18" charset="0"/>
              </a:rPr>
              <a:t>x&gt; K</a:t>
            </a:r>
            <a:r>
              <a:rPr lang="en-US" sz="3200" baseline="-25000">
                <a:solidFill>
                  <a:srgbClr val="FF0000"/>
                </a:solidFill>
                <a:latin typeface="Times New Roman" panose="02020603050405020304" pitchFamily="18" charset="0"/>
                <a:cs typeface="Times New Roman" panose="02020603050405020304" pitchFamily="18" charset="0"/>
              </a:rPr>
              <a:t>g</a:t>
            </a:r>
            <a:r>
              <a:rPr lang="en-US" sz="3200">
                <a:solidFill>
                  <a:srgbClr val="FF0000"/>
                </a:solidFill>
                <a:latin typeface="Times New Roman" panose="02020603050405020304" pitchFamily="18" charset="0"/>
                <a:cs typeface="Times New Roman" panose="02020603050405020304" pitchFamily="18" charset="0"/>
              </a:rPr>
              <a:t> </a:t>
            </a:r>
            <a:r>
              <a:rPr lang="en-US" sz="3200">
                <a:solidFill>
                  <a:srgbClr val="0070C0"/>
                </a:solidFill>
                <a:latin typeface="Times New Roman" panose="02020603050405020304" pitchFamily="18" charset="0"/>
                <a:cs typeface="Times New Roman" panose="02020603050405020304" pitchFamily="18" charset="0"/>
              </a:rPr>
              <a:t>: Nếu x có trong dãy thì x chỉ nằm trong nửa dãy bên phải của K</a:t>
            </a:r>
            <a:r>
              <a:rPr lang="en-US" sz="3200" baseline="-25000">
                <a:solidFill>
                  <a:srgbClr val="0070C0"/>
                </a:solidFill>
                <a:latin typeface="Times New Roman" panose="02020603050405020304" pitchFamily="18" charset="0"/>
                <a:cs typeface="Times New Roman" panose="02020603050405020304" pitchFamily="18" charset="0"/>
              </a:rPr>
              <a:t>g, </a:t>
            </a:r>
            <a:r>
              <a:rPr lang="en-US" sz="3200">
                <a:solidFill>
                  <a:srgbClr val="0070C0"/>
                </a:solidFill>
                <a:latin typeface="Times New Roman" panose="02020603050405020304" pitchFamily="18" charset="0"/>
                <a:cs typeface="Times New Roman" panose="02020603050405020304" pitchFamily="18" charset="0"/>
              </a:rPr>
              <a:t>tức là tiếp tục tìm x trên đoạn </a:t>
            </a:r>
            <a:r>
              <a:rPr lang="en-US" sz="3200">
                <a:solidFill>
                  <a:srgbClr val="FF0000"/>
                </a:solidFill>
                <a:latin typeface="Times New Roman" panose="02020603050405020304" pitchFamily="18" charset="0"/>
                <a:cs typeface="Times New Roman" panose="02020603050405020304" pitchFamily="18" charset="0"/>
              </a:rPr>
              <a:t>[K</a:t>
            </a:r>
            <a:r>
              <a:rPr lang="en-US" sz="3200" baseline="-25000">
                <a:solidFill>
                  <a:srgbClr val="FF0000"/>
                </a:solidFill>
                <a:latin typeface="Times New Roman" panose="02020603050405020304" pitchFamily="18" charset="0"/>
                <a:cs typeface="Times New Roman" panose="02020603050405020304" pitchFamily="18" charset="0"/>
              </a:rPr>
              <a:t>g+1</a:t>
            </a:r>
            <a:r>
              <a:rPr lang="en-US" sz="3200">
                <a:solidFill>
                  <a:srgbClr val="FF0000"/>
                </a:solidFill>
                <a:latin typeface="Times New Roman" panose="02020603050405020304" pitchFamily="18" charset="0"/>
                <a:cs typeface="Times New Roman" panose="02020603050405020304" pitchFamily="18" charset="0"/>
              </a:rPr>
              <a:t>, K</a:t>
            </a:r>
            <a:r>
              <a:rPr lang="en-US" sz="3200" baseline="-25000">
                <a:solidFill>
                  <a:srgbClr val="FF0000"/>
                </a:solidFill>
                <a:latin typeface="Times New Roman" panose="02020603050405020304" pitchFamily="18" charset="0"/>
                <a:cs typeface="Times New Roman" panose="02020603050405020304" pitchFamily="18" charset="0"/>
              </a:rPr>
              <a:t>n-1</a:t>
            </a:r>
            <a:r>
              <a:rPr lang="en-US" sz="3200" smtClean="0">
                <a:solidFill>
                  <a:srgbClr val="FF0000"/>
                </a:solidFill>
                <a:latin typeface="Times New Roman" panose="02020603050405020304" pitchFamily="18" charset="0"/>
                <a:cs typeface="Times New Roman" panose="02020603050405020304" pitchFamily="18" charset="0"/>
              </a:rPr>
              <a:t>].</a:t>
            </a:r>
            <a:endParaRPr lang="en-US" sz="32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0247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 grpId="0"/>
      <p:bldP spid="6" grpId="0" animBg="1"/>
      <p:bldP spid="7"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8798F28075534DAA674932917787E7" ma:contentTypeVersion="10" ma:contentTypeDescription="Create a new document." ma:contentTypeScope="" ma:versionID="7e6cb8767fee3cd547b81100c055f1ec">
  <xsd:schema xmlns:xsd="http://www.w3.org/2001/XMLSchema" xmlns:xs="http://www.w3.org/2001/XMLSchema" xmlns:p="http://schemas.microsoft.com/office/2006/metadata/properties" xmlns:ns2="c6fb040c-ad48-49fd-8b5d-a037bae877bc" xmlns:ns3="709080ef-a22f-4226-99c5-6987258cab56" targetNamespace="http://schemas.microsoft.com/office/2006/metadata/properties" ma:root="true" ma:fieldsID="160a9a16e4b7e3af60829dbff36377bc" ns2:_="" ns3:_="">
    <xsd:import namespace="c6fb040c-ad48-49fd-8b5d-a037bae877bc"/>
    <xsd:import namespace="709080ef-a22f-4226-99c5-6987258cab5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fb040c-ad48-49fd-8b5d-a037bae877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9080ef-a22f-4226-99c5-6987258cab5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F7DA96-6346-469A-9C64-0B1BFCBF4FBC}"/>
</file>

<file path=customXml/itemProps2.xml><?xml version="1.0" encoding="utf-8"?>
<ds:datastoreItem xmlns:ds="http://schemas.openxmlformats.org/officeDocument/2006/customXml" ds:itemID="{7438BDE2-03C2-4EE1-854F-5537C09A9C1A}"/>
</file>

<file path=customXml/itemProps3.xml><?xml version="1.0" encoding="utf-8"?>
<ds:datastoreItem xmlns:ds="http://schemas.openxmlformats.org/officeDocument/2006/customXml" ds:itemID="{05760EFE-0F1B-409C-8D03-DA4838C59A06}"/>
</file>

<file path=docProps/app.xml><?xml version="1.0" encoding="utf-8"?>
<Properties xmlns="http://schemas.openxmlformats.org/officeDocument/2006/extended-properties" xmlns:vt="http://schemas.openxmlformats.org/officeDocument/2006/docPropsVTypes">
  <Template/>
  <TotalTime>7696</TotalTime>
  <Words>3188</Words>
  <Application>Microsoft Office PowerPoint</Application>
  <PresentationFormat>Widescreen</PresentationFormat>
  <Paragraphs>220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Symbol</vt:lpstr>
      <vt:lpstr>Times New Roman</vt:lpstr>
      <vt:lpstr>Wingdings 3</vt:lpstr>
      <vt:lpstr>Wisp</vt:lpstr>
      <vt:lpstr>CHƯƠNG 7: TÌM KIẾM</vt:lpstr>
      <vt:lpstr>1. BÀI TOÁN TÌM KIẾM</vt:lpstr>
      <vt:lpstr>1. BÀI TOÁN TÌM KIẾM</vt:lpstr>
      <vt:lpstr>1. BÀI TOÁN TÌM KIẾM</vt:lpstr>
      <vt:lpstr>2. TÌM KIẾM TUẦN TỰ (SEQUENTIAL SEARCHING</vt:lpstr>
      <vt:lpstr>2. TÌM KIẾM TUẦN TỰ (SEQUENTIAL SEARCHING</vt:lpstr>
      <vt:lpstr>3. TÌM KIẾM NHỊ PHÂN</vt:lpstr>
      <vt:lpstr>3. TÌM KIẾM NHỊ PHÂN</vt:lpstr>
      <vt:lpstr>3. TÌM KIẾM NHỊ PHÂN</vt:lpstr>
      <vt:lpstr>3. TÌM KIẾM NHỊ PHÂN</vt:lpstr>
      <vt:lpstr>3. TÌM KIẾM NHỊ PHÂN</vt:lpstr>
      <vt:lpstr>3. TÌM KIẾM NHỊ PHÂN</vt:lpstr>
      <vt:lpstr>3. TÌM KIẾM NHỊ PHÂN</vt:lpstr>
      <vt:lpstr>3. TÌM KIẾM NHỊ PHÂN</vt:lpstr>
      <vt:lpstr>4. CÂY NHỊ PHÂN TÌM KIẾM </vt:lpstr>
      <vt:lpstr>4. CÂY NHỊ PHÂN TÌM KIẾM </vt:lpstr>
      <vt:lpstr>4. CÂY NHỊ PHÂN TÌM KIẾM </vt:lpstr>
      <vt:lpstr>4. CÂY NHỊ PHÂN TÌM KIẾM </vt:lpstr>
      <vt:lpstr>4. CÂY NHỊ PHÂN TÌM KIẾM </vt:lpstr>
      <vt:lpstr>4. CÂY NHỊ PHÂN TÌM KIẾM </vt:lpstr>
      <vt:lpstr>4. CÂY NHỊ PHÂN TÌM KIẾM </vt:lpstr>
      <vt:lpstr>4. CÂY NHỊ PHÂN TÌM KIẾM </vt:lpstr>
      <vt:lpstr>4. CÂY NHỊ PHÂN TÌM KIẾM </vt:lpstr>
      <vt:lpstr>4. CÂY NHỊ PHÂN TÌM KIẾM </vt:lpstr>
      <vt:lpstr>4. CÂY NHỊ PHÂN TÌM KIẾM </vt:lpstr>
      <vt:lpstr>4. CÂY NHỊ PHÂN TÌM KIẾM </vt:lpstr>
      <vt:lpstr>4. CÂY NHỊ PHÂN TÌM KIẾM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799</cp:revision>
  <dcterms:created xsi:type="dcterms:W3CDTF">2020-04-19T14:17:57Z</dcterms:created>
  <dcterms:modified xsi:type="dcterms:W3CDTF">2021-10-12T08:02:01Z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0x010100248798F28075534DAA674932917787E7</vt:lpwstr>
  </property>
</Properties>
</file>