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340" r:id="rId3"/>
    <p:sldId id="490" r:id="rId4"/>
    <p:sldId id="492" r:id="rId5"/>
    <p:sldId id="577" r:id="rId6"/>
    <p:sldId id="475" r:id="rId7"/>
    <p:sldId id="558" r:id="rId8"/>
    <p:sldId id="557" r:id="rId9"/>
    <p:sldId id="555" r:id="rId10"/>
    <p:sldId id="563" r:id="rId11"/>
    <p:sldId id="564" r:id="rId12"/>
    <p:sldId id="578" r:id="rId13"/>
    <p:sldId id="559" r:id="rId14"/>
    <p:sldId id="560" r:id="rId15"/>
    <p:sldId id="562" r:id="rId16"/>
    <p:sldId id="583" r:id="rId17"/>
    <p:sldId id="584" r:id="rId18"/>
    <p:sldId id="585" r:id="rId19"/>
    <p:sldId id="579" r:id="rId20"/>
    <p:sldId id="586" r:id="rId21"/>
    <p:sldId id="565" r:id="rId22"/>
    <p:sldId id="566" r:id="rId23"/>
    <p:sldId id="567" r:id="rId24"/>
    <p:sldId id="568" r:id="rId25"/>
    <p:sldId id="569" r:id="rId26"/>
    <p:sldId id="570" r:id="rId27"/>
    <p:sldId id="581" r:id="rId28"/>
    <p:sldId id="582" r:id="rId29"/>
    <p:sldId id="580" r:id="rId30"/>
    <p:sldId id="587" r:id="rId31"/>
    <p:sldId id="571" r:id="rId32"/>
    <p:sldId id="572" r:id="rId33"/>
    <p:sldId id="573" r:id="rId34"/>
    <p:sldId id="574" r:id="rId35"/>
    <p:sldId id="575" r:id="rId36"/>
    <p:sldId id="576" r:id="rId37"/>
    <p:sldId id="554" r:id="rId38"/>
    <p:sldId id="588" r:id="rId3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 id="490"/>
            <p14:sldId id="492"/>
          </p14:sldIdLst>
        </p14:section>
        <p14:section name="Thuật ngữ" id="{7ECD22BB-A909-4A94-86EB-C84EA9A73197}">
          <p14:sldIdLst>
            <p14:sldId id="577"/>
            <p14:sldId id="475"/>
            <p14:sldId id="558"/>
            <p14:sldId id="557"/>
            <p14:sldId id="555"/>
            <p14:sldId id="563"/>
            <p14:sldId id="564"/>
          </p14:sldIdLst>
        </p14:section>
        <p14:section name="Mật khẩu" id="{9B13CF11-1997-4E61-B546-0D183B07FF42}">
          <p14:sldIdLst>
            <p14:sldId id="578"/>
            <p14:sldId id="559"/>
            <p14:sldId id="560"/>
            <p14:sldId id="562"/>
            <p14:sldId id="583"/>
            <p14:sldId id="584"/>
            <p14:sldId id="585"/>
          </p14:sldIdLst>
        </p14:section>
        <p14:section name="Nonce" id="{63F9F8D9-A413-47AE-BE89-36EFC386D552}">
          <p14:sldIdLst>
            <p14:sldId id="579"/>
            <p14:sldId id="586"/>
            <p14:sldId id="565"/>
            <p14:sldId id="566"/>
            <p14:sldId id="567"/>
            <p14:sldId id="568"/>
            <p14:sldId id="569"/>
            <p14:sldId id="570"/>
            <p14:sldId id="581"/>
            <p14:sldId id="582"/>
          </p14:sldIdLst>
        </p14:section>
        <p14:section name="Timestamp" id="{05A8EB03-6EE2-45FA-882C-36CC7A808DBF}">
          <p14:sldIdLst>
            <p14:sldId id="580"/>
            <p14:sldId id="587"/>
            <p14:sldId id="571"/>
            <p14:sldId id="572"/>
            <p14:sldId id="573"/>
            <p14:sldId id="574"/>
            <p14:sldId id="575"/>
            <p14:sldId id="576"/>
          </p14:sldIdLst>
        </p14:section>
        <p14:section name="End" id="{96B9BDE9-9497-4A45-9361-932B26AD628B}">
          <p14:sldIdLst>
            <p14:sldId id="554"/>
            <p14:sldId id="58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FF"/>
    <a:srgbClr val="00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731" autoAdjust="0"/>
  </p:normalViewPr>
  <p:slideViewPr>
    <p:cSldViewPr>
      <p:cViewPr>
        <p:scale>
          <a:sx n="88" d="100"/>
          <a:sy n="88" d="100"/>
        </p:scale>
        <p:origin x="-72" y="-2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4400" b="1" noProof="0" smtClean="0"/>
            <a:t>1</a:t>
          </a:r>
          <a:endParaRPr lang="vi-VN" sz="4400" b="1" noProof="0"/>
        </a:p>
      </dgm:t>
    </dgm:pt>
    <dgm:pt modelId="{D1FC4842-2686-45D4-A56A-3F897EF3B16F}" type="parTrans" cxnId="{740F8903-5739-4710-9802-9B1B3A04DE18}">
      <dgm:prSet/>
      <dgm:spPr/>
      <dgm:t>
        <a:bodyPr/>
        <a:lstStyle/>
        <a:p>
          <a:endParaRPr lang="vi-VN" sz="1600" noProof="0"/>
        </a:p>
      </dgm:t>
    </dgm:pt>
    <dgm:pt modelId="{E35E76B6-7078-4B09-B349-C02F66AA5978}" type="sibTrans" cxnId="{740F8903-5739-4710-9802-9B1B3A04DE18}">
      <dgm:prSet/>
      <dgm:spPr/>
      <dgm:t>
        <a:bodyPr/>
        <a:lstStyle/>
        <a:p>
          <a:endParaRPr lang="vi-VN" sz="1600" noProof="0"/>
        </a:p>
      </dgm:t>
    </dgm:pt>
    <dgm:pt modelId="{9EA58EC5-7D69-4397-8093-5A4FCBD369E8}">
      <dgm:prSet custT="1"/>
      <dgm:spPr/>
      <dgm:t>
        <a:bodyPr/>
        <a:lstStyle/>
        <a:p>
          <a:r>
            <a:rPr lang="vi-VN" sz="4400" b="0" noProof="0" smtClean="0"/>
            <a:t>Khái niệm, phân loại xác thực và giao thức xác thực</a:t>
          </a:r>
          <a:endParaRPr lang="vi-VN" sz="4400" b="0" noProof="0" dirty="0"/>
        </a:p>
      </dgm:t>
    </dgm:pt>
    <dgm:pt modelId="{D56EEE90-AC73-4E4D-8BBC-6E0E7885DFB1}" type="parTrans" cxnId="{7F37D5C8-E16A-4389-ABBC-ABB93E9EB1A4}">
      <dgm:prSet/>
      <dgm:spPr/>
      <dgm:t>
        <a:bodyPr/>
        <a:lstStyle/>
        <a:p>
          <a:endParaRPr lang="vi-VN" sz="1600" noProof="0"/>
        </a:p>
      </dgm:t>
    </dgm:pt>
    <dgm:pt modelId="{D5E5875A-C60C-4FC3-869B-722E371FA6E0}" type="sibTrans" cxnId="{7F37D5C8-E16A-4389-ABBC-ABB93E9EB1A4}">
      <dgm:prSet/>
      <dgm:spPr/>
      <dgm:t>
        <a:bodyPr/>
        <a:lstStyle/>
        <a:p>
          <a:endParaRPr lang="vi-VN" sz="1600" noProof="0"/>
        </a:p>
      </dgm:t>
    </dgm:pt>
    <dgm:pt modelId="{759FDF1A-46CB-4DD6-A232-39900ACE14DF}">
      <dgm:prSet custT="1"/>
      <dgm:spPr/>
      <dgm:t>
        <a:bodyPr/>
        <a:lstStyle/>
        <a:p>
          <a:r>
            <a:rPr lang="vi-VN" sz="4400" noProof="0" dirty="0" smtClean="0"/>
            <a:t>2</a:t>
          </a:r>
          <a:endParaRPr lang="vi-VN" sz="4400" noProof="0" dirty="0"/>
        </a:p>
      </dgm:t>
    </dgm:pt>
    <dgm:pt modelId="{EBD1FDD3-F3E1-4EF5-AB02-3A05A129FFE4}" type="parTrans" cxnId="{1C7B2439-98A6-4A2B-BDB8-438079493C67}">
      <dgm:prSet/>
      <dgm:spPr/>
      <dgm:t>
        <a:bodyPr/>
        <a:lstStyle/>
        <a:p>
          <a:endParaRPr lang="vi-VN" sz="1600" noProof="0"/>
        </a:p>
      </dgm:t>
    </dgm:pt>
    <dgm:pt modelId="{840B7BEC-A424-4364-B52E-A493DF1255BE}" type="sibTrans" cxnId="{1C7B2439-98A6-4A2B-BDB8-438079493C67}">
      <dgm:prSet/>
      <dgm:spPr/>
      <dgm:t>
        <a:bodyPr/>
        <a:lstStyle/>
        <a:p>
          <a:endParaRPr lang="vi-VN" sz="1600" noProof="0"/>
        </a:p>
      </dgm:t>
    </dgm:pt>
    <dgm:pt modelId="{374B3CF0-3CBE-41CF-A774-9FD3C3CD3C85}">
      <dgm:prSet custT="1"/>
      <dgm:spPr/>
      <dgm:t>
        <a:bodyPr/>
        <a:lstStyle/>
        <a:p>
          <a:r>
            <a:rPr lang="vi-VN" sz="4400" noProof="0" smtClean="0"/>
            <a:t>Truyền trực tiếp bí mật</a:t>
          </a:r>
          <a:endParaRPr lang="vi-VN" sz="4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4400" noProof="0" smtClean="0"/>
            <a:t>Thách đố bằng nonce</a:t>
          </a:r>
          <a:endParaRPr lang="vi-VN" sz="44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4400" noProof="0" dirty="0" smtClean="0"/>
            <a:t>3</a:t>
          </a:r>
          <a:endParaRPr lang="vi-VN" sz="4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4400" noProof="0" smtClean="0"/>
            <a:t>Thách đố bằng timestamp</a:t>
          </a:r>
          <a:endParaRPr lang="vi-VN" sz="44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4400" noProof="0" smtClean="0"/>
            <a:t>4</a:t>
          </a:r>
          <a:endParaRPr lang="vi-VN" sz="4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3" presStyleCnt="4">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3" destOrd="0" parTransId="{F70655E2-769A-451D-AE02-BB5BED8FBC7F}" sibTransId="{4965F2AA-35A2-42EF-82FD-941441DF9E8D}"/>
    <dgm:cxn modelId="{89F6AEB2-4790-487C-AC1B-D20A20054F51}" type="presOf" srcId="{9EA58EC5-7D69-4397-8093-5A4FCBD369E8}" destId="{A08A9154-0BEB-4230-91C9-16FAC1EF6E1C}" srcOrd="0" destOrd="0" presId="urn:diagrams.loki3.com/NumberedList"/>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5" destOrd="0" presId="urn:diagrams.loki3.com/NumberedList"/>
    <dgm:cxn modelId="{00CB71EB-008D-4D47-B89C-EEFAA1BD6256}" type="presParOf" srcId="{BDFB8683-95A4-4BBF-9344-3A0D69314DBB}" destId="{9CB7C94A-ECFC-4EE1-A149-2162BC188C4E}" srcOrd="6"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a:solidFill>
          <a:srgbClr val="00FF00"/>
        </a:solidFill>
      </dgm:spPr>
      <dgm:t>
        <a:bodyPr/>
        <a:lstStyle/>
        <a:p>
          <a:r>
            <a:rPr lang="vi-VN" sz="4400" b="1" noProof="0" smtClean="0"/>
            <a:t>1</a:t>
          </a:r>
          <a:endParaRPr lang="vi-VN" sz="4400" b="1" noProof="0"/>
        </a:p>
      </dgm:t>
    </dgm:pt>
    <dgm:pt modelId="{D1FC4842-2686-45D4-A56A-3F897EF3B16F}" type="parTrans" cxnId="{740F8903-5739-4710-9802-9B1B3A04DE18}">
      <dgm:prSet/>
      <dgm:spPr/>
      <dgm:t>
        <a:bodyPr/>
        <a:lstStyle/>
        <a:p>
          <a:endParaRPr lang="vi-VN" sz="1600" noProof="0"/>
        </a:p>
      </dgm:t>
    </dgm:pt>
    <dgm:pt modelId="{E35E76B6-7078-4B09-B349-C02F66AA5978}" type="sibTrans" cxnId="{740F8903-5739-4710-9802-9B1B3A04DE18}">
      <dgm:prSet/>
      <dgm:spPr/>
      <dgm:t>
        <a:bodyPr/>
        <a:lstStyle/>
        <a:p>
          <a:endParaRPr lang="vi-VN" sz="1600" noProof="0"/>
        </a:p>
      </dgm:t>
    </dgm:pt>
    <dgm:pt modelId="{9EA58EC5-7D69-4397-8093-5A4FCBD369E8}">
      <dgm:prSet custT="1"/>
      <dgm:spPr>
        <a:solidFill>
          <a:srgbClr val="00FF00"/>
        </a:solidFill>
      </dgm:spPr>
      <dgm:t>
        <a:bodyPr/>
        <a:lstStyle/>
        <a:p>
          <a:r>
            <a:rPr lang="vi-VN" sz="4400" b="0" noProof="0" smtClean="0"/>
            <a:t>Khái niệm, phân loại xác thực và giao thức xác thực</a:t>
          </a:r>
          <a:endParaRPr lang="vi-VN" sz="4400" b="0" noProof="0" dirty="0"/>
        </a:p>
      </dgm:t>
    </dgm:pt>
    <dgm:pt modelId="{D56EEE90-AC73-4E4D-8BBC-6E0E7885DFB1}" type="parTrans" cxnId="{7F37D5C8-E16A-4389-ABBC-ABB93E9EB1A4}">
      <dgm:prSet/>
      <dgm:spPr/>
      <dgm:t>
        <a:bodyPr/>
        <a:lstStyle/>
        <a:p>
          <a:endParaRPr lang="vi-VN" sz="1600" noProof="0"/>
        </a:p>
      </dgm:t>
    </dgm:pt>
    <dgm:pt modelId="{D5E5875A-C60C-4FC3-869B-722E371FA6E0}" type="sibTrans" cxnId="{7F37D5C8-E16A-4389-ABBC-ABB93E9EB1A4}">
      <dgm:prSet/>
      <dgm:spPr/>
      <dgm:t>
        <a:bodyPr/>
        <a:lstStyle/>
        <a:p>
          <a:endParaRPr lang="vi-VN" sz="1600" noProof="0"/>
        </a:p>
      </dgm:t>
    </dgm:pt>
    <dgm:pt modelId="{759FDF1A-46CB-4DD6-A232-39900ACE14DF}">
      <dgm:prSet custT="1"/>
      <dgm:spPr/>
      <dgm:t>
        <a:bodyPr/>
        <a:lstStyle/>
        <a:p>
          <a:r>
            <a:rPr lang="vi-VN" sz="4400" noProof="0" dirty="0" smtClean="0"/>
            <a:t>2</a:t>
          </a:r>
          <a:endParaRPr lang="vi-VN" sz="4400" noProof="0" dirty="0"/>
        </a:p>
      </dgm:t>
    </dgm:pt>
    <dgm:pt modelId="{EBD1FDD3-F3E1-4EF5-AB02-3A05A129FFE4}" type="parTrans" cxnId="{1C7B2439-98A6-4A2B-BDB8-438079493C67}">
      <dgm:prSet/>
      <dgm:spPr/>
      <dgm:t>
        <a:bodyPr/>
        <a:lstStyle/>
        <a:p>
          <a:endParaRPr lang="vi-VN" sz="1600" noProof="0"/>
        </a:p>
      </dgm:t>
    </dgm:pt>
    <dgm:pt modelId="{840B7BEC-A424-4364-B52E-A493DF1255BE}" type="sibTrans" cxnId="{1C7B2439-98A6-4A2B-BDB8-438079493C67}">
      <dgm:prSet/>
      <dgm:spPr/>
      <dgm:t>
        <a:bodyPr/>
        <a:lstStyle/>
        <a:p>
          <a:endParaRPr lang="vi-VN" sz="1600" noProof="0"/>
        </a:p>
      </dgm:t>
    </dgm:pt>
    <dgm:pt modelId="{374B3CF0-3CBE-41CF-A774-9FD3C3CD3C85}">
      <dgm:prSet custT="1"/>
      <dgm:spPr/>
      <dgm:t>
        <a:bodyPr/>
        <a:lstStyle/>
        <a:p>
          <a:r>
            <a:rPr lang="vi-VN" sz="4400" noProof="0" smtClean="0"/>
            <a:t>Truyền trực tiếp bí mật</a:t>
          </a:r>
          <a:endParaRPr lang="vi-VN" sz="4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4400" noProof="0" dirty="0" smtClean="0"/>
            <a:t>Thách đố bằng </a:t>
          </a:r>
          <a:r>
            <a:rPr lang="vi-VN" sz="4400" noProof="0" dirty="0" smtClean="0"/>
            <a:t>nonce</a:t>
          </a:r>
          <a:endParaRPr lang="vi-VN" sz="44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4400" noProof="0" dirty="0" smtClean="0"/>
            <a:t>3</a:t>
          </a:r>
          <a:endParaRPr lang="vi-VN" sz="4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4400" noProof="0" smtClean="0"/>
            <a:t>Thách đố bằng timestamp</a:t>
          </a:r>
          <a:endParaRPr lang="vi-VN" sz="44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4400" noProof="0" smtClean="0"/>
            <a:t>4</a:t>
          </a:r>
          <a:endParaRPr lang="vi-VN" sz="4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custLinFactNeighborX="905" custLinFactNeighborY="-177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custLinFactNeighborX="5677" custLinFactNeighborY="-237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3" presStyleCnt="4">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3" destOrd="0" parTransId="{F70655E2-769A-451D-AE02-BB5BED8FBC7F}" sibTransId="{4965F2AA-35A2-42EF-82FD-941441DF9E8D}"/>
    <dgm:cxn modelId="{89F6AEB2-4790-487C-AC1B-D20A20054F51}" type="presOf" srcId="{9EA58EC5-7D69-4397-8093-5A4FCBD369E8}" destId="{A08A9154-0BEB-4230-91C9-16FAC1EF6E1C}" srcOrd="0" destOrd="0" presId="urn:diagrams.loki3.com/NumberedList"/>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5" destOrd="0" presId="urn:diagrams.loki3.com/NumberedList"/>
    <dgm:cxn modelId="{00CB71EB-008D-4D47-B89C-EEFAA1BD6256}" type="presParOf" srcId="{BDFB8683-95A4-4BBF-9344-3A0D69314DBB}" destId="{9CB7C94A-ECFC-4EE1-A149-2162BC188C4E}" srcOrd="6"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64FD227-F69C-4802-99CD-F57ABC3A510A}" type="doc">
      <dgm:prSet loTypeId="urn:microsoft.com/office/officeart/2005/8/layout/hierarchy2" loCatId="hierarchy" qsTypeId="urn:microsoft.com/office/officeart/2005/8/quickstyle/simple5" qsCatId="simple" csTypeId="urn:microsoft.com/office/officeart/2005/8/colors/colorful3" csCatId="colorful" phldr="1"/>
      <dgm:spPr/>
      <dgm:t>
        <a:bodyPr/>
        <a:lstStyle/>
        <a:p>
          <a:endParaRPr lang="en-US"/>
        </a:p>
      </dgm:t>
    </dgm:pt>
    <dgm:pt modelId="{0526C371-74E6-4D06-A716-A166704C362B}">
      <dgm:prSet phldrT="[Text]"/>
      <dgm:spPr/>
      <dgm:t>
        <a:bodyPr/>
        <a:lstStyle/>
        <a:p>
          <a:r>
            <a:rPr lang="vi-VN" smtClean="0"/>
            <a:t>Giao thức xác thực</a:t>
          </a:r>
          <a:endParaRPr lang="en-US"/>
        </a:p>
      </dgm:t>
    </dgm:pt>
    <dgm:pt modelId="{EE30747B-B9FE-4058-AF6F-E354880A5DFD}" type="parTrans" cxnId="{5D6D8193-C2E8-446D-B3E8-AF299F6191CF}">
      <dgm:prSet/>
      <dgm:spPr/>
      <dgm:t>
        <a:bodyPr/>
        <a:lstStyle/>
        <a:p>
          <a:endParaRPr lang="en-US"/>
        </a:p>
      </dgm:t>
    </dgm:pt>
    <dgm:pt modelId="{B9C2CEEF-65E5-4A74-B19B-1D0499221C4B}" type="sibTrans" cxnId="{5D6D8193-C2E8-446D-B3E8-AF299F6191CF}">
      <dgm:prSet/>
      <dgm:spPr/>
      <dgm:t>
        <a:bodyPr/>
        <a:lstStyle/>
        <a:p>
          <a:endParaRPr lang="en-US"/>
        </a:p>
      </dgm:t>
    </dgm:pt>
    <dgm:pt modelId="{89364366-7A89-4107-BAFE-1195C1A3C017}">
      <dgm:prSet phldrT="[Text]"/>
      <dgm:spPr/>
      <dgm:t>
        <a:bodyPr/>
        <a:lstStyle/>
        <a:p>
          <a:r>
            <a:rPr lang="vi-VN" smtClean="0"/>
            <a:t>Số chiều</a:t>
          </a:r>
          <a:endParaRPr lang="en-US"/>
        </a:p>
      </dgm:t>
    </dgm:pt>
    <dgm:pt modelId="{6327E2B3-66FA-4DD9-8202-27CA9026C2FD}" type="parTrans" cxnId="{19CAE6E6-261B-457B-B4C9-305245D1BB09}">
      <dgm:prSet/>
      <dgm:spPr/>
      <dgm:t>
        <a:bodyPr/>
        <a:lstStyle/>
        <a:p>
          <a:endParaRPr lang="en-US"/>
        </a:p>
      </dgm:t>
    </dgm:pt>
    <dgm:pt modelId="{74F69947-AD0C-446D-9DEB-4DC9D5AA5D4C}" type="sibTrans" cxnId="{19CAE6E6-261B-457B-B4C9-305245D1BB09}">
      <dgm:prSet/>
      <dgm:spPr/>
      <dgm:t>
        <a:bodyPr/>
        <a:lstStyle/>
        <a:p>
          <a:endParaRPr lang="en-US"/>
        </a:p>
      </dgm:t>
    </dgm:pt>
    <dgm:pt modelId="{4B8A448F-F951-4D7F-B788-26B0870C21EB}">
      <dgm:prSet phldrT="[Text]"/>
      <dgm:spPr/>
      <dgm:t>
        <a:bodyPr/>
        <a:lstStyle/>
        <a:p>
          <a:r>
            <a:rPr lang="vi-VN" smtClean="0"/>
            <a:t>1 chiều</a:t>
          </a:r>
          <a:endParaRPr lang="en-US"/>
        </a:p>
      </dgm:t>
    </dgm:pt>
    <dgm:pt modelId="{854239EF-B396-4B1C-A078-00C94289ACDF}" type="parTrans" cxnId="{3FBCE6E7-4F83-41E0-912F-E37712640492}">
      <dgm:prSet/>
      <dgm:spPr/>
      <dgm:t>
        <a:bodyPr/>
        <a:lstStyle/>
        <a:p>
          <a:endParaRPr lang="en-US"/>
        </a:p>
      </dgm:t>
    </dgm:pt>
    <dgm:pt modelId="{D9ABDF8F-0562-4773-A5BD-AB17001EAE67}" type="sibTrans" cxnId="{3FBCE6E7-4F83-41E0-912F-E37712640492}">
      <dgm:prSet/>
      <dgm:spPr/>
      <dgm:t>
        <a:bodyPr/>
        <a:lstStyle/>
        <a:p>
          <a:endParaRPr lang="en-US"/>
        </a:p>
      </dgm:t>
    </dgm:pt>
    <dgm:pt modelId="{A72CD07D-7D1B-4B65-A628-2762570AC53A}">
      <dgm:prSet phldrT="[Text]"/>
      <dgm:spPr/>
      <dgm:t>
        <a:bodyPr/>
        <a:lstStyle/>
        <a:p>
          <a:r>
            <a:rPr lang="vi-VN" smtClean="0"/>
            <a:t>2 chiều</a:t>
          </a:r>
          <a:endParaRPr lang="en-US"/>
        </a:p>
      </dgm:t>
    </dgm:pt>
    <dgm:pt modelId="{6CB18648-4798-4F87-ADC8-D9FB02895E82}" type="parTrans" cxnId="{362E32D7-DB2D-469A-BF95-41E2228C41D1}">
      <dgm:prSet/>
      <dgm:spPr/>
      <dgm:t>
        <a:bodyPr/>
        <a:lstStyle/>
        <a:p>
          <a:endParaRPr lang="en-US"/>
        </a:p>
      </dgm:t>
    </dgm:pt>
    <dgm:pt modelId="{579A3AE6-DEEB-4879-945F-5F3C87EFE4F1}" type="sibTrans" cxnId="{362E32D7-DB2D-469A-BF95-41E2228C41D1}">
      <dgm:prSet/>
      <dgm:spPr/>
      <dgm:t>
        <a:bodyPr/>
        <a:lstStyle/>
        <a:p>
          <a:endParaRPr lang="en-US"/>
        </a:p>
      </dgm:t>
    </dgm:pt>
    <dgm:pt modelId="{D7CBB580-9432-4D15-9BB0-AC76D4E11A95}">
      <dgm:prSet phldrT="[Text]"/>
      <dgm:spPr/>
      <dgm:t>
        <a:bodyPr/>
        <a:lstStyle/>
        <a:p>
          <a:r>
            <a:rPr lang="vi-VN" smtClean="0"/>
            <a:t>Thỏa thuận khóa</a:t>
          </a:r>
          <a:endParaRPr lang="en-US"/>
        </a:p>
      </dgm:t>
    </dgm:pt>
    <dgm:pt modelId="{692B8E4C-05E9-4D46-9798-EA1BAE5319F1}" type="parTrans" cxnId="{B6619D86-0065-4D13-93F2-9A5627A90AE1}">
      <dgm:prSet/>
      <dgm:spPr/>
      <dgm:t>
        <a:bodyPr/>
        <a:lstStyle/>
        <a:p>
          <a:endParaRPr lang="en-US"/>
        </a:p>
      </dgm:t>
    </dgm:pt>
    <dgm:pt modelId="{A0BFAD9D-7B1A-4273-8722-D797EDA4BA5B}" type="sibTrans" cxnId="{B6619D86-0065-4D13-93F2-9A5627A90AE1}">
      <dgm:prSet/>
      <dgm:spPr/>
      <dgm:t>
        <a:bodyPr/>
        <a:lstStyle/>
        <a:p>
          <a:endParaRPr lang="en-US"/>
        </a:p>
      </dgm:t>
    </dgm:pt>
    <dgm:pt modelId="{9BE2B585-B011-41AB-8AFD-DF708C2E6E5D}">
      <dgm:prSet phldrT="[Text]"/>
      <dgm:spPr/>
      <dgm:t>
        <a:bodyPr/>
        <a:lstStyle/>
        <a:p>
          <a:r>
            <a:rPr lang="vi-VN" smtClean="0"/>
            <a:t>Có</a:t>
          </a:r>
          <a:endParaRPr lang="en-US"/>
        </a:p>
      </dgm:t>
    </dgm:pt>
    <dgm:pt modelId="{F0907755-6D5D-4E3F-AC0F-DEA423796B0F}" type="parTrans" cxnId="{3DDBB1AE-E8F9-4BF8-BCD9-36F5F1B5039A}">
      <dgm:prSet/>
      <dgm:spPr/>
      <dgm:t>
        <a:bodyPr/>
        <a:lstStyle/>
        <a:p>
          <a:endParaRPr lang="en-US"/>
        </a:p>
      </dgm:t>
    </dgm:pt>
    <dgm:pt modelId="{0A76FA1D-C189-4FC3-9654-17B23263D255}" type="sibTrans" cxnId="{3DDBB1AE-E8F9-4BF8-BCD9-36F5F1B5039A}">
      <dgm:prSet/>
      <dgm:spPr/>
      <dgm:t>
        <a:bodyPr/>
        <a:lstStyle/>
        <a:p>
          <a:endParaRPr lang="en-US"/>
        </a:p>
      </dgm:t>
    </dgm:pt>
    <dgm:pt modelId="{0265C73C-087C-4057-95A8-A9F96C87A358}">
      <dgm:prSet phldrT="[Text]"/>
      <dgm:spPr/>
      <dgm:t>
        <a:bodyPr/>
        <a:lstStyle/>
        <a:p>
          <a:r>
            <a:rPr lang="vi-VN" smtClean="0"/>
            <a:t>Không</a:t>
          </a:r>
          <a:endParaRPr lang="en-US"/>
        </a:p>
      </dgm:t>
    </dgm:pt>
    <dgm:pt modelId="{4C98ADFA-9835-4443-894B-4EAFBA05BEAD}" type="parTrans" cxnId="{89316DEF-7994-4EB1-B2F1-6AB91AE0BA17}">
      <dgm:prSet/>
      <dgm:spPr/>
      <dgm:t>
        <a:bodyPr/>
        <a:lstStyle/>
        <a:p>
          <a:endParaRPr lang="en-US"/>
        </a:p>
      </dgm:t>
    </dgm:pt>
    <dgm:pt modelId="{4184B252-7297-429A-A5E7-012A4A633239}" type="sibTrans" cxnId="{89316DEF-7994-4EB1-B2F1-6AB91AE0BA17}">
      <dgm:prSet/>
      <dgm:spPr/>
      <dgm:t>
        <a:bodyPr/>
        <a:lstStyle/>
        <a:p>
          <a:endParaRPr lang="en-US"/>
        </a:p>
      </dgm:t>
    </dgm:pt>
    <dgm:pt modelId="{F9E30564-A76C-4195-9483-D8256E54D918}">
      <dgm:prSet phldrT="[Text]"/>
      <dgm:spPr/>
      <dgm:t>
        <a:bodyPr/>
        <a:lstStyle/>
        <a:p>
          <a:r>
            <a:rPr lang="vi-VN" smtClean="0"/>
            <a:t>Truyền yếu tố bí mật</a:t>
          </a:r>
          <a:endParaRPr lang="en-US"/>
        </a:p>
      </dgm:t>
    </dgm:pt>
    <dgm:pt modelId="{F91C8D6A-FC22-4ABB-B286-E71FA5EB5563}" type="parTrans" cxnId="{BD97CACC-618F-4F9D-9A1D-1C100E009A03}">
      <dgm:prSet/>
      <dgm:spPr/>
      <dgm:t>
        <a:bodyPr/>
        <a:lstStyle/>
        <a:p>
          <a:endParaRPr lang="en-US"/>
        </a:p>
      </dgm:t>
    </dgm:pt>
    <dgm:pt modelId="{2D611211-1B01-478E-B329-DB414786B7E9}" type="sibTrans" cxnId="{BD97CACC-618F-4F9D-9A1D-1C100E009A03}">
      <dgm:prSet/>
      <dgm:spPr/>
      <dgm:t>
        <a:bodyPr/>
        <a:lstStyle/>
        <a:p>
          <a:endParaRPr lang="en-US"/>
        </a:p>
      </dgm:t>
    </dgm:pt>
    <dgm:pt modelId="{39FE6C76-00A4-4FC7-B214-37C998CD377A}">
      <dgm:prSet phldrT="[Text]"/>
      <dgm:spPr/>
      <dgm:t>
        <a:bodyPr/>
        <a:lstStyle/>
        <a:p>
          <a:r>
            <a:rPr lang="vi-VN" smtClean="0"/>
            <a:t>Trực tiếp</a:t>
          </a:r>
          <a:endParaRPr lang="en-US"/>
        </a:p>
      </dgm:t>
    </dgm:pt>
    <dgm:pt modelId="{A60E958A-05E1-45A8-9821-A9C23860BD67}" type="parTrans" cxnId="{DF04E4C4-3413-4853-A835-49816AF2D636}">
      <dgm:prSet/>
      <dgm:spPr/>
      <dgm:t>
        <a:bodyPr/>
        <a:lstStyle/>
        <a:p>
          <a:endParaRPr lang="en-US"/>
        </a:p>
      </dgm:t>
    </dgm:pt>
    <dgm:pt modelId="{5F38A7F8-548E-4E0D-9C5C-A452A492F5F1}" type="sibTrans" cxnId="{DF04E4C4-3413-4853-A835-49816AF2D636}">
      <dgm:prSet/>
      <dgm:spPr/>
      <dgm:t>
        <a:bodyPr/>
        <a:lstStyle/>
        <a:p>
          <a:endParaRPr lang="en-US"/>
        </a:p>
      </dgm:t>
    </dgm:pt>
    <dgm:pt modelId="{9C5B1690-ED79-446D-9C3A-0432A60AFB6D}">
      <dgm:prSet phldrT="[Text]"/>
      <dgm:spPr/>
      <dgm:t>
        <a:bodyPr/>
        <a:lstStyle/>
        <a:p>
          <a:r>
            <a:rPr lang="vi-VN" smtClean="0"/>
            <a:t>Thách đố - Giải đố</a:t>
          </a:r>
          <a:endParaRPr lang="en-US"/>
        </a:p>
      </dgm:t>
    </dgm:pt>
    <dgm:pt modelId="{B2E1F437-6B31-4A43-BB51-0EB4ECF69320}" type="parTrans" cxnId="{029B62CE-858C-43F4-9306-63CD84FAAB14}">
      <dgm:prSet/>
      <dgm:spPr/>
      <dgm:t>
        <a:bodyPr/>
        <a:lstStyle/>
        <a:p>
          <a:endParaRPr lang="en-US"/>
        </a:p>
      </dgm:t>
    </dgm:pt>
    <dgm:pt modelId="{A3FF8241-D66E-4018-A999-E56E12B8EBD9}" type="sibTrans" cxnId="{029B62CE-858C-43F4-9306-63CD84FAAB14}">
      <dgm:prSet/>
      <dgm:spPr/>
      <dgm:t>
        <a:bodyPr/>
        <a:lstStyle/>
        <a:p>
          <a:endParaRPr lang="en-US"/>
        </a:p>
      </dgm:t>
    </dgm:pt>
    <dgm:pt modelId="{729EC580-89E8-41CA-95E3-0BB3B09F88A9}">
      <dgm:prSet phldrT="[Text]"/>
      <dgm:spPr/>
      <dgm:t>
        <a:bodyPr/>
        <a:lstStyle/>
        <a:p>
          <a:r>
            <a:rPr lang="vi-VN" smtClean="0"/>
            <a:t>Nonce</a:t>
          </a:r>
          <a:endParaRPr lang="en-US"/>
        </a:p>
      </dgm:t>
    </dgm:pt>
    <dgm:pt modelId="{E9E7DB87-C604-4E80-B934-7577CF29BE08}" type="parTrans" cxnId="{0B16CEC5-665E-4BB1-A028-2D74799A142D}">
      <dgm:prSet/>
      <dgm:spPr/>
      <dgm:t>
        <a:bodyPr/>
        <a:lstStyle/>
        <a:p>
          <a:endParaRPr lang="en-US"/>
        </a:p>
      </dgm:t>
    </dgm:pt>
    <dgm:pt modelId="{1221D6D3-0E34-412A-832C-7435646207CB}" type="sibTrans" cxnId="{0B16CEC5-665E-4BB1-A028-2D74799A142D}">
      <dgm:prSet/>
      <dgm:spPr/>
      <dgm:t>
        <a:bodyPr/>
        <a:lstStyle/>
        <a:p>
          <a:endParaRPr lang="en-US"/>
        </a:p>
      </dgm:t>
    </dgm:pt>
    <dgm:pt modelId="{4E4F5E61-868F-4D6C-958D-8F665311EE40}">
      <dgm:prSet phldrT="[Text]"/>
      <dgm:spPr/>
      <dgm:t>
        <a:bodyPr/>
        <a:lstStyle/>
        <a:p>
          <a:r>
            <a:rPr lang="vi-VN" smtClean="0"/>
            <a:t>Timestamp</a:t>
          </a:r>
          <a:endParaRPr lang="en-US"/>
        </a:p>
      </dgm:t>
    </dgm:pt>
    <dgm:pt modelId="{CCF6ABE0-7503-44E7-B3AD-FD8E2609FACC}" type="parTrans" cxnId="{9192ECDF-6C7F-4472-87EE-9C26D476C13E}">
      <dgm:prSet/>
      <dgm:spPr/>
      <dgm:t>
        <a:bodyPr/>
        <a:lstStyle/>
        <a:p>
          <a:endParaRPr lang="en-US"/>
        </a:p>
      </dgm:t>
    </dgm:pt>
    <dgm:pt modelId="{716996B0-2ED8-4951-AD61-8EA1D79EC7B8}" type="sibTrans" cxnId="{9192ECDF-6C7F-4472-87EE-9C26D476C13E}">
      <dgm:prSet/>
      <dgm:spPr/>
      <dgm:t>
        <a:bodyPr/>
        <a:lstStyle/>
        <a:p>
          <a:endParaRPr lang="en-US"/>
        </a:p>
      </dgm:t>
    </dgm:pt>
    <dgm:pt modelId="{3383F4B0-70EF-4F38-A514-BD8DF76FF3CF}" type="pres">
      <dgm:prSet presAssocID="{564FD227-F69C-4802-99CD-F57ABC3A510A}" presName="diagram" presStyleCnt="0">
        <dgm:presLayoutVars>
          <dgm:chPref val="1"/>
          <dgm:dir/>
          <dgm:animOne val="branch"/>
          <dgm:animLvl val="lvl"/>
          <dgm:resizeHandles val="exact"/>
        </dgm:presLayoutVars>
      </dgm:prSet>
      <dgm:spPr/>
      <dgm:t>
        <a:bodyPr/>
        <a:lstStyle/>
        <a:p>
          <a:endParaRPr lang="en-US"/>
        </a:p>
      </dgm:t>
    </dgm:pt>
    <dgm:pt modelId="{A29948DC-8DEF-419A-A98E-EA15CE1A4FCE}" type="pres">
      <dgm:prSet presAssocID="{0526C371-74E6-4D06-A716-A166704C362B}" presName="root1" presStyleCnt="0"/>
      <dgm:spPr/>
    </dgm:pt>
    <dgm:pt modelId="{AF216EC2-FDC6-4B13-B64B-0843796BE818}" type="pres">
      <dgm:prSet presAssocID="{0526C371-74E6-4D06-A716-A166704C362B}" presName="LevelOneTextNode" presStyleLbl="node0" presStyleIdx="0" presStyleCnt="1">
        <dgm:presLayoutVars>
          <dgm:chPref val="3"/>
        </dgm:presLayoutVars>
      </dgm:prSet>
      <dgm:spPr/>
      <dgm:t>
        <a:bodyPr/>
        <a:lstStyle/>
        <a:p>
          <a:endParaRPr lang="en-US"/>
        </a:p>
      </dgm:t>
    </dgm:pt>
    <dgm:pt modelId="{67C95289-3911-47D5-B3F6-4AE9366832A6}" type="pres">
      <dgm:prSet presAssocID="{0526C371-74E6-4D06-A716-A166704C362B}" presName="level2hierChild" presStyleCnt="0"/>
      <dgm:spPr/>
    </dgm:pt>
    <dgm:pt modelId="{360A4377-ED7D-4AFE-9127-E948910FBD98}" type="pres">
      <dgm:prSet presAssocID="{6327E2B3-66FA-4DD9-8202-27CA9026C2FD}" presName="conn2-1" presStyleLbl="parChTrans1D2" presStyleIdx="0" presStyleCnt="3"/>
      <dgm:spPr/>
      <dgm:t>
        <a:bodyPr/>
        <a:lstStyle/>
        <a:p>
          <a:endParaRPr lang="en-US"/>
        </a:p>
      </dgm:t>
    </dgm:pt>
    <dgm:pt modelId="{3D8F77FC-E27E-406C-863C-EFC86566BF41}" type="pres">
      <dgm:prSet presAssocID="{6327E2B3-66FA-4DD9-8202-27CA9026C2FD}" presName="connTx" presStyleLbl="parChTrans1D2" presStyleIdx="0" presStyleCnt="3"/>
      <dgm:spPr/>
      <dgm:t>
        <a:bodyPr/>
        <a:lstStyle/>
        <a:p>
          <a:endParaRPr lang="en-US"/>
        </a:p>
      </dgm:t>
    </dgm:pt>
    <dgm:pt modelId="{1074D705-2474-4A63-A4CB-BE475AAD755D}" type="pres">
      <dgm:prSet presAssocID="{89364366-7A89-4107-BAFE-1195C1A3C017}" presName="root2" presStyleCnt="0"/>
      <dgm:spPr/>
    </dgm:pt>
    <dgm:pt modelId="{82EE1E61-7DDE-49D1-8D63-375675596746}" type="pres">
      <dgm:prSet presAssocID="{89364366-7A89-4107-BAFE-1195C1A3C017}" presName="LevelTwoTextNode" presStyleLbl="node2" presStyleIdx="0" presStyleCnt="3">
        <dgm:presLayoutVars>
          <dgm:chPref val="3"/>
        </dgm:presLayoutVars>
      </dgm:prSet>
      <dgm:spPr/>
      <dgm:t>
        <a:bodyPr/>
        <a:lstStyle/>
        <a:p>
          <a:endParaRPr lang="en-US"/>
        </a:p>
      </dgm:t>
    </dgm:pt>
    <dgm:pt modelId="{2CB322FE-D71E-4B30-B34A-01C7A62CA6E3}" type="pres">
      <dgm:prSet presAssocID="{89364366-7A89-4107-BAFE-1195C1A3C017}" presName="level3hierChild" presStyleCnt="0"/>
      <dgm:spPr/>
    </dgm:pt>
    <dgm:pt modelId="{3B78EFF0-3E9F-43CC-B133-14742FE4DF77}" type="pres">
      <dgm:prSet presAssocID="{854239EF-B396-4B1C-A078-00C94289ACDF}" presName="conn2-1" presStyleLbl="parChTrans1D3" presStyleIdx="0" presStyleCnt="6"/>
      <dgm:spPr/>
      <dgm:t>
        <a:bodyPr/>
        <a:lstStyle/>
        <a:p>
          <a:endParaRPr lang="en-US"/>
        </a:p>
      </dgm:t>
    </dgm:pt>
    <dgm:pt modelId="{4F988FF4-2616-4FB0-97B4-66F6C789F3D6}" type="pres">
      <dgm:prSet presAssocID="{854239EF-B396-4B1C-A078-00C94289ACDF}" presName="connTx" presStyleLbl="parChTrans1D3" presStyleIdx="0" presStyleCnt="6"/>
      <dgm:spPr/>
      <dgm:t>
        <a:bodyPr/>
        <a:lstStyle/>
        <a:p>
          <a:endParaRPr lang="en-US"/>
        </a:p>
      </dgm:t>
    </dgm:pt>
    <dgm:pt modelId="{E8F260EF-4A33-4B10-9935-320B5D481B34}" type="pres">
      <dgm:prSet presAssocID="{4B8A448F-F951-4D7F-B788-26B0870C21EB}" presName="root2" presStyleCnt="0"/>
      <dgm:spPr/>
    </dgm:pt>
    <dgm:pt modelId="{AA61EE27-1304-4ADD-B0FB-385C9DFB8572}" type="pres">
      <dgm:prSet presAssocID="{4B8A448F-F951-4D7F-B788-26B0870C21EB}" presName="LevelTwoTextNode" presStyleLbl="node3" presStyleIdx="0" presStyleCnt="6">
        <dgm:presLayoutVars>
          <dgm:chPref val="3"/>
        </dgm:presLayoutVars>
      </dgm:prSet>
      <dgm:spPr/>
      <dgm:t>
        <a:bodyPr/>
        <a:lstStyle/>
        <a:p>
          <a:endParaRPr lang="en-US"/>
        </a:p>
      </dgm:t>
    </dgm:pt>
    <dgm:pt modelId="{F5E48138-04D4-4823-AF80-2A457A264A6F}" type="pres">
      <dgm:prSet presAssocID="{4B8A448F-F951-4D7F-B788-26B0870C21EB}" presName="level3hierChild" presStyleCnt="0"/>
      <dgm:spPr/>
    </dgm:pt>
    <dgm:pt modelId="{3F6C540C-4398-4555-A074-9797098A5530}" type="pres">
      <dgm:prSet presAssocID="{6CB18648-4798-4F87-ADC8-D9FB02895E82}" presName="conn2-1" presStyleLbl="parChTrans1D3" presStyleIdx="1" presStyleCnt="6"/>
      <dgm:spPr/>
      <dgm:t>
        <a:bodyPr/>
        <a:lstStyle/>
        <a:p>
          <a:endParaRPr lang="en-US"/>
        </a:p>
      </dgm:t>
    </dgm:pt>
    <dgm:pt modelId="{626B6FCC-7758-4410-B84D-77BA2E352A80}" type="pres">
      <dgm:prSet presAssocID="{6CB18648-4798-4F87-ADC8-D9FB02895E82}" presName="connTx" presStyleLbl="parChTrans1D3" presStyleIdx="1" presStyleCnt="6"/>
      <dgm:spPr/>
      <dgm:t>
        <a:bodyPr/>
        <a:lstStyle/>
        <a:p>
          <a:endParaRPr lang="en-US"/>
        </a:p>
      </dgm:t>
    </dgm:pt>
    <dgm:pt modelId="{DBBD89F8-C7F6-4362-A251-9127AF6F1AC8}" type="pres">
      <dgm:prSet presAssocID="{A72CD07D-7D1B-4B65-A628-2762570AC53A}" presName="root2" presStyleCnt="0"/>
      <dgm:spPr/>
    </dgm:pt>
    <dgm:pt modelId="{0DB33540-FB85-4625-AB6D-03F715D42AD0}" type="pres">
      <dgm:prSet presAssocID="{A72CD07D-7D1B-4B65-A628-2762570AC53A}" presName="LevelTwoTextNode" presStyleLbl="node3" presStyleIdx="1" presStyleCnt="6">
        <dgm:presLayoutVars>
          <dgm:chPref val="3"/>
        </dgm:presLayoutVars>
      </dgm:prSet>
      <dgm:spPr/>
      <dgm:t>
        <a:bodyPr/>
        <a:lstStyle/>
        <a:p>
          <a:endParaRPr lang="en-US"/>
        </a:p>
      </dgm:t>
    </dgm:pt>
    <dgm:pt modelId="{03A65013-28BC-4F72-8543-F3703A571735}" type="pres">
      <dgm:prSet presAssocID="{A72CD07D-7D1B-4B65-A628-2762570AC53A}" presName="level3hierChild" presStyleCnt="0"/>
      <dgm:spPr/>
    </dgm:pt>
    <dgm:pt modelId="{AD65A6BC-C35E-4F18-93F7-2D72CC8DC150}" type="pres">
      <dgm:prSet presAssocID="{692B8E4C-05E9-4D46-9798-EA1BAE5319F1}" presName="conn2-1" presStyleLbl="parChTrans1D2" presStyleIdx="1" presStyleCnt="3"/>
      <dgm:spPr/>
      <dgm:t>
        <a:bodyPr/>
        <a:lstStyle/>
        <a:p>
          <a:endParaRPr lang="en-US"/>
        </a:p>
      </dgm:t>
    </dgm:pt>
    <dgm:pt modelId="{E7C0E21F-9DDD-4B3E-AD52-BCB9565F3FD5}" type="pres">
      <dgm:prSet presAssocID="{692B8E4C-05E9-4D46-9798-EA1BAE5319F1}" presName="connTx" presStyleLbl="parChTrans1D2" presStyleIdx="1" presStyleCnt="3"/>
      <dgm:spPr/>
      <dgm:t>
        <a:bodyPr/>
        <a:lstStyle/>
        <a:p>
          <a:endParaRPr lang="en-US"/>
        </a:p>
      </dgm:t>
    </dgm:pt>
    <dgm:pt modelId="{0650B9A0-DDE1-45E8-8C92-F5C5F05AE29A}" type="pres">
      <dgm:prSet presAssocID="{D7CBB580-9432-4D15-9BB0-AC76D4E11A95}" presName="root2" presStyleCnt="0"/>
      <dgm:spPr/>
    </dgm:pt>
    <dgm:pt modelId="{A147FC34-A7A5-41DC-9CA9-3D67017B2917}" type="pres">
      <dgm:prSet presAssocID="{D7CBB580-9432-4D15-9BB0-AC76D4E11A95}" presName="LevelTwoTextNode" presStyleLbl="node2" presStyleIdx="1" presStyleCnt="3">
        <dgm:presLayoutVars>
          <dgm:chPref val="3"/>
        </dgm:presLayoutVars>
      </dgm:prSet>
      <dgm:spPr/>
      <dgm:t>
        <a:bodyPr/>
        <a:lstStyle/>
        <a:p>
          <a:endParaRPr lang="en-US"/>
        </a:p>
      </dgm:t>
    </dgm:pt>
    <dgm:pt modelId="{4F8F905C-574F-4F11-9083-F8DD0CDBA32E}" type="pres">
      <dgm:prSet presAssocID="{D7CBB580-9432-4D15-9BB0-AC76D4E11A95}" presName="level3hierChild" presStyleCnt="0"/>
      <dgm:spPr/>
    </dgm:pt>
    <dgm:pt modelId="{C094BFB3-4734-4376-AF17-4C3ED081A310}" type="pres">
      <dgm:prSet presAssocID="{F0907755-6D5D-4E3F-AC0F-DEA423796B0F}" presName="conn2-1" presStyleLbl="parChTrans1D3" presStyleIdx="2" presStyleCnt="6"/>
      <dgm:spPr/>
      <dgm:t>
        <a:bodyPr/>
        <a:lstStyle/>
        <a:p>
          <a:endParaRPr lang="en-US"/>
        </a:p>
      </dgm:t>
    </dgm:pt>
    <dgm:pt modelId="{22E4FA38-DEF0-49FD-A188-D7B5A967DD88}" type="pres">
      <dgm:prSet presAssocID="{F0907755-6D5D-4E3F-AC0F-DEA423796B0F}" presName="connTx" presStyleLbl="parChTrans1D3" presStyleIdx="2" presStyleCnt="6"/>
      <dgm:spPr/>
      <dgm:t>
        <a:bodyPr/>
        <a:lstStyle/>
        <a:p>
          <a:endParaRPr lang="en-US"/>
        </a:p>
      </dgm:t>
    </dgm:pt>
    <dgm:pt modelId="{336A034D-B7B2-4815-B4AA-CC985E216946}" type="pres">
      <dgm:prSet presAssocID="{9BE2B585-B011-41AB-8AFD-DF708C2E6E5D}" presName="root2" presStyleCnt="0"/>
      <dgm:spPr/>
    </dgm:pt>
    <dgm:pt modelId="{1D169D3F-1854-4BC1-B6D3-2B2778F3C1CA}" type="pres">
      <dgm:prSet presAssocID="{9BE2B585-B011-41AB-8AFD-DF708C2E6E5D}" presName="LevelTwoTextNode" presStyleLbl="node3" presStyleIdx="2" presStyleCnt="6">
        <dgm:presLayoutVars>
          <dgm:chPref val="3"/>
        </dgm:presLayoutVars>
      </dgm:prSet>
      <dgm:spPr/>
      <dgm:t>
        <a:bodyPr/>
        <a:lstStyle/>
        <a:p>
          <a:endParaRPr lang="en-US"/>
        </a:p>
      </dgm:t>
    </dgm:pt>
    <dgm:pt modelId="{01C6D120-B180-48FE-B635-7E434F7F4551}" type="pres">
      <dgm:prSet presAssocID="{9BE2B585-B011-41AB-8AFD-DF708C2E6E5D}" presName="level3hierChild" presStyleCnt="0"/>
      <dgm:spPr/>
    </dgm:pt>
    <dgm:pt modelId="{BB6BD101-572B-4762-95C9-E31494AD6FE7}" type="pres">
      <dgm:prSet presAssocID="{4C98ADFA-9835-4443-894B-4EAFBA05BEAD}" presName="conn2-1" presStyleLbl="parChTrans1D3" presStyleIdx="3" presStyleCnt="6"/>
      <dgm:spPr/>
      <dgm:t>
        <a:bodyPr/>
        <a:lstStyle/>
        <a:p>
          <a:endParaRPr lang="en-US"/>
        </a:p>
      </dgm:t>
    </dgm:pt>
    <dgm:pt modelId="{71318461-E7D4-47CE-8828-E221D7349483}" type="pres">
      <dgm:prSet presAssocID="{4C98ADFA-9835-4443-894B-4EAFBA05BEAD}" presName="connTx" presStyleLbl="parChTrans1D3" presStyleIdx="3" presStyleCnt="6"/>
      <dgm:spPr/>
      <dgm:t>
        <a:bodyPr/>
        <a:lstStyle/>
        <a:p>
          <a:endParaRPr lang="en-US"/>
        </a:p>
      </dgm:t>
    </dgm:pt>
    <dgm:pt modelId="{F5C0C079-EE62-4230-AD50-128BBB0DFE65}" type="pres">
      <dgm:prSet presAssocID="{0265C73C-087C-4057-95A8-A9F96C87A358}" presName="root2" presStyleCnt="0"/>
      <dgm:spPr/>
    </dgm:pt>
    <dgm:pt modelId="{47188F5C-BE9D-42A7-9BE8-DB03C7DACF1B}" type="pres">
      <dgm:prSet presAssocID="{0265C73C-087C-4057-95A8-A9F96C87A358}" presName="LevelTwoTextNode" presStyleLbl="node3" presStyleIdx="3" presStyleCnt="6">
        <dgm:presLayoutVars>
          <dgm:chPref val="3"/>
        </dgm:presLayoutVars>
      </dgm:prSet>
      <dgm:spPr/>
      <dgm:t>
        <a:bodyPr/>
        <a:lstStyle/>
        <a:p>
          <a:endParaRPr lang="en-US"/>
        </a:p>
      </dgm:t>
    </dgm:pt>
    <dgm:pt modelId="{6906B50F-2029-47B1-9364-262860385189}" type="pres">
      <dgm:prSet presAssocID="{0265C73C-087C-4057-95A8-A9F96C87A358}" presName="level3hierChild" presStyleCnt="0"/>
      <dgm:spPr/>
    </dgm:pt>
    <dgm:pt modelId="{BA451C69-51E6-4025-A020-00743D7A9985}" type="pres">
      <dgm:prSet presAssocID="{F91C8D6A-FC22-4ABB-B286-E71FA5EB5563}" presName="conn2-1" presStyleLbl="parChTrans1D2" presStyleIdx="2" presStyleCnt="3"/>
      <dgm:spPr/>
      <dgm:t>
        <a:bodyPr/>
        <a:lstStyle/>
        <a:p>
          <a:endParaRPr lang="en-US"/>
        </a:p>
      </dgm:t>
    </dgm:pt>
    <dgm:pt modelId="{18E10DEB-90B1-4E43-940B-31BC486CC35B}" type="pres">
      <dgm:prSet presAssocID="{F91C8D6A-FC22-4ABB-B286-E71FA5EB5563}" presName="connTx" presStyleLbl="parChTrans1D2" presStyleIdx="2" presStyleCnt="3"/>
      <dgm:spPr/>
      <dgm:t>
        <a:bodyPr/>
        <a:lstStyle/>
        <a:p>
          <a:endParaRPr lang="en-US"/>
        </a:p>
      </dgm:t>
    </dgm:pt>
    <dgm:pt modelId="{CB7B5DEB-A97F-40DB-87A9-2CD690F8C84F}" type="pres">
      <dgm:prSet presAssocID="{F9E30564-A76C-4195-9483-D8256E54D918}" presName="root2" presStyleCnt="0"/>
      <dgm:spPr/>
    </dgm:pt>
    <dgm:pt modelId="{EB557DFA-66E0-4AB6-8974-EA3CD026E635}" type="pres">
      <dgm:prSet presAssocID="{F9E30564-A76C-4195-9483-D8256E54D918}" presName="LevelTwoTextNode" presStyleLbl="node2" presStyleIdx="2" presStyleCnt="3">
        <dgm:presLayoutVars>
          <dgm:chPref val="3"/>
        </dgm:presLayoutVars>
      </dgm:prSet>
      <dgm:spPr/>
      <dgm:t>
        <a:bodyPr/>
        <a:lstStyle/>
        <a:p>
          <a:endParaRPr lang="en-US"/>
        </a:p>
      </dgm:t>
    </dgm:pt>
    <dgm:pt modelId="{3764D0D6-4A57-4C7B-911A-E12E4394F2E7}" type="pres">
      <dgm:prSet presAssocID="{F9E30564-A76C-4195-9483-D8256E54D918}" presName="level3hierChild" presStyleCnt="0"/>
      <dgm:spPr/>
    </dgm:pt>
    <dgm:pt modelId="{6B08B2EA-199D-471E-980F-B2C84529A70E}" type="pres">
      <dgm:prSet presAssocID="{A60E958A-05E1-45A8-9821-A9C23860BD67}" presName="conn2-1" presStyleLbl="parChTrans1D3" presStyleIdx="4" presStyleCnt="6"/>
      <dgm:spPr/>
      <dgm:t>
        <a:bodyPr/>
        <a:lstStyle/>
        <a:p>
          <a:endParaRPr lang="en-US"/>
        </a:p>
      </dgm:t>
    </dgm:pt>
    <dgm:pt modelId="{1DF7E0D4-DD4C-4B4B-BA6C-7736D9BF6FB0}" type="pres">
      <dgm:prSet presAssocID="{A60E958A-05E1-45A8-9821-A9C23860BD67}" presName="connTx" presStyleLbl="parChTrans1D3" presStyleIdx="4" presStyleCnt="6"/>
      <dgm:spPr/>
      <dgm:t>
        <a:bodyPr/>
        <a:lstStyle/>
        <a:p>
          <a:endParaRPr lang="en-US"/>
        </a:p>
      </dgm:t>
    </dgm:pt>
    <dgm:pt modelId="{D5D527B6-59BD-4FE3-B0DC-A6E2F2D3C583}" type="pres">
      <dgm:prSet presAssocID="{39FE6C76-00A4-4FC7-B214-37C998CD377A}" presName="root2" presStyleCnt="0"/>
      <dgm:spPr/>
    </dgm:pt>
    <dgm:pt modelId="{C6603B33-640D-49D3-B610-58AB942873BB}" type="pres">
      <dgm:prSet presAssocID="{39FE6C76-00A4-4FC7-B214-37C998CD377A}" presName="LevelTwoTextNode" presStyleLbl="node3" presStyleIdx="4" presStyleCnt="6">
        <dgm:presLayoutVars>
          <dgm:chPref val="3"/>
        </dgm:presLayoutVars>
      </dgm:prSet>
      <dgm:spPr/>
      <dgm:t>
        <a:bodyPr/>
        <a:lstStyle/>
        <a:p>
          <a:endParaRPr lang="en-US"/>
        </a:p>
      </dgm:t>
    </dgm:pt>
    <dgm:pt modelId="{60B70720-CECB-4728-875C-C9EDB12814AD}" type="pres">
      <dgm:prSet presAssocID="{39FE6C76-00A4-4FC7-B214-37C998CD377A}" presName="level3hierChild" presStyleCnt="0"/>
      <dgm:spPr/>
    </dgm:pt>
    <dgm:pt modelId="{BE0FEF99-5663-42EB-A160-F981B51A6487}" type="pres">
      <dgm:prSet presAssocID="{B2E1F437-6B31-4A43-BB51-0EB4ECF69320}" presName="conn2-1" presStyleLbl="parChTrans1D3" presStyleIdx="5" presStyleCnt="6"/>
      <dgm:spPr/>
      <dgm:t>
        <a:bodyPr/>
        <a:lstStyle/>
        <a:p>
          <a:endParaRPr lang="en-US"/>
        </a:p>
      </dgm:t>
    </dgm:pt>
    <dgm:pt modelId="{492F98D2-0E7A-4642-AE85-0CC6EAD36C44}" type="pres">
      <dgm:prSet presAssocID="{B2E1F437-6B31-4A43-BB51-0EB4ECF69320}" presName="connTx" presStyleLbl="parChTrans1D3" presStyleIdx="5" presStyleCnt="6"/>
      <dgm:spPr/>
      <dgm:t>
        <a:bodyPr/>
        <a:lstStyle/>
        <a:p>
          <a:endParaRPr lang="en-US"/>
        </a:p>
      </dgm:t>
    </dgm:pt>
    <dgm:pt modelId="{183BD8F3-9B6C-4115-BCD4-73A7EC00C7E4}" type="pres">
      <dgm:prSet presAssocID="{9C5B1690-ED79-446D-9C3A-0432A60AFB6D}" presName="root2" presStyleCnt="0"/>
      <dgm:spPr/>
    </dgm:pt>
    <dgm:pt modelId="{C0D50338-FD7B-4CFA-AB71-2916A846582B}" type="pres">
      <dgm:prSet presAssocID="{9C5B1690-ED79-446D-9C3A-0432A60AFB6D}" presName="LevelTwoTextNode" presStyleLbl="node3" presStyleIdx="5" presStyleCnt="6">
        <dgm:presLayoutVars>
          <dgm:chPref val="3"/>
        </dgm:presLayoutVars>
      </dgm:prSet>
      <dgm:spPr/>
      <dgm:t>
        <a:bodyPr/>
        <a:lstStyle/>
        <a:p>
          <a:endParaRPr lang="en-US"/>
        </a:p>
      </dgm:t>
    </dgm:pt>
    <dgm:pt modelId="{E0D28575-2F76-4CD3-BC23-DFC3F0D11D13}" type="pres">
      <dgm:prSet presAssocID="{9C5B1690-ED79-446D-9C3A-0432A60AFB6D}" presName="level3hierChild" presStyleCnt="0"/>
      <dgm:spPr/>
    </dgm:pt>
    <dgm:pt modelId="{34F5936A-DF4F-4FC2-A072-495DE8E5D0CA}" type="pres">
      <dgm:prSet presAssocID="{E9E7DB87-C604-4E80-B934-7577CF29BE08}" presName="conn2-1" presStyleLbl="parChTrans1D4" presStyleIdx="0" presStyleCnt="2"/>
      <dgm:spPr/>
      <dgm:t>
        <a:bodyPr/>
        <a:lstStyle/>
        <a:p>
          <a:endParaRPr lang="en-US"/>
        </a:p>
      </dgm:t>
    </dgm:pt>
    <dgm:pt modelId="{8F343BA1-2425-4DFA-8E74-DD26CC386BCB}" type="pres">
      <dgm:prSet presAssocID="{E9E7DB87-C604-4E80-B934-7577CF29BE08}" presName="connTx" presStyleLbl="parChTrans1D4" presStyleIdx="0" presStyleCnt="2"/>
      <dgm:spPr/>
      <dgm:t>
        <a:bodyPr/>
        <a:lstStyle/>
        <a:p>
          <a:endParaRPr lang="en-US"/>
        </a:p>
      </dgm:t>
    </dgm:pt>
    <dgm:pt modelId="{F4A17DB2-484D-462C-87A1-4A84DCC32BFA}" type="pres">
      <dgm:prSet presAssocID="{729EC580-89E8-41CA-95E3-0BB3B09F88A9}" presName="root2" presStyleCnt="0"/>
      <dgm:spPr/>
    </dgm:pt>
    <dgm:pt modelId="{C02B4606-3232-4004-9718-BC09BDD939E2}" type="pres">
      <dgm:prSet presAssocID="{729EC580-89E8-41CA-95E3-0BB3B09F88A9}" presName="LevelTwoTextNode" presStyleLbl="node4" presStyleIdx="0" presStyleCnt="2">
        <dgm:presLayoutVars>
          <dgm:chPref val="3"/>
        </dgm:presLayoutVars>
      </dgm:prSet>
      <dgm:spPr/>
      <dgm:t>
        <a:bodyPr/>
        <a:lstStyle/>
        <a:p>
          <a:endParaRPr lang="en-US"/>
        </a:p>
      </dgm:t>
    </dgm:pt>
    <dgm:pt modelId="{4DBFB21A-14C3-4E7D-8B93-E7353213D2CD}" type="pres">
      <dgm:prSet presAssocID="{729EC580-89E8-41CA-95E3-0BB3B09F88A9}" presName="level3hierChild" presStyleCnt="0"/>
      <dgm:spPr/>
    </dgm:pt>
    <dgm:pt modelId="{C6CB8FB1-7A2D-4BE3-B701-4C9A961BDD1A}" type="pres">
      <dgm:prSet presAssocID="{CCF6ABE0-7503-44E7-B3AD-FD8E2609FACC}" presName="conn2-1" presStyleLbl="parChTrans1D4" presStyleIdx="1" presStyleCnt="2"/>
      <dgm:spPr/>
      <dgm:t>
        <a:bodyPr/>
        <a:lstStyle/>
        <a:p>
          <a:endParaRPr lang="en-US"/>
        </a:p>
      </dgm:t>
    </dgm:pt>
    <dgm:pt modelId="{2C809337-751A-4260-B25F-C6636D65C176}" type="pres">
      <dgm:prSet presAssocID="{CCF6ABE0-7503-44E7-B3AD-FD8E2609FACC}" presName="connTx" presStyleLbl="parChTrans1D4" presStyleIdx="1" presStyleCnt="2"/>
      <dgm:spPr/>
      <dgm:t>
        <a:bodyPr/>
        <a:lstStyle/>
        <a:p>
          <a:endParaRPr lang="en-US"/>
        </a:p>
      </dgm:t>
    </dgm:pt>
    <dgm:pt modelId="{A0B74E32-BC3D-46D1-BFF3-F997E69D2184}" type="pres">
      <dgm:prSet presAssocID="{4E4F5E61-868F-4D6C-958D-8F665311EE40}" presName="root2" presStyleCnt="0"/>
      <dgm:spPr/>
    </dgm:pt>
    <dgm:pt modelId="{C3FA7D53-1127-4D6A-BBEE-3723EF84261C}" type="pres">
      <dgm:prSet presAssocID="{4E4F5E61-868F-4D6C-958D-8F665311EE40}" presName="LevelTwoTextNode" presStyleLbl="node4" presStyleIdx="1" presStyleCnt="2">
        <dgm:presLayoutVars>
          <dgm:chPref val="3"/>
        </dgm:presLayoutVars>
      </dgm:prSet>
      <dgm:spPr/>
      <dgm:t>
        <a:bodyPr/>
        <a:lstStyle/>
        <a:p>
          <a:endParaRPr lang="en-US"/>
        </a:p>
      </dgm:t>
    </dgm:pt>
    <dgm:pt modelId="{86868BB8-7DF5-4FC2-9A71-4FB058361AE2}" type="pres">
      <dgm:prSet presAssocID="{4E4F5E61-868F-4D6C-958D-8F665311EE40}" presName="level3hierChild" presStyleCnt="0"/>
      <dgm:spPr/>
    </dgm:pt>
  </dgm:ptLst>
  <dgm:cxnLst>
    <dgm:cxn modelId="{C616B41B-726E-4586-B3D4-FD84B9C8C9AA}" type="presOf" srcId="{6327E2B3-66FA-4DD9-8202-27CA9026C2FD}" destId="{360A4377-ED7D-4AFE-9127-E948910FBD98}" srcOrd="0" destOrd="0" presId="urn:microsoft.com/office/officeart/2005/8/layout/hierarchy2"/>
    <dgm:cxn modelId="{B87E1C92-596F-46C1-B21E-25FA85D34053}" type="presOf" srcId="{F9E30564-A76C-4195-9483-D8256E54D918}" destId="{EB557DFA-66E0-4AB6-8974-EA3CD026E635}" srcOrd="0" destOrd="0" presId="urn:microsoft.com/office/officeart/2005/8/layout/hierarchy2"/>
    <dgm:cxn modelId="{657415D4-B6CD-4DC1-9F0A-C9CECBECAC9C}" type="presOf" srcId="{F0907755-6D5D-4E3F-AC0F-DEA423796B0F}" destId="{22E4FA38-DEF0-49FD-A188-D7B5A967DD88}" srcOrd="1" destOrd="0" presId="urn:microsoft.com/office/officeart/2005/8/layout/hierarchy2"/>
    <dgm:cxn modelId="{520D6EC7-D9DE-44B7-8957-392E0C64D8C6}" type="presOf" srcId="{A60E958A-05E1-45A8-9821-A9C23860BD67}" destId="{6B08B2EA-199D-471E-980F-B2C84529A70E}" srcOrd="0" destOrd="0" presId="urn:microsoft.com/office/officeart/2005/8/layout/hierarchy2"/>
    <dgm:cxn modelId="{328F8E80-63A9-4BDA-9E96-CB30520C2E4D}" type="presOf" srcId="{6327E2B3-66FA-4DD9-8202-27CA9026C2FD}" destId="{3D8F77FC-E27E-406C-863C-EFC86566BF41}" srcOrd="1" destOrd="0" presId="urn:microsoft.com/office/officeart/2005/8/layout/hierarchy2"/>
    <dgm:cxn modelId="{7B1EE531-A481-46FC-9DA6-5D114F51D22A}" type="presOf" srcId="{B2E1F437-6B31-4A43-BB51-0EB4ECF69320}" destId="{492F98D2-0E7A-4642-AE85-0CC6EAD36C44}" srcOrd="1" destOrd="0" presId="urn:microsoft.com/office/officeart/2005/8/layout/hierarchy2"/>
    <dgm:cxn modelId="{DF04E4C4-3413-4853-A835-49816AF2D636}" srcId="{F9E30564-A76C-4195-9483-D8256E54D918}" destId="{39FE6C76-00A4-4FC7-B214-37C998CD377A}" srcOrd="0" destOrd="0" parTransId="{A60E958A-05E1-45A8-9821-A9C23860BD67}" sibTransId="{5F38A7F8-548E-4E0D-9C5C-A452A492F5F1}"/>
    <dgm:cxn modelId="{8107C68B-0BCD-47F6-92E6-A5AEBB38DCCF}" type="presOf" srcId="{692B8E4C-05E9-4D46-9798-EA1BAE5319F1}" destId="{AD65A6BC-C35E-4F18-93F7-2D72CC8DC150}" srcOrd="0" destOrd="0" presId="urn:microsoft.com/office/officeart/2005/8/layout/hierarchy2"/>
    <dgm:cxn modelId="{0CF8D7F9-7011-4FDF-A3B0-EAA2D397490C}" type="presOf" srcId="{E9E7DB87-C604-4E80-B934-7577CF29BE08}" destId="{34F5936A-DF4F-4FC2-A072-495DE8E5D0CA}" srcOrd="0" destOrd="0" presId="urn:microsoft.com/office/officeart/2005/8/layout/hierarchy2"/>
    <dgm:cxn modelId="{0B16CEC5-665E-4BB1-A028-2D74799A142D}" srcId="{9C5B1690-ED79-446D-9C3A-0432A60AFB6D}" destId="{729EC580-89E8-41CA-95E3-0BB3B09F88A9}" srcOrd="0" destOrd="0" parTransId="{E9E7DB87-C604-4E80-B934-7577CF29BE08}" sibTransId="{1221D6D3-0E34-412A-832C-7435646207CB}"/>
    <dgm:cxn modelId="{42E7B251-D8C5-49C3-8AA1-49AFC18668E5}" type="presOf" srcId="{6CB18648-4798-4F87-ADC8-D9FB02895E82}" destId="{3F6C540C-4398-4555-A074-9797098A5530}" srcOrd="0" destOrd="0" presId="urn:microsoft.com/office/officeart/2005/8/layout/hierarchy2"/>
    <dgm:cxn modelId="{9192ECDF-6C7F-4472-87EE-9C26D476C13E}" srcId="{9C5B1690-ED79-446D-9C3A-0432A60AFB6D}" destId="{4E4F5E61-868F-4D6C-958D-8F665311EE40}" srcOrd="1" destOrd="0" parTransId="{CCF6ABE0-7503-44E7-B3AD-FD8E2609FACC}" sibTransId="{716996B0-2ED8-4951-AD61-8EA1D79EC7B8}"/>
    <dgm:cxn modelId="{269C5FBD-EA51-47D3-8638-9AAEDD947935}" type="presOf" srcId="{4C98ADFA-9835-4443-894B-4EAFBA05BEAD}" destId="{BB6BD101-572B-4762-95C9-E31494AD6FE7}" srcOrd="0" destOrd="0" presId="urn:microsoft.com/office/officeart/2005/8/layout/hierarchy2"/>
    <dgm:cxn modelId="{2527E0E4-4D01-487A-8ADD-3AEA5F92DAEA}" type="presOf" srcId="{0265C73C-087C-4057-95A8-A9F96C87A358}" destId="{47188F5C-BE9D-42A7-9BE8-DB03C7DACF1B}" srcOrd="0" destOrd="0" presId="urn:microsoft.com/office/officeart/2005/8/layout/hierarchy2"/>
    <dgm:cxn modelId="{ECC4A56C-8C11-4F97-A335-B0B58B8634E7}" type="presOf" srcId="{0526C371-74E6-4D06-A716-A166704C362B}" destId="{AF216EC2-FDC6-4B13-B64B-0843796BE818}" srcOrd="0" destOrd="0" presId="urn:microsoft.com/office/officeart/2005/8/layout/hierarchy2"/>
    <dgm:cxn modelId="{20EA1E78-2C14-47E7-BAA7-8376E5067DC0}" type="presOf" srcId="{854239EF-B396-4B1C-A078-00C94289ACDF}" destId="{4F988FF4-2616-4FB0-97B4-66F6C789F3D6}" srcOrd="1" destOrd="0" presId="urn:microsoft.com/office/officeart/2005/8/layout/hierarchy2"/>
    <dgm:cxn modelId="{029B62CE-858C-43F4-9306-63CD84FAAB14}" srcId="{F9E30564-A76C-4195-9483-D8256E54D918}" destId="{9C5B1690-ED79-446D-9C3A-0432A60AFB6D}" srcOrd="1" destOrd="0" parTransId="{B2E1F437-6B31-4A43-BB51-0EB4ECF69320}" sibTransId="{A3FF8241-D66E-4018-A999-E56E12B8EBD9}"/>
    <dgm:cxn modelId="{6FBD6F2F-8991-47DB-9BE5-73463087FD0E}" type="presOf" srcId="{E9E7DB87-C604-4E80-B934-7577CF29BE08}" destId="{8F343BA1-2425-4DFA-8E74-DD26CC386BCB}" srcOrd="1" destOrd="0" presId="urn:microsoft.com/office/officeart/2005/8/layout/hierarchy2"/>
    <dgm:cxn modelId="{158EC52F-0A6B-4855-9416-3BF84D4DA6B0}" type="presOf" srcId="{692B8E4C-05E9-4D46-9798-EA1BAE5319F1}" destId="{E7C0E21F-9DDD-4B3E-AD52-BCB9565F3FD5}" srcOrd="1" destOrd="0" presId="urn:microsoft.com/office/officeart/2005/8/layout/hierarchy2"/>
    <dgm:cxn modelId="{4634A850-334E-4F92-9488-4D04C49CC135}" type="presOf" srcId="{D7CBB580-9432-4D15-9BB0-AC76D4E11A95}" destId="{A147FC34-A7A5-41DC-9CA9-3D67017B2917}" srcOrd="0" destOrd="0" presId="urn:microsoft.com/office/officeart/2005/8/layout/hierarchy2"/>
    <dgm:cxn modelId="{28932C24-6FD2-4E30-8B89-7ACC844436FE}" type="presOf" srcId="{CCF6ABE0-7503-44E7-B3AD-FD8E2609FACC}" destId="{2C809337-751A-4260-B25F-C6636D65C176}" srcOrd="1" destOrd="0" presId="urn:microsoft.com/office/officeart/2005/8/layout/hierarchy2"/>
    <dgm:cxn modelId="{5E54F5B7-6431-475A-8270-41C881B636A0}" type="presOf" srcId="{729EC580-89E8-41CA-95E3-0BB3B09F88A9}" destId="{C02B4606-3232-4004-9718-BC09BDD939E2}" srcOrd="0" destOrd="0" presId="urn:microsoft.com/office/officeart/2005/8/layout/hierarchy2"/>
    <dgm:cxn modelId="{EED3A4F4-B614-49C0-B668-19A5A82C2842}" type="presOf" srcId="{564FD227-F69C-4802-99CD-F57ABC3A510A}" destId="{3383F4B0-70EF-4F38-A514-BD8DF76FF3CF}" srcOrd="0" destOrd="0" presId="urn:microsoft.com/office/officeart/2005/8/layout/hierarchy2"/>
    <dgm:cxn modelId="{5D6D8193-C2E8-446D-B3E8-AF299F6191CF}" srcId="{564FD227-F69C-4802-99CD-F57ABC3A510A}" destId="{0526C371-74E6-4D06-A716-A166704C362B}" srcOrd="0" destOrd="0" parTransId="{EE30747B-B9FE-4058-AF6F-E354880A5DFD}" sibTransId="{B9C2CEEF-65E5-4A74-B19B-1D0499221C4B}"/>
    <dgm:cxn modelId="{B6619D86-0065-4D13-93F2-9A5627A90AE1}" srcId="{0526C371-74E6-4D06-A716-A166704C362B}" destId="{D7CBB580-9432-4D15-9BB0-AC76D4E11A95}" srcOrd="1" destOrd="0" parTransId="{692B8E4C-05E9-4D46-9798-EA1BAE5319F1}" sibTransId="{A0BFAD9D-7B1A-4273-8722-D797EDA4BA5B}"/>
    <dgm:cxn modelId="{E4E9C65E-3A27-4F9C-836D-5B9634B5F790}" type="presOf" srcId="{89364366-7A89-4107-BAFE-1195C1A3C017}" destId="{82EE1E61-7DDE-49D1-8D63-375675596746}" srcOrd="0" destOrd="0" presId="urn:microsoft.com/office/officeart/2005/8/layout/hierarchy2"/>
    <dgm:cxn modelId="{E0268174-CA6A-4DB2-90EA-50991B0F133F}" type="presOf" srcId="{4C98ADFA-9835-4443-894B-4EAFBA05BEAD}" destId="{71318461-E7D4-47CE-8828-E221D7349483}" srcOrd="1" destOrd="0" presId="urn:microsoft.com/office/officeart/2005/8/layout/hierarchy2"/>
    <dgm:cxn modelId="{2611A8F7-7FD7-405A-B46B-3EE63A3331E9}" type="presOf" srcId="{4B8A448F-F951-4D7F-B788-26B0870C21EB}" destId="{AA61EE27-1304-4ADD-B0FB-385C9DFB8572}" srcOrd="0" destOrd="0" presId="urn:microsoft.com/office/officeart/2005/8/layout/hierarchy2"/>
    <dgm:cxn modelId="{89316DEF-7994-4EB1-B2F1-6AB91AE0BA17}" srcId="{D7CBB580-9432-4D15-9BB0-AC76D4E11A95}" destId="{0265C73C-087C-4057-95A8-A9F96C87A358}" srcOrd="1" destOrd="0" parTransId="{4C98ADFA-9835-4443-894B-4EAFBA05BEAD}" sibTransId="{4184B252-7297-429A-A5E7-012A4A633239}"/>
    <dgm:cxn modelId="{10D900D9-E982-41AD-B7D1-CC87732B113C}" type="presOf" srcId="{9C5B1690-ED79-446D-9C3A-0432A60AFB6D}" destId="{C0D50338-FD7B-4CFA-AB71-2916A846582B}" srcOrd="0" destOrd="0" presId="urn:microsoft.com/office/officeart/2005/8/layout/hierarchy2"/>
    <dgm:cxn modelId="{FCE75752-90C1-4508-B9D7-CFF6294C7E47}" type="presOf" srcId="{4E4F5E61-868F-4D6C-958D-8F665311EE40}" destId="{C3FA7D53-1127-4D6A-BBEE-3723EF84261C}" srcOrd="0" destOrd="0" presId="urn:microsoft.com/office/officeart/2005/8/layout/hierarchy2"/>
    <dgm:cxn modelId="{3FBCE6E7-4F83-41E0-912F-E37712640492}" srcId="{89364366-7A89-4107-BAFE-1195C1A3C017}" destId="{4B8A448F-F951-4D7F-B788-26B0870C21EB}" srcOrd="0" destOrd="0" parTransId="{854239EF-B396-4B1C-A078-00C94289ACDF}" sibTransId="{D9ABDF8F-0562-4773-A5BD-AB17001EAE67}"/>
    <dgm:cxn modelId="{CEA48542-5A30-4E14-B8A0-806ECC21A100}" type="presOf" srcId="{F0907755-6D5D-4E3F-AC0F-DEA423796B0F}" destId="{C094BFB3-4734-4376-AF17-4C3ED081A310}" srcOrd="0" destOrd="0" presId="urn:microsoft.com/office/officeart/2005/8/layout/hierarchy2"/>
    <dgm:cxn modelId="{BA7DF9A8-745B-4C81-B18D-ED07E0CC93CB}" type="presOf" srcId="{F91C8D6A-FC22-4ABB-B286-E71FA5EB5563}" destId="{18E10DEB-90B1-4E43-940B-31BC486CC35B}" srcOrd="1" destOrd="0" presId="urn:microsoft.com/office/officeart/2005/8/layout/hierarchy2"/>
    <dgm:cxn modelId="{39013838-7028-42BD-B2A7-51501CE4C49A}" type="presOf" srcId="{A60E958A-05E1-45A8-9821-A9C23860BD67}" destId="{1DF7E0D4-DD4C-4B4B-BA6C-7736D9BF6FB0}" srcOrd="1" destOrd="0" presId="urn:microsoft.com/office/officeart/2005/8/layout/hierarchy2"/>
    <dgm:cxn modelId="{21BFEAE1-E4E1-4208-9D0E-D82169A896E2}" type="presOf" srcId="{9BE2B585-B011-41AB-8AFD-DF708C2E6E5D}" destId="{1D169D3F-1854-4BC1-B6D3-2B2778F3C1CA}" srcOrd="0" destOrd="0" presId="urn:microsoft.com/office/officeart/2005/8/layout/hierarchy2"/>
    <dgm:cxn modelId="{BD97CACC-618F-4F9D-9A1D-1C100E009A03}" srcId="{0526C371-74E6-4D06-A716-A166704C362B}" destId="{F9E30564-A76C-4195-9483-D8256E54D918}" srcOrd="2" destOrd="0" parTransId="{F91C8D6A-FC22-4ABB-B286-E71FA5EB5563}" sibTransId="{2D611211-1B01-478E-B329-DB414786B7E9}"/>
    <dgm:cxn modelId="{0DFA2B3A-8E8F-4E5D-8CA3-B1A9AACEE201}" type="presOf" srcId="{B2E1F437-6B31-4A43-BB51-0EB4ECF69320}" destId="{BE0FEF99-5663-42EB-A160-F981B51A6487}" srcOrd="0" destOrd="0" presId="urn:microsoft.com/office/officeart/2005/8/layout/hierarchy2"/>
    <dgm:cxn modelId="{DB529379-22F3-4353-9D09-42E191801D84}" type="presOf" srcId="{854239EF-B396-4B1C-A078-00C94289ACDF}" destId="{3B78EFF0-3E9F-43CC-B133-14742FE4DF77}" srcOrd="0" destOrd="0" presId="urn:microsoft.com/office/officeart/2005/8/layout/hierarchy2"/>
    <dgm:cxn modelId="{71705F10-9669-42AC-93AD-02B02FDCF707}" type="presOf" srcId="{F91C8D6A-FC22-4ABB-B286-E71FA5EB5563}" destId="{BA451C69-51E6-4025-A020-00743D7A9985}" srcOrd="0" destOrd="0" presId="urn:microsoft.com/office/officeart/2005/8/layout/hierarchy2"/>
    <dgm:cxn modelId="{1F25B07E-A524-4271-B424-DD27A54C6C71}" type="presOf" srcId="{39FE6C76-00A4-4FC7-B214-37C998CD377A}" destId="{C6603B33-640D-49D3-B610-58AB942873BB}" srcOrd="0" destOrd="0" presId="urn:microsoft.com/office/officeart/2005/8/layout/hierarchy2"/>
    <dgm:cxn modelId="{DA9E8641-89D0-4EA9-9853-D38E1DE1C01B}" type="presOf" srcId="{CCF6ABE0-7503-44E7-B3AD-FD8E2609FACC}" destId="{C6CB8FB1-7A2D-4BE3-B701-4C9A961BDD1A}" srcOrd="0" destOrd="0" presId="urn:microsoft.com/office/officeart/2005/8/layout/hierarchy2"/>
    <dgm:cxn modelId="{362E32D7-DB2D-469A-BF95-41E2228C41D1}" srcId="{89364366-7A89-4107-BAFE-1195C1A3C017}" destId="{A72CD07D-7D1B-4B65-A628-2762570AC53A}" srcOrd="1" destOrd="0" parTransId="{6CB18648-4798-4F87-ADC8-D9FB02895E82}" sibTransId="{579A3AE6-DEEB-4879-945F-5F3C87EFE4F1}"/>
    <dgm:cxn modelId="{19CAE6E6-261B-457B-B4C9-305245D1BB09}" srcId="{0526C371-74E6-4D06-A716-A166704C362B}" destId="{89364366-7A89-4107-BAFE-1195C1A3C017}" srcOrd="0" destOrd="0" parTransId="{6327E2B3-66FA-4DD9-8202-27CA9026C2FD}" sibTransId="{74F69947-AD0C-446D-9DEB-4DC9D5AA5D4C}"/>
    <dgm:cxn modelId="{3DDBB1AE-E8F9-4BF8-BCD9-36F5F1B5039A}" srcId="{D7CBB580-9432-4D15-9BB0-AC76D4E11A95}" destId="{9BE2B585-B011-41AB-8AFD-DF708C2E6E5D}" srcOrd="0" destOrd="0" parTransId="{F0907755-6D5D-4E3F-AC0F-DEA423796B0F}" sibTransId="{0A76FA1D-C189-4FC3-9654-17B23263D255}"/>
    <dgm:cxn modelId="{AC089B84-EC04-43B1-B634-EFC2439ABF01}" type="presOf" srcId="{A72CD07D-7D1B-4B65-A628-2762570AC53A}" destId="{0DB33540-FB85-4625-AB6D-03F715D42AD0}" srcOrd="0" destOrd="0" presId="urn:microsoft.com/office/officeart/2005/8/layout/hierarchy2"/>
    <dgm:cxn modelId="{376D9123-AD07-43DA-8B85-4D134AF631AF}" type="presOf" srcId="{6CB18648-4798-4F87-ADC8-D9FB02895E82}" destId="{626B6FCC-7758-4410-B84D-77BA2E352A80}" srcOrd="1" destOrd="0" presId="urn:microsoft.com/office/officeart/2005/8/layout/hierarchy2"/>
    <dgm:cxn modelId="{82838398-C69F-4D01-B64F-DF6AD4C5A993}" type="presParOf" srcId="{3383F4B0-70EF-4F38-A514-BD8DF76FF3CF}" destId="{A29948DC-8DEF-419A-A98E-EA15CE1A4FCE}" srcOrd="0" destOrd="0" presId="urn:microsoft.com/office/officeart/2005/8/layout/hierarchy2"/>
    <dgm:cxn modelId="{7F507156-5A0C-404B-9CD9-591427A79885}" type="presParOf" srcId="{A29948DC-8DEF-419A-A98E-EA15CE1A4FCE}" destId="{AF216EC2-FDC6-4B13-B64B-0843796BE818}" srcOrd="0" destOrd="0" presId="urn:microsoft.com/office/officeart/2005/8/layout/hierarchy2"/>
    <dgm:cxn modelId="{4DA35EA2-DD9D-4763-8F43-FB549C4DC66D}" type="presParOf" srcId="{A29948DC-8DEF-419A-A98E-EA15CE1A4FCE}" destId="{67C95289-3911-47D5-B3F6-4AE9366832A6}" srcOrd="1" destOrd="0" presId="urn:microsoft.com/office/officeart/2005/8/layout/hierarchy2"/>
    <dgm:cxn modelId="{62D5D214-E909-4387-800A-A68CB1218BD4}" type="presParOf" srcId="{67C95289-3911-47D5-B3F6-4AE9366832A6}" destId="{360A4377-ED7D-4AFE-9127-E948910FBD98}" srcOrd="0" destOrd="0" presId="urn:microsoft.com/office/officeart/2005/8/layout/hierarchy2"/>
    <dgm:cxn modelId="{83B1A045-BF56-4069-B316-AB0EAF030F5E}" type="presParOf" srcId="{360A4377-ED7D-4AFE-9127-E948910FBD98}" destId="{3D8F77FC-E27E-406C-863C-EFC86566BF41}" srcOrd="0" destOrd="0" presId="urn:microsoft.com/office/officeart/2005/8/layout/hierarchy2"/>
    <dgm:cxn modelId="{92C8E4AD-8807-45EB-A2A2-9401B439759C}" type="presParOf" srcId="{67C95289-3911-47D5-B3F6-4AE9366832A6}" destId="{1074D705-2474-4A63-A4CB-BE475AAD755D}" srcOrd="1" destOrd="0" presId="urn:microsoft.com/office/officeart/2005/8/layout/hierarchy2"/>
    <dgm:cxn modelId="{B7A7D2E4-266B-4ED6-81CD-6E9F88466A7A}" type="presParOf" srcId="{1074D705-2474-4A63-A4CB-BE475AAD755D}" destId="{82EE1E61-7DDE-49D1-8D63-375675596746}" srcOrd="0" destOrd="0" presId="urn:microsoft.com/office/officeart/2005/8/layout/hierarchy2"/>
    <dgm:cxn modelId="{1D228C1C-2FEA-4EE8-BD93-435C25440C3A}" type="presParOf" srcId="{1074D705-2474-4A63-A4CB-BE475AAD755D}" destId="{2CB322FE-D71E-4B30-B34A-01C7A62CA6E3}" srcOrd="1" destOrd="0" presId="urn:microsoft.com/office/officeart/2005/8/layout/hierarchy2"/>
    <dgm:cxn modelId="{7161F096-A97E-4D1D-A229-09913C222733}" type="presParOf" srcId="{2CB322FE-D71E-4B30-B34A-01C7A62CA6E3}" destId="{3B78EFF0-3E9F-43CC-B133-14742FE4DF77}" srcOrd="0" destOrd="0" presId="urn:microsoft.com/office/officeart/2005/8/layout/hierarchy2"/>
    <dgm:cxn modelId="{83655E87-2EF4-47D6-B2E6-E1A186FD3822}" type="presParOf" srcId="{3B78EFF0-3E9F-43CC-B133-14742FE4DF77}" destId="{4F988FF4-2616-4FB0-97B4-66F6C789F3D6}" srcOrd="0" destOrd="0" presId="urn:microsoft.com/office/officeart/2005/8/layout/hierarchy2"/>
    <dgm:cxn modelId="{F38EC81D-502B-4478-A2A4-C6DA4C30F5F3}" type="presParOf" srcId="{2CB322FE-D71E-4B30-B34A-01C7A62CA6E3}" destId="{E8F260EF-4A33-4B10-9935-320B5D481B34}" srcOrd="1" destOrd="0" presId="urn:microsoft.com/office/officeart/2005/8/layout/hierarchy2"/>
    <dgm:cxn modelId="{25FEE865-BCF3-49D0-B200-45E0E392DA40}" type="presParOf" srcId="{E8F260EF-4A33-4B10-9935-320B5D481B34}" destId="{AA61EE27-1304-4ADD-B0FB-385C9DFB8572}" srcOrd="0" destOrd="0" presId="urn:microsoft.com/office/officeart/2005/8/layout/hierarchy2"/>
    <dgm:cxn modelId="{07D2E3FB-803D-4E11-8E2F-F08FD80D7959}" type="presParOf" srcId="{E8F260EF-4A33-4B10-9935-320B5D481B34}" destId="{F5E48138-04D4-4823-AF80-2A457A264A6F}" srcOrd="1" destOrd="0" presId="urn:microsoft.com/office/officeart/2005/8/layout/hierarchy2"/>
    <dgm:cxn modelId="{EF832384-6B12-424C-82B5-B860741B3BD9}" type="presParOf" srcId="{2CB322FE-D71E-4B30-B34A-01C7A62CA6E3}" destId="{3F6C540C-4398-4555-A074-9797098A5530}" srcOrd="2" destOrd="0" presId="urn:microsoft.com/office/officeart/2005/8/layout/hierarchy2"/>
    <dgm:cxn modelId="{4D4AC373-A331-4D40-8B2C-4FDDB4560F71}" type="presParOf" srcId="{3F6C540C-4398-4555-A074-9797098A5530}" destId="{626B6FCC-7758-4410-B84D-77BA2E352A80}" srcOrd="0" destOrd="0" presId="urn:microsoft.com/office/officeart/2005/8/layout/hierarchy2"/>
    <dgm:cxn modelId="{9031B879-CBB8-48F1-A081-AA2533E73144}" type="presParOf" srcId="{2CB322FE-D71E-4B30-B34A-01C7A62CA6E3}" destId="{DBBD89F8-C7F6-4362-A251-9127AF6F1AC8}" srcOrd="3" destOrd="0" presId="urn:microsoft.com/office/officeart/2005/8/layout/hierarchy2"/>
    <dgm:cxn modelId="{B991EC4D-26C2-4A4E-B4F3-B117066E037E}" type="presParOf" srcId="{DBBD89F8-C7F6-4362-A251-9127AF6F1AC8}" destId="{0DB33540-FB85-4625-AB6D-03F715D42AD0}" srcOrd="0" destOrd="0" presId="urn:microsoft.com/office/officeart/2005/8/layout/hierarchy2"/>
    <dgm:cxn modelId="{B18FDB95-C3D2-41DB-9E36-2C6117618D56}" type="presParOf" srcId="{DBBD89F8-C7F6-4362-A251-9127AF6F1AC8}" destId="{03A65013-28BC-4F72-8543-F3703A571735}" srcOrd="1" destOrd="0" presId="urn:microsoft.com/office/officeart/2005/8/layout/hierarchy2"/>
    <dgm:cxn modelId="{FCF63CC2-62FF-4411-A152-0F2EF2C15709}" type="presParOf" srcId="{67C95289-3911-47D5-B3F6-4AE9366832A6}" destId="{AD65A6BC-C35E-4F18-93F7-2D72CC8DC150}" srcOrd="2" destOrd="0" presId="urn:microsoft.com/office/officeart/2005/8/layout/hierarchy2"/>
    <dgm:cxn modelId="{E4E101D9-8592-4571-865E-CD4247432204}" type="presParOf" srcId="{AD65A6BC-C35E-4F18-93F7-2D72CC8DC150}" destId="{E7C0E21F-9DDD-4B3E-AD52-BCB9565F3FD5}" srcOrd="0" destOrd="0" presId="urn:microsoft.com/office/officeart/2005/8/layout/hierarchy2"/>
    <dgm:cxn modelId="{877ED404-4905-471C-8719-1A8F68003F8D}" type="presParOf" srcId="{67C95289-3911-47D5-B3F6-4AE9366832A6}" destId="{0650B9A0-DDE1-45E8-8C92-F5C5F05AE29A}" srcOrd="3" destOrd="0" presId="urn:microsoft.com/office/officeart/2005/8/layout/hierarchy2"/>
    <dgm:cxn modelId="{42F83BBF-A09C-4D1F-9AC5-7078BC00173C}" type="presParOf" srcId="{0650B9A0-DDE1-45E8-8C92-F5C5F05AE29A}" destId="{A147FC34-A7A5-41DC-9CA9-3D67017B2917}" srcOrd="0" destOrd="0" presId="urn:microsoft.com/office/officeart/2005/8/layout/hierarchy2"/>
    <dgm:cxn modelId="{AB1818B1-5911-4364-B35C-8D5F7BE560F5}" type="presParOf" srcId="{0650B9A0-DDE1-45E8-8C92-F5C5F05AE29A}" destId="{4F8F905C-574F-4F11-9083-F8DD0CDBA32E}" srcOrd="1" destOrd="0" presId="urn:microsoft.com/office/officeart/2005/8/layout/hierarchy2"/>
    <dgm:cxn modelId="{2D337208-5A55-498B-AA87-FEB10034E066}" type="presParOf" srcId="{4F8F905C-574F-4F11-9083-F8DD0CDBA32E}" destId="{C094BFB3-4734-4376-AF17-4C3ED081A310}" srcOrd="0" destOrd="0" presId="urn:microsoft.com/office/officeart/2005/8/layout/hierarchy2"/>
    <dgm:cxn modelId="{90BA29C3-428A-46A8-A799-74BE5E2845E2}" type="presParOf" srcId="{C094BFB3-4734-4376-AF17-4C3ED081A310}" destId="{22E4FA38-DEF0-49FD-A188-D7B5A967DD88}" srcOrd="0" destOrd="0" presId="urn:microsoft.com/office/officeart/2005/8/layout/hierarchy2"/>
    <dgm:cxn modelId="{A991AC6F-06D7-464A-A836-92EE47BBC2EE}" type="presParOf" srcId="{4F8F905C-574F-4F11-9083-F8DD0CDBA32E}" destId="{336A034D-B7B2-4815-B4AA-CC985E216946}" srcOrd="1" destOrd="0" presId="urn:microsoft.com/office/officeart/2005/8/layout/hierarchy2"/>
    <dgm:cxn modelId="{D80FDFCF-4C39-4637-B9D5-9CDE7E2BDD61}" type="presParOf" srcId="{336A034D-B7B2-4815-B4AA-CC985E216946}" destId="{1D169D3F-1854-4BC1-B6D3-2B2778F3C1CA}" srcOrd="0" destOrd="0" presId="urn:microsoft.com/office/officeart/2005/8/layout/hierarchy2"/>
    <dgm:cxn modelId="{06141CE4-A3FB-41BA-965B-476FFF8A2161}" type="presParOf" srcId="{336A034D-B7B2-4815-B4AA-CC985E216946}" destId="{01C6D120-B180-48FE-B635-7E434F7F4551}" srcOrd="1" destOrd="0" presId="urn:microsoft.com/office/officeart/2005/8/layout/hierarchy2"/>
    <dgm:cxn modelId="{B843E2F9-EC73-4D13-9BB0-286A3E969D6D}" type="presParOf" srcId="{4F8F905C-574F-4F11-9083-F8DD0CDBA32E}" destId="{BB6BD101-572B-4762-95C9-E31494AD6FE7}" srcOrd="2" destOrd="0" presId="urn:microsoft.com/office/officeart/2005/8/layout/hierarchy2"/>
    <dgm:cxn modelId="{50B86A0C-F456-4769-AC60-CB74FECB7D0E}" type="presParOf" srcId="{BB6BD101-572B-4762-95C9-E31494AD6FE7}" destId="{71318461-E7D4-47CE-8828-E221D7349483}" srcOrd="0" destOrd="0" presId="urn:microsoft.com/office/officeart/2005/8/layout/hierarchy2"/>
    <dgm:cxn modelId="{70C37847-373D-46CA-A325-D1CFD2FB9BF1}" type="presParOf" srcId="{4F8F905C-574F-4F11-9083-F8DD0CDBA32E}" destId="{F5C0C079-EE62-4230-AD50-128BBB0DFE65}" srcOrd="3" destOrd="0" presId="urn:microsoft.com/office/officeart/2005/8/layout/hierarchy2"/>
    <dgm:cxn modelId="{ED68935E-0A12-44DB-A57E-D170F54D0CB6}" type="presParOf" srcId="{F5C0C079-EE62-4230-AD50-128BBB0DFE65}" destId="{47188F5C-BE9D-42A7-9BE8-DB03C7DACF1B}" srcOrd="0" destOrd="0" presId="urn:microsoft.com/office/officeart/2005/8/layout/hierarchy2"/>
    <dgm:cxn modelId="{92D3745B-AA5F-45F8-B895-50B994BD825B}" type="presParOf" srcId="{F5C0C079-EE62-4230-AD50-128BBB0DFE65}" destId="{6906B50F-2029-47B1-9364-262860385189}" srcOrd="1" destOrd="0" presId="urn:microsoft.com/office/officeart/2005/8/layout/hierarchy2"/>
    <dgm:cxn modelId="{60C3823F-A345-4D06-8ADB-0EB46807759E}" type="presParOf" srcId="{67C95289-3911-47D5-B3F6-4AE9366832A6}" destId="{BA451C69-51E6-4025-A020-00743D7A9985}" srcOrd="4" destOrd="0" presId="urn:microsoft.com/office/officeart/2005/8/layout/hierarchy2"/>
    <dgm:cxn modelId="{769A47AD-2BFA-4E15-865A-E6CAC58AE7A3}" type="presParOf" srcId="{BA451C69-51E6-4025-A020-00743D7A9985}" destId="{18E10DEB-90B1-4E43-940B-31BC486CC35B}" srcOrd="0" destOrd="0" presId="urn:microsoft.com/office/officeart/2005/8/layout/hierarchy2"/>
    <dgm:cxn modelId="{C3A2394F-F352-4123-B516-A9DC4F33483D}" type="presParOf" srcId="{67C95289-3911-47D5-B3F6-4AE9366832A6}" destId="{CB7B5DEB-A97F-40DB-87A9-2CD690F8C84F}" srcOrd="5" destOrd="0" presId="urn:microsoft.com/office/officeart/2005/8/layout/hierarchy2"/>
    <dgm:cxn modelId="{5CB27752-48D1-4486-8166-4252D898E033}" type="presParOf" srcId="{CB7B5DEB-A97F-40DB-87A9-2CD690F8C84F}" destId="{EB557DFA-66E0-4AB6-8974-EA3CD026E635}" srcOrd="0" destOrd="0" presId="urn:microsoft.com/office/officeart/2005/8/layout/hierarchy2"/>
    <dgm:cxn modelId="{242D4764-E8C2-47BF-B53C-0F2DB7EFD691}" type="presParOf" srcId="{CB7B5DEB-A97F-40DB-87A9-2CD690F8C84F}" destId="{3764D0D6-4A57-4C7B-911A-E12E4394F2E7}" srcOrd="1" destOrd="0" presId="urn:microsoft.com/office/officeart/2005/8/layout/hierarchy2"/>
    <dgm:cxn modelId="{E4522024-5719-49F0-B6CB-DC25EE167107}" type="presParOf" srcId="{3764D0D6-4A57-4C7B-911A-E12E4394F2E7}" destId="{6B08B2EA-199D-471E-980F-B2C84529A70E}" srcOrd="0" destOrd="0" presId="urn:microsoft.com/office/officeart/2005/8/layout/hierarchy2"/>
    <dgm:cxn modelId="{19F8A4D2-70A2-46D1-B2A2-DF74C689A31E}" type="presParOf" srcId="{6B08B2EA-199D-471E-980F-B2C84529A70E}" destId="{1DF7E0D4-DD4C-4B4B-BA6C-7736D9BF6FB0}" srcOrd="0" destOrd="0" presId="urn:microsoft.com/office/officeart/2005/8/layout/hierarchy2"/>
    <dgm:cxn modelId="{2AA1EC54-9628-4D82-8A6E-EAB4AF4788A3}" type="presParOf" srcId="{3764D0D6-4A57-4C7B-911A-E12E4394F2E7}" destId="{D5D527B6-59BD-4FE3-B0DC-A6E2F2D3C583}" srcOrd="1" destOrd="0" presId="urn:microsoft.com/office/officeart/2005/8/layout/hierarchy2"/>
    <dgm:cxn modelId="{F8DC0E29-9B38-4386-BF27-AD80A2998F37}" type="presParOf" srcId="{D5D527B6-59BD-4FE3-B0DC-A6E2F2D3C583}" destId="{C6603B33-640D-49D3-B610-58AB942873BB}" srcOrd="0" destOrd="0" presId="urn:microsoft.com/office/officeart/2005/8/layout/hierarchy2"/>
    <dgm:cxn modelId="{99991676-7FF7-4907-AD33-33ED00628A7F}" type="presParOf" srcId="{D5D527B6-59BD-4FE3-B0DC-A6E2F2D3C583}" destId="{60B70720-CECB-4728-875C-C9EDB12814AD}" srcOrd="1" destOrd="0" presId="urn:microsoft.com/office/officeart/2005/8/layout/hierarchy2"/>
    <dgm:cxn modelId="{519227F8-0127-4BE5-9113-E94813E8A20E}" type="presParOf" srcId="{3764D0D6-4A57-4C7B-911A-E12E4394F2E7}" destId="{BE0FEF99-5663-42EB-A160-F981B51A6487}" srcOrd="2" destOrd="0" presId="urn:microsoft.com/office/officeart/2005/8/layout/hierarchy2"/>
    <dgm:cxn modelId="{B9D01791-208A-43F1-8B0A-40682980C090}" type="presParOf" srcId="{BE0FEF99-5663-42EB-A160-F981B51A6487}" destId="{492F98D2-0E7A-4642-AE85-0CC6EAD36C44}" srcOrd="0" destOrd="0" presId="urn:microsoft.com/office/officeart/2005/8/layout/hierarchy2"/>
    <dgm:cxn modelId="{2D3F2372-0195-4985-8393-2776EC72B4D9}" type="presParOf" srcId="{3764D0D6-4A57-4C7B-911A-E12E4394F2E7}" destId="{183BD8F3-9B6C-4115-BCD4-73A7EC00C7E4}" srcOrd="3" destOrd="0" presId="urn:microsoft.com/office/officeart/2005/8/layout/hierarchy2"/>
    <dgm:cxn modelId="{EA81D56A-F64F-4DC4-B561-FD8C9A4F270D}" type="presParOf" srcId="{183BD8F3-9B6C-4115-BCD4-73A7EC00C7E4}" destId="{C0D50338-FD7B-4CFA-AB71-2916A846582B}" srcOrd="0" destOrd="0" presId="urn:microsoft.com/office/officeart/2005/8/layout/hierarchy2"/>
    <dgm:cxn modelId="{1F1BA1D2-A202-4F6B-B415-E10BBEF0526F}" type="presParOf" srcId="{183BD8F3-9B6C-4115-BCD4-73A7EC00C7E4}" destId="{E0D28575-2F76-4CD3-BC23-DFC3F0D11D13}" srcOrd="1" destOrd="0" presId="urn:microsoft.com/office/officeart/2005/8/layout/hierarchy2"/>
    <dgm:cxn modelId="{D403661D-818F-43DB-8CEF-5CCDB00D748D}" type="presParOf" srcId="{E0D28575-2F76-4CD3-BC23-DFC3F0D11D13}" destId="{34F5936A-DF4F-4FC2-A072-495DE8E5D0CA}" srcOrd="0" destOrd="0" presId="urn:microsoft.com/office/officeart/2005/8/layout/hierarchy2"/>
    <dgm:cxn modelId="{47A57C0B-CA13-47A4-958E-2F67EA2A0B1E}" type="presParOf" srcId="{34F5936A-DF4F-4FC2-A072-495DE8E5D0CA}" destId="{8F343BA1-2425-4DFA-8E74-DD26CC386BCB}" srcOrd="0" destOrd="0" presId="urn:microsoft.com/office/officeart/2005/8/layout/hierarchy2"/>
    <dgm:cxn modelId="{20A9D4BB-FCF5-4A01-985A-37BEEA5A5F0F}" type="presParOf" srcId="{E0D28575-2F76-4CD3-BC23-DFC3F0D11D13}" destId="{F4A17DB2-484D-462C-87A1-4A84DCC32BFA}" srcOrd="1" destOrd="0" presId="urn:microsoft.com/office/officeart/2005/8/layout/hierarchy2"/>
    <dgm:cxn modelId="{4F1F7737-794A-49CC-919C-1B48B26BA706}" type="presParOf" srcId="{F4A17DB2-484D-462C-87A1-4A84DCC32BFA}" destId="{C02B4606-3232-4004-9718-BC09BDD939E2}" srcOrd="0" destOrd="0" presId="urn:microsoft.com/office/officeart/2005/8/layout/hierarchy2"/>
    <dgm:cxn modelId="{D574B16C-F94A-41D8-9834-2380CD87E406}" type="presParOf" srcId="{F4A17DB2-484D-462C-87A1-4A84DCC32BFA}" destId="{4DBFB21A-14C3-4E7D-8B93-E7353213D2CD}" srcOrd="1" destOrd="0" presId="urn:microsoft.com/office/officeart/2005/8/layout/hierarchy2"/>
    <dgm:cxn modelId="{980040F4-1E5C-4F68-A90E-292FABE95F30}" type="presParOf" srcId="{E0D28575-2F76-4CD3-BC23-DFC3F0D11D13}" destId="{C6CB8FB1-7A2D-4BE3-B701-4C9A961BDD1A}" srcOrd="2" destOrd="0" presId="urn:microsoft.com/office/officeart/2005/8/layout/hierarchy2"/>
    <dgm:cxn modelId="{C7A4FE74-9BF0-459F-BEF8-64C95DB43101}" type="presParOf" srcId="{C6CB8FB1-7A2D-4BE3-B701-4C9A961BDD1A}" destId="{2C809337-751A-4260-B25F-C6636D65C176}" srcOrd="0" destOrd="0" presId="urn:microsoft.com/office/officeart/2005/8/layout/hierarchy2"/>
    <dgm:cxn modelId="{47C2B94D-2151-4EDB-9618-573C0A33E6DA}" type="presParOf" srcId="{E0D28575-2F76-4CD3-BC23-DFC3F0D11D13}" destId="{A0B74E32-BC3D-46D1-BFF3-F997E69D2184}" srcOrd="3" destOrd="0" presId="urn:microsoft.com/office/officeart/2005/8/layout/hierarchy2"/>
    <dgm:cxn modelId="{5079221D-0C95-4829-9BC9-196B083C3322}" type="presParOf" srcId="{A0B74E32-BC3D-46D1-BFF3-F997E69D2184}" destId="{C3FA7D53-1127-4D6A-BBEE-3723EF84261C}" srcOrd="0" destOrd="0" presId="urn:microsoft.com/office/officeart/2005/8/layout/hierarchy2"/>
    <dgm:cxn modelId="{D9B47D20-DF05-4833-A365-7E4747D87FE7}" type="presParOf" srcId="{A0B74E32-BC3D-46D1-BFF3-F997E69D2184}" destId="{86868BB8-7DF5-4FC2-9A71-4FB058361AE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4400" b="1" noProof="0" smtClean="0"/>
            <a:t>1</a:t>
          </a:r>
          <a:endParaRPr lang="vi-VN" sz="4400" b="1" noProof="0"/>
        </a:p>
      </dgm:t>
    </dgm:pt>
    <dgm:pt modelId="{D1FC4842-2686-45D4-A56A-3F897EF3B16F}" type="parTrans" cxnId="{740F8903-5739-4710-9802-9B1B3A04DE18}">
      <dgm:prSet/>
      <dgm:spPr/>
      <dgm:t>
        <a:bodyPr/>
        <a:lstStyle/>
        <a:p>
          <a:endParaRPr lang="vi-VN" sz="1600" noProof="0"/>
        </a:p>
      </dgm:t>
    </dgm:pt>
    <dgm:pt modelId="{E35E76B6-7078-4B09-B349-C02F66AA5978}" type="sibTrans" cxnId="{740F8903-5739-4710-9802-9B1B3A04DE18}">
      <dgm:prSet/>
      <dgm:spPr/>
      <dgm:t>
        <a:bodyPr/>
        <a:lstStyle/>
        <a:p>
          <a:endParaRPr lang="vi-VN" sz="1600" noProof="0"/>
        </a:p>
      </dgm:t>
    </dgm:pt>
    <dgm:pt modelId="{9EA58EC5-7D69-4397-8093-5A4FCBD369E8}">
      <dgm:prSet custT="1"/>
      <dgm:spPr/>
      <dgm:t>
        <a:bodyPr/>
        <a:lstStyle/>
        <a:p>
          <a:r>
            <a:rPr lang="vi-VN" sz="4400" b="0" noProof="0" smtClean="0"/>
            <a:t>Khái niệm, phân loại xác thực và giao thức xác thực</a:t>
          </a:r>
          <a:endParaRPr lang="vi-VN" sz="4400" b="0" noProof="0" dirty="0"/>
        </a:p>
      </dgm:t>
    </dgm:pt>
    <dgm:pt modelId="{D56EEE90-AC73-4E4D-8BBC-6E0E7885DFB1}" type="parTrans" cxnId="{7F37D5C8-E16A-4389-ABBC-ABB93E9EB1A4}">
      <dgm:prSet/>
      <dgm:spPr/>
      <dgm:t>
        <a:bodyPr/>
        <a:lstStyle/>
        <a:p>
          <a:endParaRPr lang="vi-VN" sz="1600" noProof="0"/>
        </a:p>
      </dgm:t>
    </dgm:pt>
    <dgm:pt modelId="{D5E5875A-C60C-4FC3-869B-722E371FA6E0}" type="sibTrans" cxnId="{7F37D5C8-E16A-4389-ABBC-ABB93E9EB1A4}">
      <dgm:prSet/>
      <dgm:spPr/>
      <dgm:t>
        <a:bodyPr/>
        <a:lstStyle/>
        <a:p>
          <a:endParaRPr lang="vi-VN" sz="1600" noProof="0"/>
        </a:p>
      </dgm:t>
    </dgm:pt>
    <dgm:pt modelId="{759FDF1A-46CB-4DD6-A232-39900ACE14DF}">
      <dgm:prSet custT="1"/>
      <dgm:spPr>
        <a:solidFill>
          <a:srgbClr val="00FF00"/>
        </a:solidFill>
      </dgm:spPr>
      <dgm:t>
        <a:bodyPr/>
        <a:lstStyle/>
        <a:p>
          <a:r>
            <a:rPr lang="vi-VN" sz="4400" noProof="0" dirty="0" smtClean="0"/>
            <a:t>2</a:t>
          </a:r>
          <a:endParaRPr lang="vi-VN" sz="4400" noProof="0" dirty="0"/>
        </a:p>
      </dgm:t>
    </dgm:pt>
    <dgm:pt modelId="{EBD1FDD3-F3E1-4EF5-AB02-3A05A129FFE4}" type="parTrans" cxnId="{1C7B2439-98A6-4A2B-BDB8-438079493C67}">
      <dgm:prSet/>
      <dgm:spPr/>
      <dgm:t>
        <a:bodyPr/>
        <a:lstStyle/>
        <a:p>
          <a:endParaRPr lang="vi-VN" sz="1600" noProof="0"/>
        </a:p>
      </dgm:t>
    </dgm:pt>
    <dgm:pt modelId="{840B7BEC-A424-4364-B52E-A493DF1255BE}" type="sibTrans" cxnId="{1C7B2439-98A6-4A2B-BDB8-438079493C67}">
      <dgm:prSet/>
      <dgm:spPr/>
      <dgm:t>
        <a:bodyPr/>
        <a:lstStyle/>
        <a:p>
          <a:endParaRPr lang="vi-VN" sz="1600" noProof="0"/>
        </a:p>
      </dgm:t>
    </dgm:pt>
    <dgm:pt modelId="{374B3CF0-3CBE-41CF-A774-9FD3C3CD3C85}">
      <dgm:prSet custT="1"/>
      <dgm:spPr>
        <a:solidFill>
          <a:srgbClr val="00FF00"/>
        </a:solidFill>
      </dgm:spPr>
      <dgm:t>
        <a:bodyPr/>
        <a:lstStyle/>
        <a:p>
          <a:r>
            <a:rPr lang="vi-VN" sz="4400" noProof="0" smtClean="0"/>
            <a:t>Truyền trực tiếp bí mật</a:t>
          </a:r>
          <a:endParaRPr lang="vi-VN" sz="4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4400" noProof="0" dirty="0" smtClean="0"/>
            <a:t>Thách đố bằng </a:t>
          </a:r>
          <a:r>
            <a:rPr lang="vi-VN" sz="4400" noProof="0" dirty="0" smtClean="0"/>
            <a:t>nonce</a:t>
          </a:r>
          <a:endParaRPr lang="vi-VN" sz="44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4400" noProof="0" dirty="0" smtClean="0"/>
            <a:t>3</a:t>
          </a:r>
          <a:endParaRPr lang="vi-VN" sz="4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4400" noProof="0" smtClean="0"/>
            <a:t>Thách đố bằng timestamp</a:t>
          </a:r>
          <a:endParaRPr lang="vi-VN" sz="44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4400" noProof="0" smtClean="0"/>
            <a:t>4</a:t>
          </a:r>
          <a:endParaRPr lang="vi-VN" sz="4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3" presStyleCnt="4">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3" destOrd="0" parTransId="{F70655E2-769A-451D-AE02-BB5BED8FBC7F}" sibTransId="{4965F2AA-35A2-42EF-82FD-941441DF9E8D}"/>
    <dgm:cxn modelId="{89F6AEB2-4790-487C-AC1B-D20A20054F51}" type="presOf" srcId="{9EA58EC5-7D69-4397-8093-5A4FCBD369E8}" destId="{A08A9154-0BEB-4230-91C9-16FAC1EF6E1C}" srcOrd="0" destOrd="0" presId="urn:diagrams.loki3.com/NumberedList"/>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5" destOrd="0" presId="urn:diagrams.loki3.com/NumberedList"/>
    <dgm:cxn modelId="{00CB71EB-008D-4D47-B89C-EEFAA1BD6256}" type="presParOf" srcId="{BDFB8683-95A4-4BBF-9344-3A0D69314DBB}" destId="{9CB7C94A-ECFC-4EE1-A149-2162BC188C4E}" srcOrd="6"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4400" b="1" noProof="0" smtClean="0"/>
            <a:t>1</a:t>
          </a:r>
          <a:endParaRPr lang="vi-VN" sz="4400" b="1" noProof="0"/>
        </a:p>
      </dgm:t>
    </dgm:pt>
    <dgm:pt modelId="{D1FC4842-2686-45D4-A56A-3F897EF3B16F}" type="parTrans" cxnId="{740F8903-5739-4710-9802-9B1B3A04DE18}">
      <dgm:prSet/>
      <dgm:spPr/>
      <dgm:t>
        <a:bodyPr/>
        <a:lstStyle/>
        <a:p>
          <a:endParaRPr lang="vi-VN" sz="1600" noProof="0"/>
        </a:p>
      </dgm:t>
    </dgm:pt>
    <dgm:pt modelId="{E35E76B6-7078-4B09-B349-C02F66AA5978}" type="sibTrans" cxnId="{740F8903-5739-4710-9802-9B1B3A04DE18}">
      <dgm:prSet/>
      <dgm:spPr/>
      <dgm:t>
        <a:bodyPr/>
        <a:lstStyle/>
        <a:p>
          <a:endParaRPr lang="vi-VN" sz="1600" noProof="0"/>
        </a:p>
      </dgm:t>
    </dgm:pt>
    <dgm:pt modelId="{9EA58EC5-7D69-4397-8093-5A4FCBD369E8}">
      <dgm:prSet custT="1"/>
      <dgm:spPr/>
      <dgm:t>
        <a:bodyPr/>
        <a:lstStyle/>
        <a:p>
          <a:r>
            <a:rPr lang="vi-VN" sz="4400" b="0" noProof="0" smtClean="0"/>
            <a:t>Khái niệm, phân loại xác thực và giao thức xác thực</a:t>
          </a:r>
          <a:endParaRPr lang="vi-VN" sz="4400" b="0" noProof="0" dirty="0"/>
        </a:p>
      </dgm:t>
    </dgm:pt>
    <dgm:pt modelId="{D56EEE90-AC73-4E4D-8BBC-6E0E7885DFB1}" type="parTrans" cxnId="{7F37D5C8-E16A-4389-ABBC-ABB93E9EB1A4}">
      <dgm:prSet/>
      <dgm:spPr/>
      <dgm:t>
        <a:bodyPr/>
        <a:lstStyle/>
        <a:p>
          <a:endParaRPr lang="vi-VN" sz="1600" noProof="0"/>
        </a:p>
      </dgm:t>
    </dgm:pt>
    <dgm:pt modelId="{D5E5875A-C60C-4FC3-869B-722E371FA6E0}" type="sibTrans" cxnId="{7F37D5C8-E16A-4389-ABBC-ABB93E9EB1A4}">
      <dgm:prSet/>
      <dgm:spPr/>
      <dgm:t>
        <a:bodyPr/>
        <a:lstStyle/>
        <a:p>
          <a:endParaRPr lang="vi-VN" sz="1600" noProof="0"/>
        </a:p>
      </dgm:t>
    </dgm:pt>
    <dgm:pt modelId="{759FDF1A-46CB-4DD6-A232-39900ACE14DF}">
      <dgm:prSet custT="1"/>
      <dgm:spPr/>
      <dgm:t>
        <a:bodyPr/>
        <a:lstStyle/>
        <a:p>
          <a:r>
            <a:rPr lang="vi-VN" sz="4400" noProof="0" dirty="0" smtClean="0"/>
            <a:t>2</a:t>
          </a:r>
          <a:endParaRPr lang="vi-VN" sz="4400" noProof="0" dirty="0"/>
        </a:p>
      </dgm:t>
    </dgm:pt>
    <dgm:pt modelId="{EBD1FDD3-F3E1-4EF5-AB02-3A05A129FFE4}" type="parTrans" cxnId="{1C7B2439-98A6-4A2B-BDB8-438079493C67}">
      <dgm:prSet/>
      <dgm:spPr/>
      <dgm:t>
        <a:bodyPr/>
        <a:lstStyle/>
        <a:p>
          <a:endParaRPr lang="vi-VN" sz="1600" noProof="0"/>
        </a:p>
      </dgm:t>
    </dgm:pt>
    <dgm:pt modelId="{840B7BEC-A424-4364-B52E-A493DF1255BE}" type="sibTrans" cxnId="{1C7B2439-98A6-4A2B-BDB8-438079493C67}">
      <dgm:prSet/>
      <dgm:spPr/>
      <dgm:t>
        <a:bodyPr/>
        <a:lstStyle/>
        <a:p>
          <a:endParaRPr lang="vi-VN" sz="1600" noProof="0"/>
        </a:p>
      </dgm:t>
    </dgm:pt>
    <dgm:pt modelId="{374B3CF0-3CBE-41CF-A774-9FD3C3CD3C85}">
      <dgm:prSet custT="1"/>
      <dgm:spPr/>
      <dgm:t>
        <a:bodyPr/>
        <a:lstStyle/>
        <a:p>
          <a:r>
            <a:rPr lang="vi-VN" sz="4400" noProof="0" smtClean="0"/>
            <a:t>Truyền trực tiếp bí mật</a:t>
          </a:r>
          <a:endParaRPr lang="vi-VN" sz="4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a:solidFill>
          <a:srgbClr val="00FF00"/>
        </a:solidFill>
      </dgm:spPr>
      <dgm:t>
        <a:bodyPr/>
        <a:lstStyle/>
        <a:p>
          <a:r>
            <a:rPr lang="vi-VN" sz="4400" noProof="0" smtClean="0"/>
            <a:t>Thách đố bằng nonce</a:t>
          </a:r>
          <a:endParaRPr lang="vi-VN" sz="44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a:solidFill>
          <a:srgbClr val="00FF00"/>
        </a:solidFill>
      </dgm:spPr>
      <dgm:t>
        <a:bodyPr/>
        <a:lstStyle/>
        <a:p>
          <a:r>
            <a:rPr lang="vi-VN" sz="4400" noProof="0" dirty="0" smtClean="0"/>
            <a:t>3</a:t>
          </a:r>
          <a:endParaRPr lang="vi-VN" sz="4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4400" noProof="0" smtClean="0"/>
            <a:t>Thách đố bằng timestamp</a:t>
          </a:r>
          <a:endParaRPr lang="vi-VN" sz="44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4400" noProof="0" smtClean="0"/>
            <a:t>4</a:t>
          </a:r>
          <a:endParaRPr lang="vi-VN" sz="4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3" presStyleCnt="4">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3" destOrd="0" parTransId="{F70655E2-769A-451D-AE02-BB5BED8FBC7F}" sibTransId="{4965F2AA-35A2-42EF-82FD-941441DF9E8D}"/>
    <dgm:cxn modelId="{89F6AEB2-4790-487C-AC1B-D20A20054F51}" type="presOf" srcId="{9EA58EC5-7D69-4397-8093-5A4FCBD369E8}" destId="{A08A9154-0BEB-4230-91C9-16FAC1EF6E1C}" srcOrd="0" destOrd="0" presId="urn:diagrams.loki3.com/NumberedList"/>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5" destOrd="0" presId="urn:diagrams.loki3.com/NumberedList"/>
    <dgm:cxn modelId="{00CB71EB-008D-4D47-B89C-EEFAA1BD6256}" type="presParOf" srcId="{BDFB8683-95A4-4BBF-9344-3A0D69314DBB}" destId="{9CB7C94A-ECFC-4EE1-A149-2162BC188C4E}" srcOrd="6"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4400" b="1" noProof="0" smtClean="0"/>
            <a:t>1</a:t>
          </a:r>
          <a:endParaRPr lang="vi-VN" sz="4400" b="1" noProof="0"/>
        </a:p>
      </dgm:t>
    </dgm:pt>
    <dgm:pt modelId="{D1FC4842-2686-45D4-A56A-3F897EF3B16F}" type="parTrans" cxnId="{740F8903-5739-4710-9802-9B1B3A04DE18}">
      <dgm:prSet/>
      <dgm:spPr/>
      <dgm:t>
        <a:bodyPr/>
        <a:lstStyle/>
        <a:p>
          <a:endParaRPr lang="vi-VN" sz="1600" noProof="0"/>
        </a:p>
      </dgm:t>
    </dgm:pt>
    <dgm:pt modelId="{E35E76B6-7078-4B09-B349-C02F66AA5978}" type="sibTrans" cxnId="{740F8903-5739-4710-9802-9B1B3A04DE18}">
      <dgm:prSet/>
      <dgm:spPr/>
      <dgm:t>
        <a:bodyPr/>
        <a:lstStyle/>
        <a:p>
          <a:endParaRPr lang="vi-VN" sz="1600" noProof="0"/>
        </a:p>
      </dgm:t>
    </dgm:pt>
    <dgm:pt modelId="{9EA58EC5-7D69-4397-8093-5A4FCBD369E8}">
      <dgm:prSet custT="1"/>
      <dgm:spPr/>
      <dgm:t>
        <a:bodyPr/>
        <a:lstStyle/>
        <a:p>
          <a:r>
            <a:rPr lang="vi-VN" sz="4400" b="0" noProof="0" smtClean="0"/>
            <a:t>Khái niệm, phân loại xác thực và giao thức xác thực</a:t>
          </a:r>
          <a:endParaRPr lang="vi-VN" sz="4400" b="0" noProof="0" dirty="0"/>
        </a:p>
      </dgm:t>
    </dgm:pt>
    <dgm:pt modelId="{D56EEE90-AC73-4E4D-8BBC-6E0E7885DFB1}" type="parTrans" cxnId="{7F37D5C8-E16A-4389-ABBC-ABB93E9EB1A4}">
      <dgm:prSet/>
      <dgm:spPr/>
      <dgm:t>
        <a:bodyPr/>
        <a:lstStyle/>
        <a:p>
          <a:endParaRPr lang="vi-VN" sz="1600" noProof="0"/>
        </a:p>
      </dgm:t>
    </dgm:pt>
    <dgm:pt modelId="{D5E5875A-C60C-4FC3-869B-722E371FA6E0}" type="sibTrans" cxnId="{7F37D5C8-E16A-4389-ABBC-ABB93E9EB1A4}">
      <dgm:prSet/>
      <dgm:spPr/>
      <dgm:t>
        <a:bodyPr/>
        <a:lstStyle/>
        <a:p>
          <a:endParaRPr lang="vi-VN" sz="1600" noProof="0"/>
        </a:p>
      </dgm:t>
    </dgm:pt>
    <dgm:pt modelId="{759FDF1A-46CB-4DD6-A232-39900ACE14DF}">
      <dgm:prSet custT="1"/>
      <dgm:spPr/>
      <dgm:t>
        <a:bodyPr/>
        <a:lstStyle/>
        <a:p>
          <a:r>
            <a:rPr lang="vi-VN" sz="4400" noProof="0" dirty="0" smtClean="0"/>
            <a:t>2</a:t>
          </a:r>
          <a:endParaRPr lang="vi-VN" sz="4400" noProof="0" dirty="0"/>
        </a:p>
      </dgm:t>
    </dgm:pt>
    <dgm:pt modelId="{EBD1FDD3-F3E1-4EF5-AB02-3A05A129FFE4}" type="parTrans" cxnId="{1C7B2439-98A6-4A2B-BDB8-438079493C67}">
      <dgm:prSet/>
      <dgm:spPr/>
      <dgm:t>
        <a:bodyPr/>
        <a:lstStyle/>
        <a:p>
          <a:endParaRPr lang="vi-VN" sz="1600" noProof="0"/>
        </a:p>
      </dgm:t>
    </dgm:pt>
    <dgm:pt modelId="{840B7BEC-A424-4364-B52E-A493DF1255BE}" type="sibTrans" cxnId="{1C7B2439-98A6-4A2B-BDB8-438079493C67}">
      <dgm:prSet/>
      <dgm:spPr/>
      <dgm:t>
        <a:bodyPr/>
        <a:lstStyle/>
        <a:p>
          <a:endParaRPr lang="vi-VN" sz="1600" noProof="0"/>
        </a:p>
      </dgm:t>
    </dgm:pt>
    <dgm:pt modelId="{374B3CF0-3CBE-41CF-A774-9FD3C3CD3C85}">
      <dgm:prSet custT="1"/>
      <dgm:spPr/>
      <dgm:t>
        <a:bodyPr/>
        <a:lstStyle/>
        <a:p>
          <a:r>
            <a:rPr lang="vi-VN" sz="4400" noProof="0" smtClean="0"/>
            <a:t>Truyền trực tiếp bí mật</a:t>
          </a:r>
          <a:endParaRPr lang="vi-VN" sz="4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4400" noProof="0" smtClean="0"/>
            <a:t>Thách đố bằng nonce</a:t>
          </a:r>
          <a:endParaRPr lang="vi-VN" sz="44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4400" noProof="0" dirty="0" smtClean="0"/>
            <a:t>3</a:t>
          </a:r>
          <a:endParaRPr lang="vi-VN" sz="4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a:solidFill>
          <a:srgbClr val="00FF00"/>
        </a:solidFill>
      </dgm:spPr>
      <dgm:t>
        <a:bodyPr/>
        <a:lstStyle/>
        <a:p>
          <a:r>
            <a:rPr lang="vi-VN" sz="4400" noProof="0" smtClean="0"/>
            <a:t>Thách đố bằng timestamp</a:t>
          </a:r>
          <a:endParaRPr lang="vi-VN" sz="44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a:solidFill>
          <a:srgbClr val="00FF00"/>
        </a:solidFill>
      </dgm:spPr>
      <dgm:t>
        <a:bodyPr/>
        <a:lstStyle/>
        <a:p>
          <a:r>
            <a:rPr lang="vi-VN" sz="4400" noProof="0" smtClean="0"/>
            <a:t>4</a:t>
          </a:r>
          <a:endParaRPr lang="vi-VN" sz="4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3" presStyleCnt="4">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3" destOrd="0" parTransId="{F70655E2-769A-451D-AE02-BB5BED8FBC7F}" sibTransId="{4965F2AA-35A2-42EF-82FD-941441DF9E8D}"/>
    <dgm:cxn modelId="{89F6AEB2-4790-487C-AC1B-D20A20054F51}" type="presOf" srcId="{9EA58EC5-7D69-4397-8093-5A4FCBD369E8}" destId="{A08A9154-0BEB-4230-91C9-16FAC1EF6E1C}" srcOrd="0" destOrd="0" presId="urn:diagrams.loki3.com/NumberedList"/>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5" destOrd="0" presId="urn:diagrams.loki3.com/NumberedList"/>
    <dgm:cxn modelId="{00CB71EB-008D-4D47-B89C-EEFAA1BD6256}" type="presParOf" srcId="{BDFB8683-95A4-4BBF-9344-3A0D69314DBB}" destId="{9CB7C94A-ECFC-4EE1-A149-2162BC188C4E}" srcOrd="6"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225380" y="-2815620"/>
          <a:ext cx="154224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b="0" kern="1200" noProof="0" smtClean="0"/>
            <a:t>Khái niệm, phân loại xác thực và giao thức xác thực</a:t>
          </a:r>
          <a:endParaRPr lang="vi-VN" sz="4400" b="0" kern="1200" noProof="0" dirty="0"/>
        </a:p>
      </dsp:txBody>
      <dsp:txXfrm rot="-5400000">
        <a:off x="1382400" y="102646"/>
        <a:ext cx="7152914" cy="1391668"/>
      </dsp:txXfrm>
    </dsp:sp>
    <dsp:sp modelId="{7D701CF5-2CC3-48B9-A656-E2968A10AA3B}">
      <dsp:nvSpPr>
        <dsp:cNvPr id="0" name=""/>
        <dsp:cNvSpPr/>
      </dsp:nvSpPr>
      <dsp:spPr>
        <a:xfrm>
          <a:off x="0" y="222479"/>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b="1" kern="1200" noProof="0" smtClean="0"/>
            <a:t>1</a:t>
          </a:r>
          <a:endParaRPr lang="vi-VN" sz="4400" b="1" kern="1200" noProof="0"/>
        </a:p>
      </dsp:txBody>
      <dsp:txXfrm>
        <a:off x="168706" y="391185"/>
        <a:ext cx="814588" cy="814588"/>
      </dsp:txXfrm>
    </dsp:sp>
    <dsp:sp modelId="{5012D0F9-E426-4C44-85B1-B5D15A7B4879}">
      <dsp:nvSpPr>
        <dsp:cNvPr id="0" name=""/>
        <dsp:cNvSpPr/>
      </dsp:nvSpPr>
      <dsp:spPr>
        <a:xfrm rot="5400000">
          <a:off x="4311060" y="-112866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Truyền trực tiếp bí mật</a:t>
          </a:r>
          <a:endParaRPr lang="vi-VN" sz="4400" kern="1200" noProof="0" dirty="0"/>
        </a:p>
      </dsp:txBody>
      <dsp:txXfrm rot="-5400000">
        <a:off x="1382401" y="1866920"/>
        <a:ext cx="7161279" cy="1237038"/>
      </dsp:txXfrm>
    </dsp:sp>
    <dsp:sp modelId="{52D715E9-012B-492D-85DB-CC49546E7451}">
      <dsp:nvSpPr>
        <dsp:cNvPr id="0" name=""/>
        <dsp:cNvSpPr/>
      </dsp:nvSpPr>
      <dsp:spPr>
        <a:xfrm>
          <a:off x="0" y="190944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2</a:t>
          </a:r>
          <a:endParaRPr lang="vi-VN" sz="4400" kern="1200" noProof="0" dirty="0"/>
        </a:p>
      </dsp:txBody>
      <dsp:txXfrm>
        <a:off x="168706" y="2078146"/>
        <a:ext cx="814588" cy="814588"/>
      </dsp:txXfrm>
    </dsp:sp>
    <dsp:sp modelId="{20BEFA03-6951-4A7C-A59E-41DEF89A1A38}">
      <dsp:nvSpPr>
        <dsp:cNvPr id="0" name=""/>
        <dsp:cNvSpPr/>
      </dsp:nvSpPr>
      <dsp:spPr>
        <a:xfrm rot="5400000">
          <a:off x="4311060" y="47262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Thách đố bằng nonce</a:t>
          </a:r>
          <a:endParaRPr lang="vi-VN" sz="4400" kern="1200" noProof="0" dirty="0"/>
        </a:p>
      </dsp:txBody>
      <dsp:txXfrm rot="-5400000">
        <a:off x="1382401" y="3468201"/>
        <a:ext cx="7161279" cy="1237038"/>
      </dsp:txXfrm>
    </dsp:sp>
    <dsp:sp modelId="{45392A94-85D4-4213-B167-8FDD4035D4D9}">
      <dsp:nvSpPr>
        <dsp:cNvPr id="0" name=""/>
        <dsp:cNvSpPr/>
      </dsp:nvSpPr>
      <dsp:spPr>
        <a:xfrm>
          <a:off x="0" y="351072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3</a:t>
          </a:r>
          <a:endParaRPr lang="vi-VN" sz="4400" kern="1200" noProof="0" dirty="0"/>
        </a:p>
      </dsp:txBody>
      <dsp:txXfrm>
        <a:off x="168706" y="3679426"/>
        <a:ext cx="814588" cy="814588"/>
      </dsp:txXfrm>
    </dsp:sp>
    <dsp:sp modelId="{F72381BE-65B3-4178-9A18-2504997C4105}">
      <dsp:nvSpPr>
        <dsp:cNvPr id="0" name=""/>
        <dsp:cNvSpPr/>
      </dsp:nvSpPr>
      <dsp:spPr>
        <a:xfrm rot="5400000">
          <a:off x="4311060" y="207390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Thách đố bằng timestamp</a:t>
          </a:r>
          <a:endParaRPr lang="vi-VN" sz="4400" kern="1200" noProof="0" dirty="0"/>
        </a:p>
      </dsp:txBody>
      <dsp:txXfrm rot="-5400000">
        <a:off x="1382401" y="5069481"/>
        <a:ext cx="7161279" cy="1237038"/>
      </dsp:txXfrm>
    </dsp:sp>
    <dsp:sp modelId="{12B01B48-696D-4B6E-A389-AFEAC3ACA8ED}">
      <dsp:nvSpPr>
        <dsp:cNvPr id="0" name=""/>
        <dsp:cNvSpPr/>
      </dsp:nvSpPr>
      <dsp:spPr>
        <a:xfrm>
          <a:off x="0" y="511200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4</a:t>
          </a:r>
          <a:endParaRPr lang="vi-VN" sz="4400" kern="1200" noProof="0" dirty="0"/>
        </a:p>
      </dsp:txBody>
      <dsp:txXfrm>
        <a:off x="168706" y="5280706"/>
        <a:ext cx="814588" cy="814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225380" y="-2842979"/>
          <a:ext cx="1542240" cy="72282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b="0" kern="1200" noProof="0" smtClean="0"/>
            <a:t>Khái niệm, phân loại xác thực và giao thức xác thực</a:t>
          </a:r>
          <a:endParaRPr lang="vi-VN" sz="4400" b="0" kern="1200" noProof="0" dirty="0"/>
        </a:p>
      </dsp:txBody>
      <dsp:txXfrm rot="-5400000">
        <a:off x="1382400" y="75287"/>
        <a:ext cx="7152914" cy="1391668"/>
      </dsp:txXfrm>
    </dsp:sp>
    <dsp:sp modelId="{7D701CF5-2CC3-48B9-A656-E2968A10AA3B}">
      <dsp:nvSpPr>
        <dsp:cNvPr id="0" name=""/>
        <dsp:cNvSpPr/>
      </dsp:nvSpPr>
      <dsp:spPr>
        <a:xfrm>
          <a:off x="65399" y="195119"/>
          <a:ext cx="1152000" cy="115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b="1" kern="1200" noProof="0" smtClean="0"/>
            <a:t>1</a:t>
          </a:r>
          <a:endParaRPr lang="vi-VN" sz="4400" b="1" kern="1200" noProof="0"/>
        </a:p>
      </dsp:txBody>
      <dsp:txXfrm>
        <a:off x="234105" y="363825"/>
        <a:ext cx="814588" cy="814588"/>
      </dsp:txXfrm>
    </dsp:sp>
    <dsp:sp modelId="{5012D0F9-E426-4C44-85B1-B5D15A7B4879}">
      <dsp:nvSpPr>
        <dsp:cNvPr id="0" name=""/>
        <dsp:cNvSpPr/>
      </dsp:nvSpPr>
      <dsp:spPr>
        <a:xfrm rot="5400000">
          <a:off x="4311060" y="-112866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Truyền trực tiếp bí mật</a:t>
          </a:r>
          <a:endParaRPr lang="vi-VN" sz="4400" kern="1200" noProof="0" dirty="0"/>
        </a:p>
      </dsp:txBody>
      <dsp:txXfrm rot="-5400000">
        <a:off x="1382401" y="1866920"/>
        <a:ext cx="7161279" cy="1237038"/>
      </dsp:txXfrm>
    </dsp:sp>
    <dsp:sp modelId="{52D715E9-012B-492D-85DB-CC49546E7451}">
      <dsp:nvSpPr>
        <dsp:cNvPr id="0" name=""/>
        <dsp:cNvSpPr/>
      </dsp:nvSpPr>
      <dsp:spPr>
        <a:xfrm>
          <a:off x="0" y="190944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2</a:t>
          </a:r>
          <a:endParaRPr lang="vi-VN" sz="4400" kern="1200" noProof="0" dirty="0"/>
        </a:p>
      </dsp:txBody>
      <dsp:txXfrm>
        <a:off x="168706" y="2078146"/>
        <a:ext cx="814588" cy="814588"/>
      </dsp:txXfrm>
    </dsp:sp>
    <dsp:sp modelId="{20BEFA03-6951-4A7C-A59E-41DEF89A1A38}">
      <dsp:nvSpPr>
        <dsp:cNvPr id="0" name=""/>
        <dsp:cNvSpPr/>
      </dsp:nvSpPr>
      <dsp:spPr>
        <a:xfrm rot="5400000">
          <a:off x="4311060" y="47262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dirty="0" smtClean="0"/>
            <a:t>Thách đố bằng </a:t>
          </a:r>
          <a:r>
            <a:rPr lang="vi-VN" sz="4400" kern="1200" noProof="0" dirty="0" smtClean="0"/>
            <a:t>nonce</a:t>
          </a:r>
          <a:endParaRPr lang="vi-VN" sz="4400" kern="1200" noProof="0" dirty="0"/>
        </a:p>
      </dsp:txBody>
      <dsp:txXfrm rot="-5400000">
        <a:off x="1382401" y="3468201"/>
        <a:ext cx="7161279" cy="1237038"/>
      </dsp:txXfrm>
    </dsp:sp>
    <dsp:sp modelId="{45392A94-85D4-4213-B167-8FDD4035D4D9}">
      <dsp:nvSpPr>
        <dsp:cNvPr id="0" name=""/>
        <dsp:cNvSpPr/>
      </dsp:nvSpPr>
      <dsp:spPr>
        <a:xfrm>
          <a:off x="0" y="351072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3</a:t>
          </a:r>
          <a:endParaRPr lang="vi-VN" sz="4400" kern="1200" noProof="0" dirty="0"/>
        </a:p>
      </dsp:txBody>
      <dsp:txXfrm>
        <a:off x="168706" y="3679426"/>
        <a:ext cx="814588" cy="814588"/>
      </dsp:txXfrm>
    </dsp:sp>
    <dsp:sp modelId="{F72381BE-65B3-4178-9A18-2504997C4105}">
      <dsp:nvSpPr>
        <dsp:cNvPr id="0" name=""/>
        <dsp:cNvSpPr/>
      </dsp:nvSpPr>
      <dsp:spPr>
        <a:xfrm rot="5400000">
          <a:off x="4311060" y="207390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Thách đố bằng timestamp</a:t>
          </a:r>
          <a:endParaRPr lang="vi-VN" sz="4400" kern="1200" noProof="0" dirty="0"/>
        </a:p>
      </dsp:txBody>
      <dsp:txXfrm rot="-5400000">
        <a:off x="1382401" y="5069481"/>
        <a:ext cx="7161279" cy="1237038"/>
      </dsp:txXfrm>
    </dsp:sp>
    <dsp:sp modelId="{12B01B48-696D-4B6E-A389-AFEAC3ACA8ED}">
      <dsp:nvSpPr>
        <dsp:cNvPr id="0" name=""/>
        <dsp:cNvSpPr/>
      </dsp:nvSpPr>
      <dsp:spPr>
        <a:xfrm>
          <a:off x="0" y="511200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4</a:t>
          </a:r>
          <a:endParaRPr lang="vi-VN" sz="4400" kern="1200" noProof="0" dirty="0"/>
        </a:p>
      </dsp:txBody>
      <dsp:txXfrm>
        <a:off x="168706" y="5280706"/>
        <a:ext cx="814588" cy="8145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16EC2-FDC6-4B13-B64B-0843796BE818}">
      <dsp:nvSpPr>
        <dsp:cNvPr id="0" name=""/>
        <dsp:cNvSpPr/>
      </dsp:nvSpPr>
      <dsp:spPr>
        <a:xfrm>
          <a:off x="198962" y="1913015"/>
          <a:ext cx="1330245" cy="66512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Giao thức xác thực</a:t>
          </a:r>
          <a:endParaRPr lang="en-US" sz="2000" kern="1200"/>
        </a:p>
      </dsp:txBody>
      <dsp:txXfrm>
        <a:off x="218443" y="1932496"/>
        <a:ext cx="1291283" cy="626160"/>
      </dsp:txXfrm>
    </dsp:sp>
    <dsp:sp modelId="{360A4377-ED7D-4AFE-9127-E948910FBD98}">
      <dsp:nvSpPr>
        <dsp:cNvPr id="0" name=""/>
        <dsp:cNvSpPr/>
      </dsp:nvSpPr>
      <dsp:spPr>
        <a:xfrm rot="17350740">
          <a:off x="985416" y="1468403"/>
          <a:ext cx="1619679" cy="24565"/>
        </a:xfrm>
        <a:custGeom>
          <a:avLst/>
          <a:gdLst/>
          <a:ahLst/>
          <a:cxnLst/>
          <a:rect l="0" t="0" r="0" b="0"/>
          <a:pathLst>
            <a:path>
              <a:moveTo>
                <a:pt x="0" y="12282"/>
              </a:moveTo>
              <a:lnTo>
                <a:pt x="1619679" y="12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54764" y="1440194"/>
        <a:ext cx="80983" cy="80983"/>
      </dsp:txXfrm>
    </dsp:sp>
    <dsp:sp modelId="{82EE1E61-7DDE-49D1-8D63-375675596746}">
      <dsp:nvSpPr>
        <dsp:cNvPr id="0" name=""/>
        <dsp:cNvSpPr/>
      </dsp:nvSpPr>
      <dsp:spPr>
        <a:xfrm>
          <a:off x="2061305" y="383233"/>
          <a:ext cx="1330245" cy="66512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Số chiều</a:t>
          </a:r>
          <a:endParaRPr lang="en-US" sz="2000" kern="1200"/>
        </a:p>
      </dsp:txBody>
      <dsp:txXfrm>
        <a:off x="2080786" y="402714"/>
        <a:ext cx="1291283" cy="626160"/>
      </dsp:txXfrm>
    </dsp:sp>
    <dsp:sp modelId="{3B78EFF0-3E9F-43CC-B133-14742FE4DF77}">
      <dsp:nvSpPr>
        <dsp:cNvPr id="0" name=""/>
        <dsp:cNvSpPr/>
      </dsp:nvSpPr>
      <dsp:spPr>
        <a:xfrm rot="19457599">
          <a:off x="3329959" y="512289"/>
          <a:ext cx="655280" cy="24565"/>
        </a:xfrm>
        <a:custGeom>
          <a:avLst/>
          <a:gdLst/>
          <a:ahLst/>
          <a:cxnLst/>
          <a:rect l="0" t="0" r="0" b="0"/>
          <a:pathLst>
            <a:path>
              <a:moveTo>
                <a:pt x="0" y="12282"/>
              </a:moveTo>
              <a:lnTo>
                <a:pt x="655280" y="12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1217" y="508190"/>
        <a:ext cx="32764" cy="32764"/>
      </dsp:txXfrm>
    </dsp:sp>
    <dsp:sp modelId="{AA61EE27-1304-4ADD-B0FB-385C9DFB8572}">
      <dsp:nvSpPr>
        <dsp:cNvPr id="0" name=""/>
        <dsp:cNvSpPr/>
      </dsp:nvSpPr>
      <dsp:spPr>
        <a:xfrm>
          <a:off x="3923649" y="788"/>
          <a:ext cx="1330245" cy="66512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1 chiều</a:t>
          </a:r>
          <a:endParaRPr lang="en-US" sz="2000" kern="1200"/>
        </a:p>
      </dsp:txBody>
      <dsp:txXfrm>
        <a:off x="3943130" y="20269"/>
        <a:ext cx="1291283" cy="626160"/>
      </dsp:txXfrm>
    </dsp:sp>
    <dsp:sp modelId="{3F6C540C-4398-4555-A074-9797098A5530}">
      <dsp:nvSpPr>
        <dsp:cNvPr id="0" name=""/>
        <dsp:cNvSpPr/>
      </dsp:nvSpPr>
      <dsp:spPr>
        <a:xfrm rot="2142401">
          <a:off x="3329959" y="894735"/>
          <a:ext cx="655280" cy="24565"/>
        </a:xfrm>
        <a:custGeom>
          <a:avLst/>
          <a:gdLst/>
          <a:ahLst/>
          <a:cxnLst/>
          <a:rect l="0" t="0" r="0" b="0"/>
          <a:pathLst>
            <a:path>
              <a:moveTo>
                <a:pt x="0" y="12282"/>
              </a:moveTo>
              <a:lnTo>
                <a:pt x="655280" y="12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1217" y="890635"/>
        <a:ext cx="32764" cy="32764"/>
      </dsp:txXfrm>
    </dsp:sp>
    <dsp:sp modelId="{0DB33540-FB85-4625-AB6D-03F715D42AD0}">
      <dsp:nvSpPr>
        <dsp:cNvPr id="0" name=""/>
        <dsp:cNvSpPr/>
      </dsp:nvSpPr>
      <dsp:spPr>
        <a:xfrm>
          <a:off x="3923649" y="765679"/>
          <a:ext cx="1330245" cy="66512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2 chiều</a:t>
          </a:r>
          <a:endParaRPr lang="en-US" sz="2000" kern="1200"/>
        </a:p>
      </dsp:txBody>
      <dsp:txXfrm>
        <a:off x="3943130" y="785160"/>
        <a:ext cx="1291283" cy="626160"/>
      </dsp:txXfrm>
    </dsp:sp>
    <dsp:sp modelId="{AD65A6BC-C35E-4F18-93F7-2D72CC8DC150}">
      <dsp:nvSpPr>
        <dsp:cNvPr id="0" name=""/>
        <dsp:cNvSpPr/>
      </dsp:nvSpPr>
      <dsp:spPr>
        <a:xfrm>
          <a:off x="1529207" y="2233294"/>
          <a:ext cx="532098" cy="24565"/>
        </a:xfrm>
        <a:custGeom>
          <a:avLst/>
          <a:gdLst/>
          <a:ahLst/>
          <a:cxnLst/>
          <a:rect l="0" t="0" r="0" b="0"/>
          <a:pathLst>
            <a:path>
              <a:moveTo>
                <a:pt x="0" y="12282"/>
              </a:moveTo>
              <a:lnTo>
                <a:pt x="532098" y="12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81954" y="2232274"/>
        <a:ext cx="26604" cy="26604"/>
      </dsp:txXfrm>
    </dsp:sp>
    <dsp:sp modelId="{A147FC34-A7A5-41DC-9CA9-3D67017B2917}">
      <dsp:nvSpPr>
        <dsp:cNvPr id="0" name=""/>
        <dsp:cNvSpPr/>
      </dsp:nvSpPr>
      <dsp:spPr>
        <a:xfrm>
          <a:off x="2061305" y="1913015"/>
          <a:ext cx="1330245" cy="66512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Thỏa thuận khóa</a:t>
          </a:r>
          <a:endParaRPr lang="en-US" sz="2000" kern="1200"/>
        </a:p>
      </dsp:txBody>
      <dsp:txXfrm>
        <a:off x="2080786" y="1932496"/>
        <a:ext cx="1291283" cy="626160"/>
      </dsp:txXfrm>
    </dsp:sp>
    <dsp:sp modelId="{C094BFB3-4734-4376-AF17-4C3ED081A310}">
      <dsp:nvSpPr>
        <dsp:cNvPr id="0" name=""/>
        <dsp:cNvSpPr/>
      </dsp:nvSpPr>
      <dsp:spPr>
        <a:xfrm rot="19457599">
          <a:off x="3329959" y="2042071"/>
          <a:ext cx="655280" cy="24565"/>
        </a:xfrm>
        <a:custGeom>
          <a:avLst/>
          <a:gdLst/>
          <a:ahLst/>
          <a:cxnLst/>
          <a:rect l="0" t="0" r="0" b="0"/>
          <a:pathLst>
            <a:path>
              <a:moveTo>
                <a:pt x="0" y="12282"/>
              </a:moveTo>
              <a:lnTo>
                <a:pt x="655280" y="12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1217" y="2037972"/>
        <a:ext cx="32764" cy="32764"/>
      </dsp:txXfrm>
    </dsp:sp>
    <dsp:sp modelId="{1D169D3F-1854-4BC1-B6D3-2B2778F3C1CA}">
      <dsp:nvSpPr>
        <dsp:cNvPr id="0" name=""/>
        <dsp:cNvSpPr/>
      </dsp:nvSpPr>
      <dsp:spPr>
        <a:xfrm>
          <a:off x="3923649" y="1530570"/>
          <a:ext cx="1330245" cy="66512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Có</a:t>
          </a:r>
          <a:endParaRPr lang="en-US" sz="2000" kern="1200"/>
        </a:p>
      </dsp:txBody>
      <dsp:txXfrm>
        <a:off x="3943130" y="1550051"/>
        <a:ext cx="1291283" cy="626160"/>
      </dsp:txXfrm>
    </dsp:sp>
    <dsp:sp modelId="{BB6BD101-572B-4762-95C9-E31494AD6FE7}">
      <dsp:nvSpPr>
        <dsp:cNvPr id="0" name=""/>
        <dsp:cNvSpPr/>
      </dsp:nvSpPr>
      <dsp:spPr>
        <a:xfrm rot="2142401">
          <a:off x="3329959" y="2424517"/>
          <a:ext cx="655280" cy="24565"/>
        </a:xfrm>
        <a:custGeom>
          <a:avLst/>
          <a:gdLst/>
          <a:ahLst/>
          <a:cxnLst/>
          <a:rect l="0" t="0" r="0" b="0"/>
          <a:pathLst>
            <a:path>
              <a:moveTo>
                <a:pt x="0" y="12282"/>
              </a:moveTo>
              <a:lnTo>
                <a:pt x="655280" y="12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1217" y="2420417"/>
        <a:ext cx="32764" cy="32764"/>
      </dsp:txXfrm>
    </dsp:sp>
    <dsp:sp modelId="{47188F5C-BE9D-42A7-9BE8-DB03C7DACF1B}">
      <dsp:nvSpPr>
        <dsp:cNvPr id="0" name=""/>
        <dsp:cNvSpPr/>
      </dsp:nvSpPr>
      <dsp:spPr>
        <a:xfrm>
          <a:off x="3923649" y="2295461"/>
          <a:ext cx="1330245" cy="66512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Không</a:t>
          </a:r>
          <a:endParaRPr lang="en-US" sz="2000" kern="1200"/>
        </a:p>
      </dsp:txBody>
      <dsp:txXfrm>
        <a:off x="3943130" y="2314942"/>
        <a:ext cx="1291283" cy="626160"/>
      </dsp:txXfrm>
    </dsp:sp>
    <dsp:sp modelId="{BA451C69-51E6-4025-A020-00743D7A9985}">
      <dsp:nvSpPr>
        <dsp:cNvPr id="0" name=""/>
        <dsp:cNvSpPr/>
      </dsp:nvSpPr>
      <dsp:spPr>
        <a:xfrm rot="4249260">
          <a:off x="985416" y="2998185"/>
          <a:ext cx="1619679" cy="24565"/>
        </a:xfrm>
        <a:custGeom>
          <a:avLst/>
          <a:gdLst/>
          <a:ahLst/>
          <a:cxnLst/>
          <a:rect l="0" t="0" r="0" b="0"/>
          <a:pathLst>
            <a:path>
              <a:moveTo>
                <a:pt x="0" y="12282"/>
              </a:moveTo>
              <a:lnTo>
                <a:pt x="1619679" y="12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54764" y="2969976"/>
        <a:ext cx="80983" cy="80983"/>
      </dsp:txXfrm>
    </dsp:sp>
    <dsp:sp modelId="{EB557DFA-66E0-4AB6-8974-EA3CD026E635}">
      <dsp:nvSpPr>
        <dsp:cNvPr id="0" name=""/>
        <dsp:cNvSpPr/>
      </dsp:nvSpPr>
      <dsp:spPr>
        <a:xfrm>
          <a:off x="2061305" y="3442798"/>
          <a:ext cx="1330245" cy="66512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Truyền yếu tố bí mật</a:t>
          </a:r>
          <a:endParaRPr lang="en-US" sz="2000" kern="1200"/>
        </a:p>
      </dsp:txBody>
      <dsp:txXfrm>
        <a:off x="2080786" y="3462279"/>
        <a:ext cx="1291283" cy="626160"/>
      </dsp:txXfrm>
    </dsp:sp>
    <dsp:sp modelId="{6B08B2EA-199D-471E-980F-B2C84529A70E}">
      <dsp:nvSpPr>
        <dsp:cNvPr id="0" name=""/>
        <dsp:cNvSpPr/>
      </dsp:nvSpPr>
      <dsp:spPr>
        <a:xfrm rot="19457599">
          <a:off x="3329959" y="3571853"/>
          <a:ext cx="655280" cy="24565"/>
        </a:xfrm>
        <a:custGeom>
          <a:avLst/>
          <a:gdLst/>
          <a:ahLst/>
          <a:cxnLst/>
          <a:rect l="0" t="0" r="0" b="0"/>
          <a:pathLst>
            <a:path>
              <a:moveTo>
                <a:pt x="0" y="12282"/>
              </a:moveTo>
              <a:lnTo>
                <a:pt x="655280" y="12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1217" y="3567754"/>
        <a:ext cx="32764" cy="32764"/>
      </dsp:txXfrm>
    </dsp:sp>
    <dsp:sp modelId="{C6603B33-640D-49D3-B610-58AB942873BB}">
      <dsp:nvSpPr>
        <dsp:cNvPr id="0" name=""/>
        <dsp:cNvSpPr/>
      </dsp:nvSpPr>
      <dsp:spPr>
        <a:xfrm>
          <a:off x="3923649" y="3060352"/>
          <a:ext cx="1330245" cy="66512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Trực tiếp</a:t>
          </a:r>
          <a:endParaRPr lang="en-US" sz="2000" kern="1200"/>
        </a:p>
      </dsp:txBody>
      <dsp:txXfrm>
        <a:off x="3943130" y="3079833"/>
        <a:ext cx="1291283" cy="626160"/>
      </dsp:txXfrm>
    </dsp:sp>
    <dsp:sp modelId="{BE0FEF99-5663-42EB-A160-F981B51A6487}">
      <dsp:nvSpPr>
        <dsp:cNvPr id="0" name=""/>
        <dsp:cNvSpPr/>
      </dsp:nvSpPr>
      <dsp:spPr>
        <a:xfrm rot="2142401">
          <a:off x="3329959" y="3954299"/>
          <a:ext cx="655280" cy="24565"/>
        </a:xfrm>
        <a:custGeom>
          <a:avLst/>
          <a:gdLst/>
          <a:ahLst/>
          <a:cxnLst/>
          <a:rect l="0" t="0" r="0" b="0"/>
          <a:pathLst>
            <a:path>
              <a:moveTo>
                <a:pt x="0" y="12282"/>
              </a:moveTo>
              <a:lnTo>
                <a:pt x="655280" y="12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1217" y="3950200"/>
        <a:ext cx="32764" cy="32764"/>
      </dsp:txXfrm>
    </dsp:sp>
    <dsp:sp modelId="{C0D50338-FD7B-4CFA-AB71-2916A846582B}">
      <dsp:nvSpPr>
        <dsp:cNvPr id="0" name=""/>
        <dsp:cNvSpPr/>
      </dsp:nvSpPr>
      <dsp:spPr>
        <a:xfrm>
          <a:off x="3923649" y="3825243"/>
          <a:ext cx="1330245" cy="66512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Thách đố - Giải đố</a:t>
          </a:r>
          <a:endParaRPr lang="en-US" sz="2000" kern="1200"/>
        </a:p>
      </dsp:txBody>
      <dsp:txXfrm>
        <a:off x="3943130" y="3844724"/>
        <a:ext cx="1291283" cy="626160"/>
      </dsp:txXfrm>
    </dsp:sp>
    <dsp:sp modelId="{34F5936A-DF4F-4FC2-A072-495DE8E5D0CA}">
      <dsp:nvSpPr>
        <dsp:cNvPr id="0" name=""/>
        <dsp:cNvSpPr/>
      </dsp:nvSpPr>
      <dsp:spPr>
        <a:xfrm rot="19457599">
          <a:off x="5192303" y="3954299"/>
          <a:ext cx="655280" cy="24565"/>
        </a:xfrm>
        <a:custGeom>
          <a:avLst/>
          <a:gdLst/>
          <a:ahLst/>
          <a:cxnLst/>
          <a:rect l="0" t="0" r="0" b="0"/>
          <a:pathLst>
            <a:path>
              <a:moveTo>
                <a:pt x="0" y="12282"/>
              </a:moveTo>
              <a:lnTo>
                <a:pt x="655280" y="1228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03561" y="3950200"/>
        <a:ext cx="32764" cy="32764"/>
      </dsp:txXfrm>
    </dsp:sp>
    <dsp:sp modelId="{C02B4606-3232-4004-9718-BC09BDD939E2}">
      <dsp:nvSpPr>
        <dsp:cNvPr id="0" name=""/>
        <dsp:cNvSpPr/>
      </dsp:nvSpPr>
      <dsp:spPr>
        <a:xfrm>
          <a:off x="5785992" y="3442798"/>
          <a:ext cx="1330245" cy="66512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Nonce</a:t>
          </a:r>
          <a:endParaRPr lang="en-US" sz="2000" kern="1200"/>
        </a:p>
      </dsp:txBody>
      <dsp:txXfrm>
        <a:off x="5805473" y="3462279"/>
        <a:ext cx="1291283" cy="626160"/>
      </dsp:txXfrm>
    </dsp:sp>
    <dsp:sp modelId="{C6CB8FB1-7A2D-4BE3-B701-4C9A961BDD1A}">
      <dsp:nvSpPr>
        <dsp:cNvPr id="0" name=""/>
        <dsp:cNvSpPr/>
      </dsp:nvSpPr>
      <dsp:spPr>
        <a:xfrm rot="2142401">
          <a:off x="5192303" y="4336744"/>
          <a:ext cx="655280" cy="24565"/>
        </a:xfrm>
        <a:custGeom>
          <a:avLst/>
          <a:gdLst/>
          <a:ahLst/>
          <a:cxnLst/>
          <a:rect l="0" t="0" r="0" b="0"/>
          <a:pathLst>
            <a:path>
              <a:moveTo>
                <a:pt x="0" y="12282"/>
              </a:moveTo>
              <a:lnTo>
                <a:pt x="655280" y="1228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03561" y="4332645"/>
        <a:ext cx="32764" cy="32764"/>
      </dsp:txXfrm>
    </dsp:sp>
    <dsp:sp modelId="{C3FA7D53-1127-4D6A-BBEE-3723EF84261C}">
      <dsp:nvSpPr>
        <dsp:cNvPr id="0" name=""/>
        <dsp:cNvSpPr/>
      </dsp:nvSpPr>
      <dsp:spPr>
        <a:xfrm>
          <a:off x="5785992" y="4207689"/>
          <a:ext cx="1330245" cy="66512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Timestamp</a:t>
          </a:r>
          <a:endParaRPr lang="en-US" sz="2000" kern="1200"/>
        </a:p>
      </dsp:txBody>
      <dsp:txXfrm>
        <a:off x="5805473" y="4227170"/>
        <a:ext cx="1291283" cy="626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225380" y="-2815620"/>
          <a:ext cx="154224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b="0" kern="1200" noProof="0" smtClean="0"/>
            <a:t>Khái niệm, phân loại xác thực và giao thức xác thực</a:t>
          </a:r>
          <a:endParaRPr lang="vi-VN" sz="4400" b="0" kern="1200" noProof="0" dirty="0"/>
        </a:p>
      </dsp:txBody>
      <dsp:txXfrm rot="-5400000">
        <a:off x="1382400" y="102646"/>
        <a:ext cx="7152914" cy="1391668"/>
      </dsp:txXfrm>
    </dsp:sp>
    <dsp:sp modelId="{7D701CF5-2CC3-48B9-A656-E2968A10AA3B}">
      <dsp:nvSpPr>
        <dsp:cNvPr id="0" name=""/>
        <dsp:cNvSpPr/>
      </dsp:nvSpPr>
      <dsp:spPr>
        <a:xfrm>
          <a:off x="0" y="222479"/>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b="1" kern="1200" noProof="0" smtClean="0"/>
            <a:t>1</a:t>
          </a:r>
          <a:endParaRPr lang="vi-VN" sz="4400" b="1" kern="1200" noProof="0"/>
        </a:p>
      </dsp:txBody>
      <dsp:txXfrm>
        <a:off x="168706" y="391185"/>
        <a:ext cx="814588" cy="814588"/>
      </dsp:txXfrm>
    </dsp:sp>
    <dsp:sp modelId="{5012D0F9-E426-4C44-85B1-B5D15A7B4879}">
      <dsp:nvSpPr>
        <dsp:cNvPr id="0" name=""/>
        <dsp:cNvSpPr/>
      </dsp:nvSpPr>
      <dsp:spPr>
        <a:xfrm rot="5400000">
          <a:off x="4311060" y="-1128660"/>
          <a:ext cx="1370880" cy="72282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Truyền trực tiếp bí mật</a:t>
          </a:r>
          <a:endParaRPr lang="vi-VN" sz="4400" kern="1200" noProof="0" dirty="0"/>
        </a:p>
      </dsp:txBody>
      <dsp:txXfrm rot="-5400000">
        <a:off x="1382401" y="1866920"/>
        <a:ext cx="7161279" cy="1237038"/>
      </dsp:txXfrm>
    </dsp:sp>
    <dsp:sp modelId="{52D715E9-012B-492D-85DB-CC49546E7451}">
      <dsp:nvSpPr>
        <dsp:cNvPr id="0" name=""/>
        <dsp:cNvSpPr/>
      </dsp:nvSpPr>
      <dsp:spPr>
        <a:xfrm>
          <a:off x="0" y="1909440"/>
          <a:ext cx="1152000" cy="115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2</a:t>
          </a:r>
          <a:endParaRPr lang="vi-VN" sz="4400" kern="1200" noProof="0" dirty="0"/>
        </a:p>
      </dsp:txBody>
      <dsp:txXfrm>
        <a:off x="168706" y="2078146"/>
        <a:ext cx="814588" cy="814588"/>
      </dsp:txXfrm>
    </dsp:sp>
    <dsp:sp modelId="{20BEFA03-6951-4A7C-A59E-41DEF89A1A38}">
      <dsp:nvSpPr>
        <dsp:cNvPr id="0" name=""/>
        <dsp:cNvSpPr/>
      </dsp:nvSpPr>
      <dsp:spPr>
        <a:xfrm rot="5400000">
          <a:off x="4311060" y="47262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dirty="0" smtClean="0"/>
            <a:t>Thách đố bằng </a:t>
          </a:r>
          <a:r>
            <a:rPr lang="vi-VN" sz="4400" kern="1200" noProof="0" dirty="0" smtClean="0"/>
            <a:t>nonce</a:t>
          </a:r>
          <a:endParaRPr lang="vi-VN" sz="4400" kern="1200" noProof="0" dirty="0"/>
        </a:p>
      </dsp:txBody>
      <dsp:txXfrm rot="-5400000">
        <a:off x="1382401" y="3468201"/>
        <a:ext cx="7161279" cy="1237038"/>
      </dsp:txXfrm>
    </dsp:sp>
    <dsp:sp modelId="{45392A94-85D4-4213-B167-8FDD4035D4D9}">
      <dsp:nvSpPr>
        <dsp:cNvPr id="0" name=""/>
        <dsp:cNvSpPr/>
      </dsp:nvSpPr>
      <dsp:spPr>
        <a:xfrm>
          <a:off x="0" y="351072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3</a:t>
          </a:r>
          <a:endParaRPr lang="vi-VN" sz="4400" kern="1200" noProof="0" dirty="0"/>
        </a:p>
      </dsp:txBody>
      <dsp:txXfrm>
        <a:off x="168706" y="3679426"/>
        <a:ext cx="814588" cy="814588"/>
      </dsp:txXfrm>
    </dsp:sp>
    <dsp:sp modelId="{F72381BE-65B3-4178-9A18-2504997C4105}">
      <dsp:nvSpPr>
        <dsp:cNvPr id="0" name=""/>
        <dsp:cNvSpPr/>
      </dsp:nvSpPr>
      <dsp:spPr>
        <a:xfrm rot="5400000">
          <a:off x="4311060" y="207390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Thách đố bằng timestamp</a:t>
          </a:r>
          <a:endParaRPr lang="vi-VN" sz="4400" kern="1200" noProof="0" dirty="0"/>
        </a:p>
      </dsp:txBody>
      <dsp:txXfrm rot="-5400000">
        <a:off x="1382401" y="5069481"/>
        <a:ext cx="7161279" cy="1237038"/>
      </dsp:txXfrm>
    </dsp:sp>
    <dsp:sp modelId="{12B01B48-696D-4B6E-A389-AFEAC3ACA8ED}">
      <dsp:nvSpPr>
        <dsp:cNvPr id="0" name=""/>
        <dsp:cNvSpPr/>
      </dsp:nvSpPr>
      <dsp:spPr>
        <a:xfrm>
          <a:off x="0" y="511200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4</a:t>
          </a:r>
          <a:endParaRPr lang="vi-VN" sz="4400" kern="1200" noProof="0" dirty="0"/>
        </a:p>
      </dsp:txBody>
      <dsp:txXfrm>
        <a:off x="168706" y="5280706"/>
        <a:ext cx="814588" cy="8145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225380" y="-2815620"/>
          <a:ext cx="154224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b="0" kern="1200" noProof="0" smtClean="0"/>
            <a:t>Khái niệm, phân loại xác thực và giao thức xác thực</a:t>
          </a:r>
          <a:endParaRPr lang="vi-VN" sz="4400" b="0" kern="1200" noProof="0" dirty="0"/>
        </a:p>
      </dsp:txBody>
      <dsp:txXfrm rot="-5400000">
        <a:off x="1382400" y="102646"/>
        <a:ext cx="7152914" cy="1391668"/>
      </dsp:txXfrm>
    </dsp:sp>
    <dsp:sp modelId="{7D701CF5-2CC3-48B9-A656-E2968A10AA3B}">
      <dsp:nvSpPr>
        <dsp:cNvPr id="0" name=""/>
        <dsp:cNvSpPr/>
      </dsp:nvSpPr>
      <dsp:spPr>
        <a:xfrm>
          <a:off x="0" y="222479"/>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b="1" kern="1200" noProof="0" smtClean="0"/>
            <a:t>1</a:t>
          </a:r>
          <a:endParaRPr lang="vi-VN" sz="4400" b="1" kern="1200" noProof="0"/>
        </a:p>
      </dsp:txBody>
      <dsp:txXfrm>
        <a:off x="168706" y="391185"/>
        <a:ext cx="814588" cy="814588"/>
      </dsp:txXfrm>
    </dsp:sp>
    <dsp:sp modelId="{5012D0F9-E426-4C44-85B1-B5D15A7B4879}">
      <dsp:nvSpPr>
        <dsp:cNvPr id="0" name=""/>
        <dsp:cNvSpPr/>
      </dsp:nvSpPr>
      <dsp:spPr>
        <a:xfrm rot="5400000">
          <a:off x="4311060" y="-112866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Truyền trực tiếp bí mật</a:t>
          </a:r>
          <a:endParaRPr lang="vi-VN" sz="4400" kern="1200" noProof="0" dirty="0"/>
        </a:p>
      </dsp:txBody>
      <dsp:txXfrm rot="-5400000">
        <a:off x="1382401" y="1866920"/>
        <a:ext cx="7161279" cy="1237038"/>
      </dsp:txXfrm>
    </dsp:sp>
    <dsp:sp modelId="{52D715E9-012B-492D-85DB-CC49546E7451}">
      <dsp:nvSpPr>
        <dsp:cNvPr id="0" name=""/>
        <dsp:cNvSpPr/>
      </dsp:nvSpPr>
      <dsp:spPr>
        <a:xfrm>
          <a:off x="0" y="190944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2</a:t>
          </a:r>
          <a:endParaRPr lang="vi-VN" sz="4400" kern="1200" noProof="0" dirty="0"/>
        </a:p>
      </dsp:txBody>
      <dsp:txXfrm>
        <a:off x="168706" y="2078146"/>
        <a:ext cx="814588" cy="814588"/>
      </dsp:txXfrm>
    </dsp:sp>
    <dsp:sp modelId="{20BEFA03-6951-4A7C-A59E-41DEF89A1A38}">
      <dsp:nvSpPr>
        <dsp:cNvPr id="0" name=""/>
        <dsp:cNvSpPr/>
      </dsp:nvSpPr>
      <dsp:spPr>
        <a:xfrm rot="5400000">
          <a:off x="4311060" y="472620"/>
          <a:ext cx="1370880" cy="72282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Thách đố bằng nonce</a:t>
          </a:r>
          <a:endParaRPr lang="vi-VN" sz="4400" kern="1200" noProof="0" dirty="0"/>
        </a:p>
      </dsp:txBody>
      <dsp:txXfrm rot="-5400000">
        <a:off x="1382401" y="3468201"/>
        <a:ext cx="7161279" cy="1237038"/>
      </dsp:txXfrm>
    </dsp:sp>
    <dsp:sp modelId="{45392A94-85D4-4213-B167-8FDD4035D4D9}">
      <dsp:nvSpPr>
        <dsp:cNvPr id="0" name=""/>
        <dsp:cNvSpPr/>
      </dsp:nvSpPr>
      <dsp:spPr>
        <a:xfrm>
          <a:off x="0" y="3510720"/>
          <a:ext cx="1152000" cy="115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3</a:t>
          </a:r>
          <a:endParaRPr lang="vi-VN" sz="4400" kern="1200" noProof="0" dirty="0"/>
        </a:p>
      </dsp:txBody>
      <dsp:txXfrm>
        <a:off x="168706" y="3679426"/>
        <a:ext cx="814588" cy="814588"/>
      </dsp:txXfrm>
    </dsp:sp>
    <dsp:sp modelId="{F72381BE-65B3-4178-9A18-2504997C4105}">
      <dsp:nvSpPr>
        <dsp:cNvPr id="0" name=""/>
        <dsp:cNvSpPr/>
      </dsp:nvSpPr>
      <dsp:spPr>
        <a:xfrm rot="5400000">
          <a:off x="4311060" y="207390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Thách đố bằng timestamp</a:t>
          </a:r>
          <a:endParaRPr lang="vi-VN" sz="4400" kern="1200" noProof="0" dirty="0"/>
        </a:p>
      </dsp:txBody>
      <dsp:txXfrm rot="-5400000">
        <a:off x="1382401" y="5069481"/>
        <a:ext cx="7161279" cy="1237038"/>
      </dsp:txXfrm>
    </dsp:sp>
    <dsp:sp modelId="{12B01B48-696D-4B6E-A389-AFEAC3ACA8ED}">
      <dsp:nvSpPr>
        <dsp:cNvPr id="0" name=""/>
        <dsp:cNvSpPr/>
      </dsp:nvSpPr>
      <dsp:spPr>
        <a:xfrm>
          <a:off x="0" y="511200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4</a:t>
          </a:r>
          <a:endParaRPr lang="vi-VN" sz="4400" kern="1200" noProof="0" dirty="0"/>
        </a:p>
      </dsp:txBody>
      <dsp:txXfrm>
        <a:off x="168706" y="5280706"/>
        <a:ext cx="814588" cy="8145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225380" y="-2815620"/>
          <a:ext cx="154224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b="0" kern="1200" noProof="0" smtClean="0"/>
            <a:t>Khái niệm, phân loại xác thực và giao thức xác thực</a:t>
          </a:r>
          <a:endParaRPr lang="vi-VN" sz="4400" b="0" kern="1200" noProof="0" dirty="0"/>
        </a:p>
      </dsp:txBody>
      <dsp:txXfrm rot="-5400000">
        <a:off x="1382400" y="102646"/>
        <a:ext cx="7152914" cy="1391668"/>
      </dsp:txXfrm>
    </dsp:sp>
    <dsp:sp modelId="{7D701CF5-2CC3-48B9-A656-E2968A10AA3B}">
      <dsp:nvSpPr>
        <dsp:cNvPr id="0" name=""/>
        <dsp:cNvSpPr/>
      </dsp:nvSpPr>
      <dsp:spPr>
        <a:xfrm>
          <a:off x="0" y="222479"/>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b="1" kern="1200" noProof="0" smtClean="0"/>
            <a:t>1</a:t>
          </a:r>
          <a:endParaRPr lang="vi-VN" sz="4400" b="1" kern="1200" noProof="0"/>
        </a:p>
      </dsp:txBody>
      <dsp:txXfrm>
        <a:off x="168706" y="391185"/>
        <a:ext cx="814588" cy="814588"/>
      </dsp:txXfrm>
    </dsp:sp>
    <dsp:sp modelId="{5012D0F9-E426-4C44-85B1-B5D15A7B4879}">
      <dsp:nvSpPr>
        <dsp:cNvPr id="0" name=""/>
        <dsp:cNvSpPr/>
      </dsp:nvSpPr>
      <dsp:spPr>
        <a:xfrm rot="5400000">
          <a:off x="4311060" y="-112866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Truyền trực tiếp bí mật</a:t>
          </a:r>
          <a:endParaRPr lang="vi-VN" sz="4400" kern="1200" noProof="0" dirty="0"/>
        </a:p>
      </dsp:txBody>
      <dsp:txXfrm rot="-5400000">
        <a:off x="1382401" y="1866920"/>
        <a:ext cx="7161279" cy="1237038"/>
      </dsp:txXfrm>
    </dsp:sp>
    <dsp:sp modelId="{52D715E9-012B-492D-85DB-CC49546E7451}">
      <dsp:nvSpPr>
        <dsp:cNvPr id="0" name=""/>
        <dsp:cNvSpPr/>
      </dsp:nvSpPr>
      <dsp:spPr>
        <a:xfrm>
          <a:off x="0" y="190944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2</a:t>
          </a:r>
          <a:endParaRPr lang="vi-VN" sz="4400" kern="1200" noProof="0" dirty="0"/>
        </a:p>
      </dsp:txBody>
      <dsp:txXfrm>
        <a:off x="168706" y="2078146"/>
        <a:ext cx="814588" cy="814588"/>
      </dsp:txXfrm>
    </dsp:sp>
    <dsp:sp modelId="{20BEFA03-6951-4A7C-A59E-41DEF89A1A38}">
      <dsp:nvSpPr>
        <dsp:cNvPr id="0" name=""/>
        <dsp:cNvSpPr/>
      </dsp:nvSpPr>
      <dsp:spPr>
        <a:xfrm rot="5400000">
          <a:off x="4311060" y="47262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Thách đố bằng nonce</a:t>
          </a:r>
          <a:endParaRPr lang="vi-VN" sz="4400" kern="1200" noProof="0" dirty="0"/>
        </a:p>
      </dsp:txBody>
      <dsp:txXfrm rot="-5400000">
        <a:off x="1382401" y="3468201"/>
        <a:ext cx="7161279" cy="1237038"/>
      </dsp:txXfrm>
    </dsp:sp>
    <dsp:sp modelId="{45392A94-85D4-4213-B167-8FDD4035D4D9}">
      <dsp:nvSpPr>
        <dsp:cNvPr id="0" name=""/>
        <dsp:cNvSpPr/>
      </dsp:nvSpPr>
      <dsp:spPr>
        <a:xfrm>
          <a:off x="0" y="351072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dirty="0" smtClean="0"/>
            <a:t>3</a:t>
          </a:r>
          <a:endParaRPr lang="vi-VN" sz="4400" kern="1200" noProof="0" dirty="0"/>
        </a:p>
      </dsp:txBody>
      <dsp:txXfrm>
        <a:off x="168706" y="3679426"/>
        <a:ext cx="814588" cy="814588"/>
      </dsp:txXfrm>
    </dsp:sp>
    <dsp:sp modelId="{F72381BE-65B3-4178-9A18-2504997C4105}">
      <dsp:nvSpPr>
        <dsp:cNvPr id="0" name=""/>
        <dsp:cNvSpPr/>
      </dsp:nvSpPr>
      <dsp:spPr>
        <a:xfrm rot="5400000">
          <a:off x="4311060" y="2073900"/>
          <a:ext cx="1370880" cy="72282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7640" tIns="111760" rIns="167640" bIns="111760" numCol="1" spcCol="1270" anchor="ctr" anchorCtr="0">
          <a:noAutofit/>
        </a:bodyPr>
        <a:lstStyle/>
        <a:p>
          <a:pPr lvl="0" algn="l" defTabSz="1955800">
            <a:lnSpc>
              <a:spcPct val="90000"/>
            </a:lnSpc>
            <a:spcBef>
              <a:spcPct val="0"/>
            </a:spcBef>
            <a:spcAft>
              <a:spcPct val="35000"/>
            </a:spcAft>
          </a:pPr>
          <a:r>
            <a:rPr lang="vi-VN" sz="4400" kern="1200" noProof="0" smtClean="0"/>
            <a:t>Thách đố bằng timestamp</a:t>
          </a:r>
          <a:endParaRPr lang="vi-VN" sz="4400" kern="1200" noProof="0" dirty="0"/>
        </a:p>
      </dsp:txBody>
      <dsp:txXfrm rot="-5400000">
        <a:off x="1382401" y="5069481"/>
        <a:ext cx="7161279" cy="1237038"/>
      </dsp:txXfrm>
    </dsp:sp>
    <dsp:sp modelId="{12B01B48-696D-4B6E-A389-AFEAC3ACA8ED}">
      <dsp:nvSpPr>
        <dsp:cNvPr id="0" name=""/>
        <dsp:cNvSpPr/>
      </dsp:nvSpPr>
      <dsp:spPr>
        <a:xfrm>
          <a:off x="0" y="5112000"/>
          <a:ext cx="1152000" cy="115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vi-VN" sz="4400" kern="1200" noProof="0" smtClean="0"/>
            <a:t>4</a:t>
          </a:r>
          <a:endParaRPr lang="vi-VN" sz="4400" kern="1200" noProof="0" dirty="0"/>
        </a:p>
      </dsp:txBody>
      <dsp:txXfrm>
        <a:off x="168706" y="5280706"/>
        <a:ext cx="814588" cy="814588"/>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25.12.2019</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25.12.2019</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2394998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44123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dung này đã được trình bày trong Cơ sở an toàn thông tin.</a:t>
            </a:r>
          </a:p>
          <a:p>
            <a:r>
              <a:rPr lang="en-US" baseline="0" smtClean="0"/>
              <a:t>Việc đưa hình ảnh này vào chỉ nhằm mục đích gợi nhớ về kiến thức đã có trước đó.</a:t>
            </a:r>
          </a:p>
          <a:p>
            <a:r>
              <a:rPr lang="en-US" baseline="0" smtClean="0"/>
              <a:t>Không cần dành thời gian trình bày về sơ đồ này.</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169603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dung này đã được trình bày trong Cơ sở an toàn thông tin.</a:t>
            </a:r>
          </a:p>
          <a:p>
            <a:r>
              <a:rPr lang="en-US" baseline="0" smtClean="0"/>
              <a:t>Việc đưa hình ảnh này vào chỉ nhằm mục đích gợi nhớ về kiến thức đã có trước đó.</a:t>
            </a:r>
          </a:p>
          <a:p>
            <a:r>
              <a:rPr lang="en-US" baseline="0" smtClean="0"/>
              <a:t>Không cần dành thời gian trình bày về sơ đồ này.</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3343328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dung này đã được trình bày trong Cơ sở an toàn thông tin.</a:t>
            </a:r>
          </a:p>
          <a:p>
            <a:r>
              <a:rPr lang="en-US" baseline="0" smtClean="0"/>
              <a:t>Việc đưa hình ảnh này vào chỉ nhằm mục đích gợi nhớ về kiến thức đã có trước đó.</a:t>
            </a:r>
          </a:p>
          <a:p>
            <a:r>
              <a:rPr lang="en-US" baseline="0" smtClean="0"/>
              <a:t>Không cần dành thời gian trình bày về sơ đồ này.</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2680421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322277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1028811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trình</a:t>
            </a:r>
            <a:r>
              <a:rPr lang="vi-VN" baseline="0" smtClean="0"/>
              <a:t> bày một giao thức xác thực cần:</a:t>
            </a:r>
          </a:p>
          <a:p>
            <a:pPr marL="228600" indent="-228600">
              <a:buFont typeface="+mj-lt"/>
              <a:buAutoNum type="arabicPeriod"/>
            </a:pPr>
            <a:r>
              <a:rPr lang="vi-VN" baseline="0" smtClean="0"/>
              <a:t>Trình bày các bước hoạt động của giao thức</a:t>
            </a:r>
          </a:p>
          <a:p>
            <a:pPr marL="228600" indent="-228600">
              <a:buFont typeface="+mj-lt"/>
              <a:buAutoNum type="arabicPeriod"/>
            </a:pPr>
            <a:r>
              <a:rPr lang="vi-VN" baseline="0" smtClean="0"/>
              <a:t>Giải thích quyết định của bên xác thực.</a:t>
            </a:r>
          </a:p>
          <a:p>
            <a:pPr marL="0" indent="0">
              <a:buFont typeface="+mj-lt"/>
              <a:buNone/>
            </a:pPr>
            <a:r>
              <a:rPr lang="vi-VN" baseline="0" smtClean="0"/>
              <a:t>Đối với các giao thức xác thực kiểu Challenge-Response dựa trên "cái người dùng biết" (Something you know), Authenticator sẽ chấp nhận Supplicant nếu xác minh được rằng bên Supplicant có sở hữu yếu tố bí mật ứng với định danh được tuyên bố trong quá trình xác thực. Việc xác minh này được côi là thành công khi có 2 điều kiện được đáp ứng: (1) thông điệp response chỉ có thể được tạo ra nhờ có giá trị bí mật đã nói và (2) thông điệp response phải có tính tươi. </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22</a:t>
            </a:fld>
            <a:endParaRPr lang="ru-RU"/>
          </a:p>
        </p:txBody>
      </p:sp>
    </p:spTree>
    <p:extLst>
      <p:ext uri="{BB962C8B-B14F-4D97-AF65-F5344CB8AC3E}">
        <p14:creationId xmlns:p14="http://schemas.microsoft.com/office/powerpoint/2010/main" val="316118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343122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4207950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321646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2166878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2832616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2159479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3344009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239006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2870948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33</a:t>
            </a:fld>
            <a:endParaRPr lang="ru-RU"/>
          </a:p>
        </p:txBody>
      </p:sp>
    </p:spTree>
    <p:extLst>
      <p:ext uri="{BB962C8B-B14F-4D97-AF65-F5344CB8AC3E}">
        <p14:creationId xmlns:p14="http://schemas.microsoft.com/office/powerpoint/2010/main" val="3190591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34</a:t>
            </a:fld>
            <a:endParaRPr lang="ru-RU"/>
          </a:p>
        </p:txBody>
      </p:sp>
    </p:spTree>
    <p:extLst>
      <p:ext uri="{BB962C8B-B14F-4D97-AF65-F5344CB8AC3E}">
        <p14:creationId xmlns:p14="http://schemas.microsoft.com/office/powerpoint/2010/main" val="3067157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34077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trình</a:t>
            </a:r>
            <a:r>
              <a:rPr lang="vi-VN" baseline="0" smtClean="0"/>
              <a:t> bày một giao thức xác thực cần:</a:t>
            </a:r>
          </a:p>
          <a:p>
            <a:pPr marL="228600" indent="-228600">
              <a:buFont typeface="+mj-lt"/>
              <a:buAutoNum type="arabicPeriod"/>
            </a:pPr>
            <a:r>
              <a:rPr lang="vi-VN" baseline="0" smtClean="0"/>
              <a:t>Trình bày các bước hoạt động của giao thức</a:t>
            </a:r>
          </a:p>
          <a:p>
            <a:pPr marL="228600" indent="-228600">
              <a:buFont typeface="+mj-lt"/>
              <a:buAutoNum type="arabicPeriod"/>
            </a:pPr>
            <a:r>
              <a:rPr lang="vi-VN" baseline="0" smtClean="0"/>
              <a:t>Giải thích quyết định của bên xác thực.</a:t>
            </a:r>
          </a:p>
          <a:p>
            <a:pPr marL="0" indent="0">
              <a:buFont typeface="+mj-lt"/>
              <a:buNone/>
            </a:pPr>
            <a:r>
              <a:rPr lang="vi-VN" baseline="0" smtClean="0"/>
              <a:t>Đối với các giao thức xác thực kiểu Challenge-Response dựa trên "cái người dùng biết" (Something you know), Authenticator sẽ chấp nhận Supplicant nếu xác minh được rằng bên Supplicant có sở hữu yếu tố bí mật ứng với định danh được tuyên bố trong quá trình xác thực. Việc xác minh này được côi là thành công khi có 2 điều kiện được đáp ứng: (1) thông điệp response chỉ có thể được tạo ra nhờ có giá trị bí mật đã nói và (2) thông điệp response phải có tính tươi. </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3120056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1938862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2236706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6</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Source: </a:t>
            </a:r>
            <a:r>
              <a:rPr lang="en-US" dirty="0" smtClean="0"/>
              <a:t>https://en.wikipedia.org/wiki/Message_authentication</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7</a:t>
            </a:fld>
            <a:endParaRPr lang="ru-RU"/>
          </a:p>
        </p:txBody>
      </p:sp>
    </p:spTree>
    <p:extLst>
      <p:ext uri="{BB962C8B-B14F-4D97-AF65-F5344CB8AC3E}">
        <p14:creationId xmlns:p14="http://schemas.microsoft.com/office/powerpoint/2010/main" val="369714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Ví</a:t>
            </a:r>
            <a:r>
              <a:rPr lang="vi-VN" baseline="0" dirty="0" smtClean="0"/>
              <a:t> dụ xác thực: khi client kết nối tới server, server sẽ yêu cầu client cung cấp mật khẩu. Nếu client cung cấp đúng mật khẩu thì có nghĩa là client đã thiết lập thành công tính chất được yêu cầu (tính chất được yêu cầu: có mật khẩu đúng) thì client được xác thực.</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1624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smtClean="0"/>
              <a:t>Nhắc</a:t>
            </a:r>
            <a:r>
              <a:rPr lang="en-US" baseline="0" smtClean="0"/>
              <a:t> sinh viên rằng: nói đến phân loại thì phải nói đến "tiêu chí phân loại"</a:t>
            </a:r>
          </a:p>
          <a:p>
            <a:pPr marL="171450" indent="-171450">
              <a:buFont typeface="Wingdings" pitchFamily="2" charset="2"/>
              <a:buChar char="§"/>
            </a:pPr>
            <a:r>
              <a:rPr lang="en-US" baseline="0" smtClean="0"/>
              <a:t>Trên slide mới đề cập đến 3 tiêu chí phân loại giao thức xác thực</a:t>
            </a:r>
            <a:endParaRPr lang="en-US" smtClean="0"/>
          </a:p>
          <a:p>
            <a:pPr marL="171450" indent="-171450">
              <a:buFont typeface="Wingdings" pitchFamily="2" charset="2"/>
              <a:buChar char="§"/>
            </a:pPr>
            <a:r>
              <a:rPr lang="en-US" smtClean="0"/>
              <a:t>Có</a:t>
            </a:r>
            <a:r>
              <a:rPr lang="en-US" baseline="0" smtClean="0"/>
              <a:t> thể yêu cầu sinh viên trình bày việc phân loại khác:</a:t>
            </a:r>
          </a:p>
          <a:p>
            <a:pPr marL="628650" lvl="1" indent="-171450">
              <a:buFont typeface="Arial" panose="020B0604020202020204" pitchFamily="34" charset="0"/>
              <a:buChar char="•"/>
            </a:pPr>
            <a:r>
              <a:rPr lang="en-US" baseline="0" smtClean="0"/>
              <a:t>Số lượng các bên tham gia xác thực</a:t>
            </a:r>
          </a:p>
          <a:p>
            <a:pPr marL="628650" lvl="1" indent="-171450">
              <a:buFont typeface="Arial" panose="020B0604020202020204" pitchFamily="34" charset="0"/>
              <a:buChar char="•"/>
            </a:pPr>
            <a:r>
              <a:rPr lang="en-US" baseline="0" smtClean="0"/>
              <a:t>Số lượng nhân tố xác thực được sử dụng</a:t>
            </a: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9</a:t>
            </a:fld>
            <a:endParaRPr lang="en-US"/>
          </a:p>
        </p:txBody>
      </p:sp>
    </p:spTree>
    <p:extLst>
      <p:ext uri="{BB962C8B-B14F-4D97-AF65-F5344CB8AC3E}">
        <p14:creationId xmlns:p14="http://schemas.microsoft.com/office/powerpoint/2010/main" val="2611107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10</a:t>
            </a:fld>
            <a:endParaRPr lang="ru-RU"/>
          </a:p>
        </p:txBody>
      </p:sp>
    </p:spTree>
    <p:extLst>
      <p:ext uri="{BB962C8B-B14F-4D97-AF65-F5344CB8AC3E}">
        <p14:creationId xmlns:p14="http://schemas.microsoft.com/office/powerpoint/2010/main" val="106296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a:t>
            </a:r>
            <a:r>
              <a:rPr lang="en-US" smtClean="0"/>
              <a:t>2.1</a:t>
            </a:r>
            <a:r>
              <a:rPr lang="vi-VN" smtClean="0"/>
              <a:t>. </a:t>
            </a:r>
            <a:r>
              <a:rPr lang="vi-VN" dirty="0" smtClean="0"/>
              <a:t>Một số nguyên thủy xác thực</a:t>
            </a:r>
          </a:p>
        </p:txBody>
      </p:sp>
      <p:sp>
        <p:nvSpPr>
          <p:cNvPr id="4" name="TextBox 3"/>
          <p:cNvSpPr txBox="1"/>
          <p:nvPr/>
        </p:nvSpPr>
        <p:spPr>
          <a:xfrm>
            <a:off x="-228600" y="76200"/>
            <a:ext cx="5257800" cy="1200329"/>
          </a:xfrm>
          <a:prstGeom prst="rect">
            <a:avLst/>
          </a:prstGeom>
          <a:noFill/>
        </p:spPr>
        <p:txBody>
          <a:bodyPr wrap="square" rtlCol="0">
            <a:spAutoFit/>
          </a:bodyPr>
          <a:lstStyle/>
          <a:p>
            <a:pPr algn="ctr"/>
            <a:r>
              <a:rPr lang="en-US" sz="2400" b="1" dirty="0" err="1" smtClean="0">
                <a:latin typeface="Arial" pitchFamily="34" charset="0"/>
                <a:cs typeface="Arial" pitchFamily="34" charset="0"/>
              </a:rPr>
              <a:t>HỌC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VIỆN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KỸ</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THUẬT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MÃ</a:t>
            </a:r>
            <a:endParaRPr lang="en-US" sz="2400" b="1" dirty="0" smtClean="0">
              <a:latin typeface="Arial" pitchFamily="34" charset="0"/>
              <a:cs typeface="Arial" pitchFamily="34" charset="0"/>
            </a:endParaRPr>
          </a:p>
          <a:p>
            <a:pPr algn="ctr"/>
            <a:r>
              <a:rPr lang="en-US" sz="2400" b="1" dirty="0" err="1" smtClean="0">
                <a:latin typeface="Arial" pitchFamily="34" charset="0"/>
                <a:cs typeface="Arial" pitchFamily="34" charset="0"/>
              </a:rPr>
              <a:t>KHOA</a:t>
            </a:r>
            <a:r>
              <a:rPr lang="en-US" sz="2400" b="1" dirty="0" smtClean="0">
                <a:latin typeface="Arial" pitchFamily="34" charset="0"/>
                <a:cs typeface="Arial" pitchFamily="34" charset="0"/>
              </a:rPr>
              <a:t> AN </a:t>
            </a:r>
            <a:r>
              <a:rPr lang="en-US" sz="2400" b="1" dirty="0" err="1" smtClean="0">
                <a:latin typeface="Arial" pitchFamily="34" charset="0"/>
                <a:cs typeface="Arial" pitchFamily="34" charset="0"/>
              </a:rPr>
              <a:t>TOÀN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THÔNG</a:t>
            </a:r>
            <a:r>
              <a:rPr lang="en-US" sz="2400" b="1" dirty="0" smtClean="0">
                <a:latin typeface="Arial" pitchFamily="34" charset="0"/>
                <a:cs typeface="Arial" pitchFamily="34" charset="0"/>
              </a:rPr>
              <a:t> TIN</a:t>
            </a:r>
          </a:p>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Ký hiệu quy ước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
        <p:nvSpPr>
          <p:cNvPr id="5" name="Content Placeholder 3"/>
          <p:cNvSpPr>
            <a:spLocks noGrp="1"/>
          </p:cNvSpPr>
          <p:nvPr>
            <p:ph sz="quarter" idx="13"/>
          </p:nvPr>
        </p:nvSpPr>
        <p:spPr/>
        <p:txBody>
          <a:bodyPr anchor="ctr">
            <a:normAutofit/>
          </a:bodyPr>
          <a:lstStyle/>
          <a:p>
            <a:pPr>
              <a:spcBef>
                <a:spcPts val="1200"/>
              </a:spcBef>
              <a:spcAft>
                <a:spcPts val="1200"/>
              </a:spcAft>
            </a:pPr>
            <a:r>
              <a:rPr lang="vi-VN" b="1" smtClean="0">
                <a:solidFill>
                  <a:srgbClr val="7030A0"/>
                </a:solidFill>
              </a:rPr>
              <a:t>Alice </a:t>
            </a:r>
            <a:r>
              <a:rPr lang="vi-VN" b="1" dirty="0" smtClean="0">
                <a:solidFill>
                  <a:srgbClr val="7030A0"/>
                </a:solidFill>
              </a:rPr>
              <a:t>(A), Bob (</a:t>
            </a:r>
            <a:r>
              <a:rPr lang="vi-VN" b="1" smtClean="0">
                <a:solidFill>
                  <a:srgbClr val="7030A0"/>
                </a:solidFill>
              </a:rPr>
              <a:t>B)</a:t>
            </a:r>
            <a:r>
              <a:rPr lang="vi-VN" smtClean="0"/>
              <a:t>.</a:t>
            </a:r>
            <a:r>
              <a:rPr lang="en-US" smtClean="0"/>
              <a:t>..</a:t>
            </a:r>
            <a:r>
              <a:rPr lang="vi-VN" smtClean="0"/>
              <a:t> </a:t>
            </a:r>
            <a:r>
              <a:rPr lang="vi-VN" dirty="0" smtClean="0"/>
              <a:t>là tên của thực thể;</a:t>
            </a:r>
          </a:p>
          <a:p>
            <a:pPr>
              <a:spcBef>
                <a:spcPts val="1200"/>
              </a:spcBef>
              <a:spcAft>
                <a:spcPts val="1200"/>
              </a:spcAft>
            </a:pPr>
            <a:r>
              <a:rPr lang="vi-VN" b="1" dirty="0" smtClean="0">
                <a:solidFill>
                  <a:srgbClr val="7030A0"/>
                </a:solidFill>
              </a:rPr>
              <a:t>Alice </a:t>
            </a:r>
            <a:r>
              <a:rPr lang="vi-VN" b="1" dirty="0" smtClean="0">
                <a:solidFill>
                  <a:srgbClr val="7030A0"/>
                </a:solidFill>
                <a:sym typeface="Symbol"/>
              </a:rPr>
              <a:t> Bob</a:t>
            </a:r>
            <a:r>
              <a:rPr lang="vi-VN" b="1" smtClean="0">
                <a:solidFill>
                  <a:srgbClr val="7030A0"/>
                </a:solidFill>
                <a:sym typeface="Symbol"/>
              </a:rPr>
              <a:t>: </a:t>
            </a:r>
            <a:r>
              <a:rPr lang="en-US" b="1" smtClean="0">
                <a:solidFill>
                  <a:srgbClr val="7030A0"/>
                </a:solidFill>
                <a:sym typeface="Symbol"/>
              </a:rPr>
              <a:t>m</a:t>
            </a:r>
            <a:r>
              <a:rPr lang="vi-VN" smtClean="0">
                <a:sym typeface="Symbol"/>
              </a:rPr>
              <a:t>: </a:t>
            </a:r>
            <a:r>
              <a:rPr lang="vi-VN" dirty="0" smtClean="0">
                <a:sym typeface="Symbol"/>
              </a:rPr>
              <a:t>Alice </a:t>
            </a:r>
            <a:r>
              <a:rPr lang="vi-VN" smtClean="0">
                <a:sym typeface="Symbol"/>
              </a:rPr>
              <a:t>gửi </a:t>
            </a:r>
            <a:r>
              <a:rPr lang="en-US" i="1" smtClean="0">
                <a:sym typeface="Symbol"/>
              </a:rPr>
              <a:t>m</a:t>
            </a:r>
            <a:r>
              <a:rPr lang="vi-VN" smtClean="0">
                <a:sym typeface="Symbol"/>
              </a:rPr>
              <a:t> </a:t>
            </a:r>
            <a:r>
              <a:rPr lang="vi-VN" dirty="0" smtClean="0">
                <a:sym typeface="Symbol"/>
              </a:rPr>
              <a:t>đến Bob;</a:t>
            </a:r>
          </a:p>
          <a:p>
            <a:pPr>
              <a:spcBef>
                <a:spcPts val="1200"/>
              </a:spcBef>
              <a:spcAft>
                <a:spcPts val="1200"/>
              </a:spcAft>
            </a:pPr>
            <a:r>
              <a:rPr lang="vi-VN" b="1" smtClean="0">
                <a:solidFill>
                  <a:srgbClr val="7030A0"/>
                </a:solidFill>
              </a:rPr>
              <a:t>{</a:t>
            </a:r>
            <a:r>
              <a:rPr lang="en-US" b="1" smtClean="0">
                <a:solidFill>
                  <a:srgbClr val="7030A0"/>
                </a:solidFill>
              </a:rPr>
              <a:t>m</a:t>
            </a:r>
            <a:r>
              <a:rPr lang="vi-VN" b="1" smtClean="0">
                <a:solidFill>
                  <a:srgbClr val="7030A0"/>
                </a:solidFill>
              </a:rPr>
              <a:t>}K</a:t>
            </a:r>
            <a:r>
              <a:rPr lang="vi-VN" dirty="0" smtClean="0"/>
              <a:t>: mã </a:t>
            </a:r>
            <a:r>
              <a:rPr lang="vi-VN" smtClean="0"/>
              <a:t>hóa </a:t>
            </a:r>
            <a:r>
              <a:rPr lang="en-US" i="1" smtClean="0"/>
              <a:t>m</a:t>
            </a:r>
            <a:r>
              <a:rPr lang="vi-VN" smtClean="0"/>
              <a:t> </a:t>
            </a:r>
            <a:r>
              <a:rPr lang="vi-VN" dirty="0" smtClean="0"/>
              <a:t>bởi khóa </a:t>
            </a:r>
            <a:r>
              <a:rPr lang="vi-VN" smtClean="0"/>
              <a:t>K;</a:t>
            </a:r>
          </a:p>
          <a:p>
            <a:pPr>
              <a:spcBef>
                <a:spcPts val="1200"/>
              </a:spcBef>
              <a:spcAft>
                <a:spcPts val="1200"/>
              </a:spcAft>
            </a:pPr>
            <a:r>
              <a:rPr lang="vi-VN" b="1">
                <a:solidFill>
                  <a:srgbClr val="7030A0"/>
                </a:solidFill>
              </a:rPr>
              <a:t>P</a:t>
            </a:r>
            <a:r>
              <a:rPr lang="vi-VN" b="1" baseline="-25000">
                <a:solidFill>
                  <a:srgbClr val="7030A0"/>
                </a:solidFill>
              </a:rPr>
              <a:t>A</a:t>
            </a:r>
            <a:r>
              <a:rPr lang="vi-VN" smtClean="0"/>
              <a:t>: mật khẩu của A</a:t>
            </a:r>
          </a:p>
          <a:p>
            <a:pPr>
              <a:spcBef>
                <a:spcPts val="1200"/>
              </a:spcBef>
              <a:spcAft>
                <a:spcPts val="1200"/>
              </a:spcAft>
            </a:pPr>
            <a:r>
              <a:rPr lang="vi-VN" b="1" smtClean="0">
                <a:solidFill>
                  <a:srgbClr val="7030A0"/>
                </a:solidFill>
              </a:rPr>
              <a:t>KP</a:t>
            </a:r>
            <a:r>
              <a:rPr lang="vi-VN" b="1" baseline="-25000" smtClean="0">
                <a:solidFill>
                  <a:srgbClr val="7030A0"/>
                </a:solidFill>
              </a:rPr>
              <a:t>A</a:t>
            </a:r>
            <a:r>
              <a:rPr lang="vi-VN"/>
              <a:t>: khóa công khai của A</a:t>
            </a:r>
            <a:r>
              <a:rPr lang="vi-VN" smtClean="0"/>
              <a:t>;</a:t>
            </a:r>
            <a:endParaRPr lang="vi-VN"/>
          </a:p>
        </p:txBody>
      </p:sp>
    </p:spTree>
    <p:extLst>
      <p:ext uri="{BB962C8B-B14F-4D97-AF65-F5344CB8AC3E}">
        <p14:creationId xmlns:p14="http://schemas.microsoft.com/office/powerpoint/2010/main" val="19758773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Ký hiệu quy ước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
        <p:nvSpPr>
          <p:cNvPr id="5" name="Content Placeholder 3"/>
          <p:cNvSpPr>
            <a:spLocks noGrp="1"/>
          </p:cNvSpPr>
          <p:nvPr>
            <p:ph sz="quarter" idx="13"/>
          </p:nvPr>
        </p:nvSpPr>
        <p:spPr/>
        <p:txBody>
          <a:bodyPr anchor="ctr">
            <a:normAutofit/>
          </a:bodyPr>
          <a:lstStyle/>
          <a:p>
            <a:pPr>
              <a:spcBef>
                <a:spcPts val="1200"/>
              </a:spcBef>
              <a:spcAft>
                <a:spcPts val="1200"/>
              </a:spcAft>
            </a:pPr>
            <a:r>
              <a:rPr lang="vi-VN" b="1" smtClean="0">
                <a:solidFill>
                  <a:srgbClr val="7030A0"/>
                </a:solidFill>
              </a:rPr>
              <a:t>K</a:t>
            </a:r>
            <a:r>
              <a:rPr lang="vi-VN" b="1" baseline="-25000" smtClean="0">
                <a:solidFill>
                  <a:srgbClr val="7030A0"/>
                </a:solidFill>
              </a:rPr>
              <a:t>AB</a:t>
            </a:r>
            <a:r>
              <a:rPr lang="vi-VN" dirty="0" smtClean="0"/>
              <a:t>: khóa bí mật chia sẻ giữa A và B;</a:t>
            </a:r>
          </a:p>
          <a:p>
            <a:pPr>
              <a:spcBef>
                <a:spcPts val="1200"/>
              </a:spcBef>
              <a:spcAft>
                <a:spcPts val="1200"/>
              </a:spcAft>
            </a:pPr>
            <a:r>
              <a:rPr lang="vi-VN" b="1" smtClean="0">
                <a:solidFill>
                  <a:srgbClr val="7030A0"/>
                </a:solidFill>
              </a:rPr>
              <a:t>T</a:t>
            </a:r>
            <a:r>
              <a:rPr lang="en-US" b="1" baseline="-25000" smtClean="0">
                <a:solidFill>
                  <a:srgbClr val="7030A0"/>
                </a:solidFill>
              </a:rPr>
              <a:t>A</a:t>
            </a:r>
            <a:r>
              <a:rPr lang="vi-VN" smtClean="0"/>
              <a:t>: </a:t>
            </a:r>
            <a:r>
              <a:rPr lang="vi-VN" dirty="0" smtClean="0"/>
              <a:t>tem thời gian tạo bởi thực </a:t>
            </a:r>
            <a:r>
              <a:rPr lang="vi-VN" smtClean="0"/>
              <a:t>thể </a:t>
            </a:r>
            <a:r>
              <a:rPr lang="en-US" smtClean="0"/>
              <a:t>A</a:t>
            </a:r>
            <a:r>
              <a:rPr lang="vi-VN" smtClean="0"/>
              <a:t>;</a:t>
            </a:r>
            <a:endParaRPr lang="vi-VN" dirty="0" smtClean="0"/>
          </a:p>
          <a:p>
            <a:pPr>
              <a:spcBef>
                <a:spcPts val="1200"/>
              </a:spcBef>
              <a:spcAft>
                <a:spcPts val="1200"/>
              </a:spcAft>
            </a:pPr>
            <a:r>
              <a:rPr lang="vi-VN" b="1" smtClean="0">
                <a:solidFill>
                  <a:srgbClr val="7030A0"/>
                </a:solidFill>
              </a:rPr>
              <a:t>N</a:t>
            </a:r>
            <a:r>
              <a:rPr lang="en-US" b="1" baseline="-25000">
                <a:solidFill>
                  <a:srgbClr val="7030A0"/>
                </a:solidFill>
              </a:rPr>
              <a:t>A</a:t>
            </a:r>
            <a:r>
              <a:rPr lang="vi-VN" smtClean="0"/>
              <a:t>: </a:t>
            </a:r>
            <a:r>
              <a:rPr lang="vi-VN" dirty="0" smtClean="0"/>
              <a:t>số ngẫu nhiên tạo bởi thực </a:t>
            </a:r>
            <a:r>
              <a:rPr lang="vi-VN" smtClean="0"/>
              <a:t>thể </a:t>
            </a:r>
            <a:r>
              <a:rPr lang="en-US" smtClean="0"/>
              <a:t>A</a:t>
            </a:r>
            <a:r>
              <a:rPr lang="vi-VN" smtClean="0"/>
              <a:t>;</a:t>
            </a:r>
            <a:endParaRPr lang="vi-VN" dirty="0" smtClean="0"/>
          </a:p>
          <a:p>
            <a:pPr>
              <a:spcBef>
                <a:spcPts val="1200"/>
              </a:spcBef>
              <a:spcAft>
                <a:spcPts val="1200"/>
              </a:spcAft>
            </a:pPr>
            <a:r>
              <a:rPr lang="vi-VN" b="1" smtClean="0">
                <a:solidFill>
                  <a:srgbClr val="7030A0"/>
                </a:solidFill>
              </a:rPr>
              <a:t>sig</a:t>
            </a:r>
            <a:r>
              <a:rPr lang="vi-VN" b="1" baseline="-25000" smtClean="0">
                <a:solidFill>
                  <a:srgbClr val="7030A0"/>
                </a:solidFill>
              </a:rPr>
              <a:t>A</a:t>
            </a:r>
            <a:r>
              <a:rPr lang="vi-VN" b="1" smtClean="0">
                <a:solidFill>
                  <a:srgbClr val="7030A0"/>
                </a:solidFill>
              </a:rPr>
              <a:t>(</a:t>
            </a:r>
            <a:r>
              <a:rPr lang="en-US" b="1" smtClean="0">
                <a:solidFill>
                  <a:srgbClr val="7030A0"/>
                </a:solidFill>
              </a:rPr>
              <a:t>m</a:t>
            </a:r>
            <a:r>
              <a:rPr lang="vi-VN" b="1" smtClean="0">
                <a:solidFill>
                  <a:srgbClr val="7030A0"/>
                </a:solidFill>
              </a:rPr>
              <a:t>)</a:t>
            </a:r>
            <a:r>
              <a:rPr lang="vi-VN" smtClean="0"/>
              <a:t>: </a:t>
            </a:r>
            <a:r>
              <a:rPr lang="vi-VN" dirty="0" smtClean="0"/>
              <a:t>chữ ký số tạo bởi thực thể A trên thông </a:t>
            </a:r>
            <a:r>
              <a:rPr lang="vi-VN" smtClean="0"/>
              <a:t>báo </a:t>
            </a:r>
            <a:r>
              <a:rPr lang="en-US" i="1" smtClean="0"/>
              <a:t>m</a:t>
            </a:r>
            <a:r>
              <a:rPr lang="vi-VN" smtClean="0"/>
              <a:t>;</a:t>
            </a:r>
            <a:endParaRPr lang="vi-VN" dirty="0" smtClean="0"/>
          </a:p>
        </p:txBody>
      </p:sp>
    </p:spTree>
    <p:extLst>
      <p:ext uri="{BB962C8B-B14F-4D97-AF65-F5344CB8AC3E}">
        <p14:creationId xmlns:p14="http://schemas.microsoft.com/office/powerpoint/2010/main" val="545772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61267075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6011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marL="571500" indent="-571500">
              <a:lnSpc>
                <a:spcPct val="110000"/>
              </a:lnSpc>
              <a:spcBef>
                <a:spcPts val="0"/>
              </a:spcBef>
              <a:spcAft>
                <a:spcPts val="0"/>
              </a:spcAft>
              <a:buFont typeface="Wingdings" pitchFamily="2" charset="2"/>
              <a:buChar char="q"/>
            </a:pPr>
            <a:r>
              <a:rPr lang="vi-VN" b="1" smtClean="0"/>
              <a:t>Điều </a:t>
            </a:r>
            <a:r>
              <a:rPr lang="vi-VN" b="1" dirty="0" smtClean="0"/>
              <a:t>kiện</a:t>
            </a:r>
          </a:p>
          <a:p>
            <a:pPr marL="577850" lvl="1" indent="0">
              <a:lnSpc>
                <a:spcPct val="110000"/>
              </a:lnSpc>
              <a:spcBef>
                <a:spcPts val="0"/>
              </a:spcBef>
              <a:buNone/>
            </a:pPr>
            <a:r>
              <a:rPr lang="vi-VN" sz="3600" dirty="0" smtClean="0">
                <a:sym typeface="Symbol"/>
              </a:rPr>
              <a:t>Alice và Bob chia </a:t>
            </a:r>
            <a:r>
              <a:rPr lang="vi-VN" sz="3600" smtClean="0">
                <a:sym typeface="Symbol"/>
              </a:rPr>
              <a:t>sẻ mật khẩu P</a:t>
            </a:r>
            <a:r>
              <a:rPr lang="vi-VN" sz="3600" baseline="-25000" smtClean="0">
                <a:sym typeface="Symbol"/>
              </a:rPr>
              <a:t>A</a:t>
            </a:r>
            <a:endParaRPr lang="vi-VN" sz="3600" baseline="-25000" dirty="0">
              <a:sym typeface="Symbol"/>
            </a:endParaRPr>
          </a:p>
          <a:p>
            <a:pPr marL="571500" indent="-527050">
              <a:lnSpc>
                <a:spcPct val="110000"/>
              </a:lnSpc>
              <a:spcBef>
                <a:spcPts val="1200"/>
              </a:spcBef>
              <a:spcAft>
                <a:spcPts val="0"/>
              </a:spcAft>
              <a:buFont typeface="Wingdings" pitchFamily="2" charset="2"/>
              <a:buChar char="q"/>
            </a:pPr>
            <a:r>
              <a:rPr lang="vi-VN" b="1" dirty="0" smtClean="0"/>
              <a:t>Yêu cầu</a:t>
            </a:r>
            <a:r>
              <a:rPr lang="vi-VN" b="1" dirty="0" smtClean="0">
                <a:sym typeface="Symbol"/>
              </a:rPr>
              <a:t> </a:t>
            </a:r>
          </a:p>
          <a:p>
            <a:pPr marL="574675" lvl="1" indent="0">
              <a:lnSpc>
                <a:spcPct val="110000"/>
              </a:lnSpc>
              <a:spcBef>
                <a:spcPts val="0"/>
              </a:spcBef>
              <a:buNone/>
            </a:pPr>
            <a:r>
              <a:rPr lang="vi-VN" sz="3600" dirty="0" smtClean="0">
                <a:sym typeface="Symbol"/>
              </a:rPr>
              <a:t>Bob xác thực </a:t>
            </a:r>
            <a:r>
              <a:rPr lang="vi-VN" sz="3600" smtClean="0">
                <a:sym typeface="Symbol"/>
              </a:rPr>
              <a:t>được Alice</a:t>
            </a:r>
          </a:p>
          <a:p>
            <a:pPr marL="571500" indent="-527050">
              <a:lnSpc>
                <a:spcPct val="110000"/>
              </a:lnSpc>
              <a:spcBef>
                <a:spcPts val="1200"/>
              </a:spcBef>
              <a:spcAft>
                <a:spcPts val="0"/>
              </a:spcAft>
              <a:buFont typeface="Wingdings" pitchFamily="2" charset="2"/>
              <a:buChar char="q"/>
            </a:pPr>
            <a:r>
              <a:rPr lang="vi-VN" b="1"/>
              <a:t>Thực hiện</a:t>
            </a:r>
          </a:p>
          <a:p>
            <a:pPr marL="788670" indent="-742950">
              <a:lnSpc>
                <a:spcPct val="110000"/>
              </a:lnSpc>
              <a:spcBef>
                <a:spcPts val="0"/>
              </a:spcBef>
              <a:spcAft>
                <a:spcPts val="0"/>
              </a:spcAft>
              <a:buFont typeface="+mj-lt"/>
              <a:buAutoNum type="arabicPeriod"/>
            </a:pPr>
            <a:r>
              <a:rPr lang="vi-VN">
                <a:sym typeface="Symbol"/>
              </a:rPr>
              <a:t>Alice  Bob: </a:t>
            </a:r>
            <a:r>
              <a:rPr lang="vi-VN" smtClean="0">
                <a:sym typeface="Symbol"/>
              </a:rPr>
              <a:t>"Alice", </a:t>
            </a:r>
            <a:r>
              <a:rPr lang="vi-VN">
                <a:sym typeface="Symbol"/>
              </a:rPr>
              <a:t>P</a:t>
            </a:r>
            <a:r>
              <a:rPr lang="vi-VN" baseline="-25000">
                <a:sym typeface="Symbol"/>
              </a:rPr>
              <a:t>A</a:t>
            </a:r>
          </a:p>
          <a:p>
            <a:pPr marL="788670" indent="-742950">
              <a:lnSpc>
                <a:spcPct val="110000"/>
              </a:lnSpc>
              <a:spcBef>
                <a:spcPts val="0"/>
              </a:spcBef>
              <a:spcAft>
                <a:spcPts val="0"/>
              </a:spcAft>
              <a:buFont typeface="+mj-lt"/>
              <a:buAutoNum type="arabicPeriod"/>
            </a:pPr>
            <a:r>
              <a:rPr lang="vi-VN">
                <a:sym typeface="Symbol"/>
              </a:rPr>
              <a:t>Bob kiểm tra tính hợp lệ và chấp nhận hoặc từ chối truy cập</a:t>
            </a:r>
            <a:endParaRPr lang="vi-VN" sz="3600" dirty="0" smtClean="0">
              <a:sym typeface="Symbol"/>
            </a:endParaRPr>
          </a:p>
        </p:txBody>
      </p:sp>
      <p:sp>
        <p:nvSpPr>
          <p:cNvPr id="3" name="Title 2"/>
          <p:cNvSpPr>
            <a:spLocks noGrp="1"/>
          </p:cNvSpPr>
          <p:nvPr>
            <p:ph type="title"/>
          </p:nvPr>
        </p:nvSpPr>
        <p:spPr/>
        <p:txBody>
          <a:bodyPr/>
          <a:lstStyle/>
          <a:p>
            <a:r>
              <a:rPr lang="vi-VN" smtClean="0"/>
              <a:t>Truyền trực tiếp yếu tố bí mật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39446981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Truyền trực tiếp yếu tố bí mật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
        <p:nvSpPr>
          <p:cNvPr id="5" name="Content Placeholder 4"/>
          <p:cNvSpPr>
            <a:spLocks noGrp="1"/>
          </p:cNvSpPr>
          <p:nvPr>
            <p:ph sz="quarter" idx="13"/>
          </p:nvPr>
        </p:nvSpPr>
        <p:spPr/>
        <p:txBody>
          <a:bodyPr anchor="ctr"/>
          <a:lstStyle/>
          <a:p>
            <a:r>
              <a:rPr lang="vi-VN" smtClean="0"/>
              <a:t>Mật khẩu có thể bị chặn thu</a:t>
            </a:r>
          </a:p>
          <a:p>
            <a:r>
              <a:rPr lang="vi-VN" smtClean="0"/>
              <a:t>Nhưng thực tế vẫn được sử dụng rộng rãi (phần lớn các website)</a:t>
            </a:r>
          </a:p>
          <a:p>
            <a:r>
              <a:rPr lang="vi-VN" smtClean="0"/>
              <a:t>Để đảm bảo an toàn, quá trình xác thực được thực hiện qua một kênh mã hóa</a:t>
            </a:r>
          </a:p>
          <a:p>
            <a:endParaRPr lang="en-US"/>
          </a:p>
        </p:txBody>
      </p:sp>
    </p:spTree>
    <p:extLst>
      <p:ext uri="{BB962C8B-B14F-4D97-AF65-F5344CB8AC3E}">
        <p14:creationId xmlns:p14="http://schemas.microsoft.com/office/powerpoint/2010/main" val="27383524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smtClean="0"/>
              <a:t>Phương án lưu trữ mật khẩu của Alice ở phía Bob:</a:t>
            </a:r>
          </a:p>
          <a:p>
            <a:pPr lvl="1"/>
            <a:r>
              <a:rPr lang="vi-VN" smtClean="0"/>
              <a:t>Lữu trữ dạng rõ</a:t>
            </a:r>
          </a:p>
          <a:p>
            <a:pPr lvl="1"/>
            <a:r>
              <a:rPr lang="vi-VN" smtClean="0"/>
              <a:t>Lưu trữ dạng băm</a:t>
            </a:r>
          </a:p>
          <a:p>
            <a:pPr lvl="1"/>
            <a:r>
              <a:rPr lang="vi-VN" smtClean="0"/>
              <a:t>Lưu trữ dạng băm có phụ gia (salt)</a:t>
            </a:r>
            <a:endParaRPr lang="en-US"/>
          </a:p>
        </p:txBody>
      </p:sp>
      <p:sp>
        <p:nvSpPr>
          <p:cNvPr id="3" name="Title 2"/>
          <p:cNvSpPr>
            <a:spLocks noGrp="1"/>
          </p:cNvSpPr>
          <p:nvPr>
            <p:ph type="title"/>
          </p:nvPr>
        </p:nvSpPr>
        <p:spPr/>
        <p:txBody>
          <a:bodyPr/>
          <a:lstStyle/>
          <a:p>
            <a:r>
              <a:rPr lang="vi-VN"/>
              <a:t>Truyền trực tiếp yếu tố bí mật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spTree>
    <p:extLst>
      <p:ext uri="{BB962C8B-B14F-4D97-AF65-F5344CB8AC3E}">
        <p14:creationId xmlns:p14="http://schemas.microsoft.com/office/powerpoint/2010/main" val="12809066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pPr marL="457200" indent="-457200">
              <a:buFont typeface="+mj-lt"/>
              <a:buAutoNum type="arabicPeriod"/>
            </a:pPr>
            <a:r>
              <a:rPr lang="vi-VN" b="1" dirty="0" smtClean="0"/>
              <a:t>Lưu mật khẩu dạng rõ</a:t>
            </a:r>
            <a:endParaRPr lang="en-US" b="1" dirty="0"/>
          </a:p>
        </p:txBody>
      </p:sp>
      <p:sp>
        <p:nvSpPr>
          <p:cNvPr id="3" name="Title 2"/>
          <p:cNvSpPr>
            <a:spLocks noGrp="1"/>
          </p:cNvSpPr>
          <p:nvPr>
            <p:ph type="title"/>
          </p:nvPr>
        </p:nvSpPr>
        <p:spPr/>
        <p:txBody>
          <a:bodyPr/>
          <a:lstStyle/>
          <a:p>
            <a:r>
              <a:rPr lang="vi-VN" dirty="0" smtClean="0"/>
              <a:t>Xác thực bằng mật khẩu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pic>
        <p:nvPicPr>
          <p:cNvPr id="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382000"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443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pPr marL="742950" indent="-742950">
              <a:buFont typeface="+mj-lt"/>
              <a:buAutoNum type="arabicPeriod" startAt="2"/>
            </a:pPr>
            <a:r>
              <a:rPr lang="vi-VN" b="1" dirty="0" smtClean="0"/>
              <a:t>Lưu mật khẩu dạng băm</a:t>
            </a:r>
            <a:endParaRPr lang="en-US" b="1" dirty="0"/>
          </a:p>
        </p:txBody>
      </p:sp>
      <p:sp>
        <p:nvSpPr>
          <p:cNvPr id="3" name="Title 2"/>
          <p:cNvSpPr>
            <a:spLocks noGrp="1"/>
          </p:cNvSpPr>
          <p:nvPr>
            <p:ph type="title"/>
          </p:nvPr>
        </p:nvSpPr>
        <p:spPr/>
        <p:txBody>
          <a:bodyPr/>
          <a:lstStyle/>
          <a:p>
            <a:r>
              <a:rPr lang="vi-VN" dirty="0" smtClean="0"/>
              <a:t>Xác thực bằng mật khẩu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676400"/>
            <a:ext cx="8437563" cy="368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5591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pPr marL="742950" indent="-742950">
              <a:buFont typeface="+mj-lt"/>
              <a:buAutoNum type="arabicPeriod" startAt="3"/>
            </a:pPr>
            <a:r>
              <a:rPr lang="vi-VN" b="1" dirty="0" smtClean="0"/>
              <a:t>Lưu mật khẩu dạng băm có salt</a:t>
            </a:r>
            <a:endParaRPr lang="en-US" b="1" dirty="0"/>
          </a:p>
        </p:txBody>
      </p:sp>
      <p:sp>
        <p:nvSpPr>
          <p:cNvPr id="3" name="Title 2"/>
          <p:cNvSpPr>
            <a:spLocks noGrp="1"/>
          </p:cNvSpPr>
          <p:nvPr>
            <p:ph type="title"/>
          </p:nvPr>
        </p:nvSpPr>
        <p:spPr/>
        <p:txBody>
          <a:bodyPr/>
          <a:lstStyle/>
          <a:p>
            <a:r>
              <a:rPr lang="vi-VN" dirty="0" smtClean="0"/>
              <a:t>Xác thực bằng mật khẩu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pic>
        <p:nvPicPr>
          <p:cNvPr id="1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8647113"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3265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10227682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54651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698280867"/>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smtClean="0"/>
              <a:t>Nonce</a:t>
            </a:r>
            <a:r>
              <a:rPr lang="en-US" smtClean="0"/>
              <a:t> là một đại lượng được sinh ngẫu nhiên, sao cho không bao giờ lặp lại</a:t>
            </a:r>
          </a:p>
          <a:p>
            <a:pPr lvl="1">
              <a:buFont typeface="Wingdings" panose="05000000000000000000" pitchFamily="2" charset="2"/>
              <a:buChar char="§"/>
            </a:pPr>
            <a:r>
              <a:rPr lang="en-US" smtClean="0"/>
              <a:t>Để không lặp lại, nonce thường có kích thước lớn (~128 bít)</a:t>
            </a:r>
          </a:p>
          <a:p>
            <a:pPr lvl="1">
              <a:buFont typeface="Wingdings" panose="05000000000000000000" pitchFamily="2" charset="2"/>
              <a:buChar char="§"/>
            </a:pPr>
            <a:r>
              <a:rPr lang="en-US" smtClean="0"/>
              <a:t>Việc nonce không lặp lại giúp đảm bảo </a:t>
            </a:r>
            <a:r>
              <a:rPr lang="en-US" smtClean="0">
                <a:solidFill>
                  <a:srgbClr val="00FF00"/>
                </a:solidFill>
              </a:rPr>
              <a:t>tính tươi của thông điệp</a:t>
            </a:r>
            <a:r>
              <a:rPr lang="en-US" smtClean="0"/>
              <a:t> (thông điệp chỉ được sử dụng 1 lần) trong xác thực</a:t>
            </a:r>
          </a:p>
          <a:p>
            <a:pPr lvl="1">
              <a:buFont typeface="Wingdings" panose="05000000000000000000" pitchFamily="2" charset="2"/>
              <a:buChar char="§"/>
            </a:pPr>
            <a:r>
              <a:rPr lang="en-US" smtClean="0"/>
              <a:t>Nonce luôn được sinh bởi bên xác thực (authentication server).</a:t>
            </a:r>
            <a:endParaRPr lang="en-US"/>
          </a:p>
        </p:txBody>
      </p:sp>
      <p:sp>
        <p:nvSpPr>
          <p:cNvPr id="3" name="Title 2"/>
          <p:cNvSpPr>
            <a:spLocks noGrp="1"/>
          </p:cNvSpPr>
          <p:nvPr>
            <p:ph type="title"/>
          </p:nvPr>
        </p:nvSpPr>
        <p:spPr/>
        <p:txBody>
          <a:bodyPr/>
          <a:lstStyle/>
          <a:p>
            <a:r>
              <a:rPr lang="en-US" smtClean="0"/>
              <a:t>Nonce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spTree>
    <p:extLst>
      <p:ext uri="{BB962C8B-B14F-4D97-AF65-F5344CB8AC3E}">
        <p14:creationId xmlns:p14="http://schemas.microsoft.com/office/powerpoint/2010/main" val="32410907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marL="571500" indent="-571500">
              <a:spcBef>
                <a:spcPts val="1200"/>
              </a:spcBef>
              <a:spcAft>
                <a:spcPts val="1200"/>
              </a:spcAft>
              <a:buFont typeface="Wingdings" pitchFamily="2" charset="2"/>
              <a:buChar char="q"/>
            </a:pPr>
            <a:r>
              <a:rPr lang="vi-VN" b="1" smtClean="0"/>
              <a:t>Điều </a:t>
            </a:r>
            <a:r>
              <a:rPr lang="vi-VN" b="1" dirty="0" smtClean="0"/>
              <a:t>kiện</a:t>
            </a:r>
          </a:p>
          <a:p>
            <a:pPr marL="577850" lvl="1" indent="0">
              <a:spcBef>
                <a:spcPts val="1200"/>
              </a:spcBef>
              <a:spcAft>
                <a:spcPts val="1200"/>
              </a:spcAft>
              <a:buNone/>
            </a:pPr>
            <a:r>
              <a:rPr lang="vi-VN" sz="3600" dirty="0" smtClean="0">
                <a:sym typeface="Symbol"/>
              </a:rPr>
              <a:t>Alice và Bob chia sẻ khóa bí mật K</a:t>
            </a:r>
            <a:r>
              <a:rPr lang="vi-VN" sz="3600" baseline="-25000" dirty="0" smtClean="0">
                <a:sym typeface="Symbol"/>
              </a:rPr>
              <a:t>AB</a:t>
            </a:r>
            <a:endParaRPr lang="vi-VN" sz="3600" baseline="-25000" dirty="0">
              <a:sym typeface="Symbol"/>
            </a:endParaRPr>
          </a:p>
          <a:p>
            <a:pPr marL="571500" indent="-527050">
              <a:spcBef>
                <a:spcPts val="1200"/>
              </a:spcBef>
              <a:spcAft>
                <a:spcPts val="1200"/>
              </a:spcAft>
              <a:buFont typeface="Wingdings" pitchFamily="2" charset="2"/>
              <a:buChar char="q"/>
            </a:pPr>
            <a:r>
              <a:rPr lang="vi-VN" b="1" dirty="0" smtClean="0"/>
              <a:t>Yêu cầu</a:t>
            </a:r>
            <a:r>
              <a:rPr lang="vi-VN" b="1" dirty="0" smtClean="0">
                <a:sym typeface="Symbol"/>
              </a:rPr>
              <a:t> </a:t>
            </a:r>
          </a:p>
          <a:p>
            <a:pPr marL="574675" lvl="1" indent="0">
              <a:spcBef>
                <a:spcPts val="1200"/>
              </a:spcBef>
              <a:spcAft>
                <a:spcPts val="1200"/>
              </a:spcAft>
              <a:buNone/>
            </a:pPr>
            <a:r>
              <a:rPr lang="vi-VN" sz="3600" dirty="0" smtClean="0">
                <a:sym typeface="Symbol"/>
              </a:rPr>
              <a:t>Bob xác thực được Alice</a:t>
            </a:r>
          </a:p>
        </p:txBody>
      </p:sp>
      <p:sp>
        <p:nvSpPr>
          <p:cNvPr id="3" name="Title 2"/>
          <p:cNvSpPr>
            <a:spLocks noGrp="1"/>
          </p:cNvSpPr>
          <p:nvPr>
            <p:ph type="title"/>
          </p:nvPr>
        </p:nvSpPr>
        <p:spPr/>
        <p:txBody>
          <a:bodyPr/>
          <a:lstStyle/>
          <a:p>
            <a:r>
              <a:rPr lang="vi-VN"/>
              <a:t>Mật mã đối xứng + </a:t>
            </a:r>
            <a:r>
              <a:rPr lang="vi-VN" smtClean="0"/>
              <a:t>nonce (1/2)</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29081042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smtClean="0"/>
              <a:t>Alice </a:t>
            </a:r>
            <a:r>
              <a:rPr lang="vi-VN" dirty="0" smtClean="0">
                <a:sym typeface="Symbol"/>
              </a:rPr>
              <a:t> Bob: "Alice"</a:t>
            </a:r>
            <a:endParaRPr lang="vi-VN" dirty="0" smtClean="0"/>
          </a:p>
          <a:p>
            <a:pPr marL="788670" indent="-742950">
              <a:spcBef>
                <a:spcPts val="1200"/>
              </a:spcBef>
              <a:spcAft>
                <a:spcPts val="1200"/>
              </a:spcAft>
              <a:buFont typeface="+mj-lt"/>
              <a:buAutoNum type="arabicPeriod"/>
            </a:pPr>
            <a:r>
              <a:rPr lang="vi-VN" dirty="0" smtClean="0"/>
              <a:t>Bob </a:t>
            </a:r>
            <a:r>
              <a:rPr lang="vi-VN" dirty="0" smtClean="0">
                <a:sym typeface="Symbol"/>
              </a:rPr>
              <a:t>  Alice: N</a:t>
            </a:r>
            <a:r>
              <a:rPr lang="vi-VN" baseline="-25000" dirty="0" smtClean="0">
                <a:sym typeface="Symbol"/>
              </a:rPr>
              <a:t>B</a:t>
            </a:r>
            <a:r>
              <a:rPr lang="vi-VN" dirty="0" smtClean="0">
                <a:sym typeface="Symbol"/>
              </a:rPr>
              <a:t>; </a:t>
            </a:r>
          </a:p>
          <a:p>
            <a:pPr marL="788670" indent="-742950">
              <a:spcBef>
                <a:spcPts val="1200"/>
              </a:spcBef>
              <a:spcAft>
                <a:spcPts val="1200"/>
              </a:spcAft>
              <a:buFont typeface="+mj-lt"/>
              <a:buAutoNum type="arabicPeriod"/>
            </a:pPr>
            <a:r>
              <a:rPr lang="vi-VN" dirty="0" smtClean="0">
                <a:sym typeface="Symbol"/>
              </a:rPr>
              <a:t>Alice  Bob: </a:t>
            </a:r>
            <a:r>
              <a:rPr lang="vi-VN" smtClean="0">
                <a:sym typeface="Symbol"/>
              </a:rPr>
              <a:t>	{N</a:t>
            </a:r>
            <a:r>
              <a:rPr lang="vi-VN" baseline="-25000" smtClean="0">
                <a:sym typeface="Symbol"/>
              </a:rPr>
              <a:t>B</a:t>
            </a:r>
            <a:r>
              <a:rPr lang="vi-VN" smtClean="0">
                <a:sym typeface="Symbol"/>
              </a:rPr>
              <a:t>}K</a:t>
            </a:r>
            <a:r>
              <a:rPr lang="vi-VN" baseline="-25000" smtClean="0">
                <a:sym typeface="Symbol"/>
              </a:rPr>
              <a:t>AB</a:t>
            </a:r>
            <a:endParaRPr lang="vi-VN" baseline="-25000" dirty="0" smtClean="0">
              <a:sym typeface="Symbol"/>
            </a:endParaRPr>
          </a:p>
          <a:p>
            <a:pPr marL="788670" indent="-742950">
              <a:spcBef>
                <a:spcPts val="1200"/>
              </a:spcBef>
              <a:spcAft>
                <a:spcPts val="1200"/>
              </a:spcAft>
              <a:buFont typeface="+mj-lt"/>
              <a:buAutoNum type="arabicPeriod"/>
            </a:pPr>
            <a:r>
              <a:rPr lang="vi-VN" smtClean="0">
                <a:sym typeface="Symbol"/>
              </a:rPr>
              <a:t>Bob:</a:t>
            </a:r>
            <a:endParaRPr lang="vi-VN" dirty="0" smtClean="0">
              <a:sym typeface="Symbol"/>
            </a:endParaRPr>
          </a:p>
          <a:p>
            <a:pPr marL="765810" lvl="2" indent="0">
              <a:spcBef>
                <a:spcPts val="1200"/>
              </a:spcBef>
              <a:spcAft>
                <a:spcPts val="1200"/>
              </a:spcAft>
              <a:buNone/>
            </a:pPr>
            <a:r>
              <a:rPr lang="vi-VN" sz="3200">
                <a:sym typeface="Symbol"/>
              </a:rPr>
              <a:t> </a:t>
            </a:r>
            <a:r>
              <a:rPr lang="en-US" sz="3200" smtClean="0">
                <a:sym typeface="Symbol"/>
              </a:rPr>
              <a:t>Giải mã bằng K</a:t>
            </a:r>
            <a:r>
              <a:rPr lang="en-US" sz="3200" baseline="-25000" smtClean="0">
                <a:sym typeface="Symbol"/>
              </a:rPr>
              <a:t>AB</a:t>
            </a:r>
            <a:r>
              <a:rPr lang="vi-VN" sz="3200" smtClean="0">
                <a:sym typeface="Symbol"/>
              </a:rPr>
              <a:t>;</a:t>
            </a:r>
            <a:endParaRPr lang="vi-VN" sz="3200">
              <a:sym typeface="Symbol"/>
            </a:endParaRPr>
          </a:p>
          <a:p>
            <a:pPr marL="765810" lvl="2" indent="0">
              <a:spcBef>
                <a:spcPts val="1200"/>
              </a:spcBef>
              <a:spcAft>
                <a:spcPts val="1200"/>
              </a:spcAft>
              <a:buNone/>
            </a:pPr>
            <a:r>
              <a:rPr lang="vi-VN" sz="3200" smtClean="0">
                <a:sym typeface="Symbol"/>
              </a:rPr>
              <a:t> </a:t>
            </a:r>
            <a:r>
              <a:rPr lang="vi-VN" sz="3200" dirty="0" smtClean="0">
                <a:sym typeface="Symbol"/>
              </a:rPr>
              <a:t>Chấp </a:t>
            </a:r>
            <a:r>
              <a:rPr lang="vi-VN" sz="3200" smtClean="0">
                <a:sym typeface="Symbol"/>
              </a:rPr>
              <a:t>nhận nếu </a:t>
            </a:r>
            <a:r>
              <a:rPr lang="vi-VN" sz="3200" dirty="0" smtClean="0">
                <a:sym typeface="Symbol"/>
              </a:rPr>
              <a:t>thấy </a:t>
            </a:r>
            <a:r>
              <a:rPr lang="vi-VN" sz="3200" smtClean="0">
                <a:sym typeface="Symbol"/>
              </a:rPr>
              <a:t>N</a:t>
            </a:r>
            <a:r>
              <a:rPr lang="vi-VN" sz="3200" baseline="-25000" smtClean="0">
                <a:sym typeface="Symbol"/>
              </a:rPr>
              <a:t>B</a:t>
            </a:r>
            <a:r>
              <a:rPr lang="vi-VN" sz="3200" smtClean="0">
                <a:sym typeface="Symbol"/>
              </a:rPr>
              <a:t>;</a:t>
            </a:r>
            <a:endParaRPr lang="vi-VN" sz="3200" dirty="0" smtClean="0">
              <a:sym typeface="Symbol"/>
            </a:endParaRPr>
          </a:p>
        </p:txBody>
      </p:sp>
      <p:sp>
        <p:nvSpPr>
          <p:cNvPr id="3" name="Title 2"/>
          <p:cNvSpPr>
            <a:spLocks noGrp="1"/>
          </p:cNvSpPr>
          <p:nvPr>
            <p:ph type="title"/>
          </p:nvPr>
        </p:nvSpPr>
        <p:spPr/>
        <p:txBody>
          <a:bodyPr/>
          <a:lstStyle/>
          <a:p>
            <a:r>
              <a:rPr lang="vi-VN"/>
              <a:t>Mật mã đối xứng + </a:t>
            </a:r>
            <a:r>
              <a:rPr lang="vi-VN" smtClean="0"/>
              <a:t>nonce (2/2)</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
        <p:nvSpPr>
          <p:cNvPr id="9" name="Rounded Rectangle 8"/>
          <p:cNvSpPr/>
          <p:nvPr/>
        </p:nvSpPr>
        <p:spPr>
          <a:xfrm>
            <a:off x="6477000" y="16002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Initialization</a:t>
            </a:r>
            <a:endParaRPr lang="en-US" sz="3200" b="1" dirty="0">
              <a:solidFill>
                <a:schemeClr val="bg1"/>
              </a:solidFill>
            </a:endParaRPr>
          </a:p>
        </p:txBody>
      </p:sp>
      <p:sp>
        <p:nvSpPr>
          <p:cNvPr id="10" name="Rounded Rectangle 9"/>
          <p:cNvSpPr/>
          <p:nvPr/>
        </p:nvSpPr>
        <p:spPr>
          <a:xfrm>
            <a:off x="6477000" y="25146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Challenge</a:t>
            </a:r>
            <a:endParaRPr lang="en-US" sz="3200" b="1" dirty="0">
              <a:solidFill>
                <a:schemeClr val="bg1"/>
              </a:solidFill>
            </a:endParaRPr>
          </a:p>
        </p:txBody>
      </p:sp>
      <p:sp>
        <p:nvSpPr>
          <p:cNvPr id="11" name="Rounded Rectangle 10"/>
          <p:cNvSpPr/>
          <p:nvPr/>
        </p:nvSpPr>
        <p:spPr>
          <a:xfrm>
            <a:off x="6477000" y="34290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Response</a:t>
            </a:r>
            <a:endParaRPr lang="en-US" sz="3200" b="1" dirty="0">
              <a:solidFill>
                <a:schemeClr val="bg1"/>
              </a:solidFill>
            </a:endParaRPr>
          </a:p>
        </p:txBody>
      </p:sp>
      <p:sp>
        <p:nvSpPr>
          <p:cNvPr id="12" name="Rounded Rectangle 11"/>
          <p:cNvSpPr/>
          <p:nvPr/>
        </p:nvSpPr>
        <p:spPr>
          <a:xfrm>
            <a:off x="6477000" y="42672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Decision</a:t>
            </a:r>
            <a:endParaRPr lang="en-US" sz="3200" b="1" dirty="0">
              <a:solidFill>
                <a:schemeClr val="bg1"/>
              </a:solidFill>
            </a:endParaRPr>
          </a:p>
        </p:txBody>
      </p:sp>
    </p:spTree>
    <p:extLst>
      <p:ext uri="{BB962C8B-B14F-4D97-AF65-F5344CB8AC3E}">
        <p14:creationId xmlns:p14="http://schemas.microsoft.com/office/powerpoint/2010/main" val="4220652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1000"/>
                                        <p:tgtEl>
                                          <p:spTgt spid="6">
                                            <p:txEl>
                                              <p:pRg st="2" end="2"/>
                                            </p:txEl>
                                          </p:spTgt>
                                        </p:tgtEl>
                                      </p:cBhvr>
                                    </p:animEffect>
                                    <p:anim calcmode="lin" valueType="num">
                                      <p:cBhvr>
                                        <p:cTn id="1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1000"/>
                                        <p:tgtEl>
                                          <p:spTgt spid="6">
                                            <p:txEl>
                                              <p:pRg st="3" end="3"/>
                                            </p:txEl>
                                          </p:spTgt>
                                        </p:tgtEl>
                                      </p:cBhvr>
                                    </p:animEffect>
                                    <p:anim calcmode="lin" valueType="num">
                                      <p:cBhvr>
                                        <p:cTn id="3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4" presetClass="entr" presetSubtype="1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Effect transition="in" filter="fade">
                                      <p:cBhvr>
                                        <p:cTn id="45" dur="1000"/>
                                        <p:tgtEl>
                                          <p:spTgt spid="6">
                                            <p:txEl>
                                              <p:pRg st="6" end="6"/>
                                            </p:txEl>
                                          </p:spTgt>
                                        </p:tgtEl>
                                      </p:cBhvr>
                                    </p:animEffect>
                                    <p:anim calcmode="lin" valueType="num">
                                      <p:cBhvr>
                                        <p:cTn id="46"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Effect transition="in" filter="fade">
                                      <p:cBhvr>
                                        <p:cTn id="50" dur="1000"/>
                                        <p:tgtEl>
                                          <p:spTgt spid="6">
                                            <p:txEl>
                                              <p:pRg st="5" end="5"/>
                                            </p:txEl>
                                          </p:spTgt>
                                        </p:tgtEl>
                                      </p:cBhvr>
                                    </p:animEffect>
                                    <p:anim calcmode="lin" valueType="num">
                                      <p:cBhvr>
                                        <p:cTn id="51"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14" presetClass="entr" presetSubtype="10"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randombar(horizontal)">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marL="571500" indent="-571500">
              <a:spcBef>
                <a:spcPts val="1200"/>
              </a:spcBef>
              <a:spcAft>
                <a:spcPts val="1200"/>
              </a:spcAft>
              <a:buFont typeface="Wingdings" pitchFamily="2" charset="2"/>
              <a:buChar char="q"/>
            </a:pPr>
            <a:r>
              <a:rPr lang="vi-VN" b="1" smtClean="0"/>
              <a:t>Điều </a:t>
            </a:r>
            <a:r>
              <a:rPr lang="vi-VN" b="1" dirty="0" smtClean="0"/>
              <a:t>kiện</a:t>
            </a:r>
          </a:p>
          <a:p>
            <a:pPr marL="577850" lvl="1" indent="0">
              <a:spcBef>
                <a:spcPts val="1200"/>
              </a:spcBef>
              <a:spcAft>
                <a:spcPts val="1200"/>
              </a:spcAft>
              <a:buNone/>
            </a:pPr>
            <a:r>
              <a:rPr lang="vi-VN" sz="3600" dirty="0" smtClean="0">
                <a:sym typeface="Symbol"/>
              </a:rPr>
              <a:t>Alice và Bob chia sẻ khóa bí mật K</a:t>
            </a:r>
            <a:r>
              <a:rPr lang="vi-VN" sz="3600" baseline="-25000" dirty="0" smtClean="0">
                <a:sym typeface="Symbol"/>
              </a:rPr>
              <a:t>AB</a:t>
            </a:r>
            <a:endParaRPr lang="vi-VN" sz="3600" baseline="-25000" dirty="0">
              <a:sym typeface="Symbol"/>
            </a:endParaRPr>
          </a:p>
          <a:p>
            <a:pPr marL="571500" indent="-527050">
              <a:spcBef>
                <a:spcPts val="1200"/>
              </a:spcBef>
              <a:spcAft>
                <a:spcPts val="1200"/>
              </a:spcAft>
              <a:buFont typeface="Wingdings" pitchFamily="2" charset="2"/>
              <a:buChar char="q"/>
            </a:pPr>
            <a:r>
              <a:rPr lang="vi-VN" b="1" dirty="0" smtClean="0"/>
              <a:t>Yêu cầu</a:t>
            </a:r>
            <a:r>
              <a:rPr lang="vi-VN" b="1" dirty="0" smtClean="0">
                <a:sym typeface="Symbol"/>
              </a:rPr>
              <a:t> </a:t>
            </a:r>
          </a:p>
          <a:p>
            <a:pPr marL="574675" lvl="1" indent="0">
              <a:spcBef>
                <a:spcPts val="1200"/>
              </a:spcBef>
              <a:spcAft>
                <a:spcPts val="1200"/>
              </a:spcAft>
              <a:buNone/>
            </a:pPr>
            <a:r>
              <a:rPr lang="vi-VN" sz="3600" dirty="0" smtClean="0">
                <a:sym typeface="Symbol"/>
              </a:rPr>
              <a:t>Bob xác thực được Alice</a:t>
            </a:r>
          </a:p>
        </p:txBody>
      </p:sp>
      <p:sp>
        <p:nvSpPr>
          <p:cNvPr id="3" name="Title 2"/>
          <p:cNvSpPr>
            <a:spLocks noGrp="1"/>
          </p:cNvSpPr>
          <p:nvPr>
            <p:ph type="title"/>
          </p:nvPr>
        </p:nvSpPr>
        <p:spPr/>
        <p:txBody>
          <a:bodyPr/>
          <a:lstStyle/>
          <a:p>
            <a:r>
              <a:rPr lang="vi-VN"/>
              <a:t>Hàm </a:t>
            </a:r>
            <a:r>
              <a:rPr lang="vi-VN" smtClean="0"/>
              <a:t>băm + nonce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spTree>
    <p:extLst>
      <p:ext uri="{BB962C8B-B14F-4D97-AF65-F5344CB8AC3E}">
        <p14:creationId xmlns:p14="http://schemas.microsoft.com/office/powerpoint/2010/main" val="5982463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a:buFont typeface="Wingdings" pitchFamily="2" charset="2"/>
              <a:buChar char="q"/>
            </a:pPr>
            <a:r>
              <a:rPr lang="vi-VN" b="1" dirty="0" smtClean="0"/>
              <a:t>Thực hiện</a:t>
            </a:r>
          </a:p>
          <a:p>
            <a:pPr marL="788670" indent="-742950">
              <a:buFont typeface="+mj-lt"/>
              <a:buAutoNum type="arabicPeriod"/>
            </a:pPr>
            <a:r>
              <a:rPr lang="vi-VN" dirty="0">
                <a:sym typeface="Symbol"/>
              </a:rPr>
              <a:t>Alice  Bob: "Alice"</a:t>
            </a:r>
          </a:p>
          <a:p>
            <a:pPr marL="788670" indent="-742950">
              <a:buFont typeface="+mj-lt"/>
              <a:buAutoNum type="arabicPeriod"/>
            </a:pPr>
            <a:r>
              <a:rPr lang="vi-VN" dirty="0" smtClean="0">
                <a:sym typeface="Symbol"/>
              </a:rPr>
              <a:t>Bob </a:t>
            </a:r>
            <a:r>
              <a:rPr lang="vi-VN" dirty="0">
                <a:sym typeface="Symbol"/>
              </a:rPr>
              <a:t> Alice: N</a:t>
            </a:r>
            <a:r>
              <a:rPr lang="vi-VN" baseline="-25000" dirty="0">
                <a:sym typeface="Symbol"/>
              </a:rPr>
              <a:t>B</a:t>
            </a:r>
            <a:r>
              <a:rPr lang="vi-VN" dirty="0">
                <a:sym typeface="Symbol"/>
              </a:rPr>
              <a:t>;</a:t>
            </a:r>
          </a:p>
          <a:p>
            <a:pPr marL="788670" indent="-742950">
              <a:buFont typeface="+mj-lt"/>
              <a:buAutoNum type="arabicPeriod"/>
            </a:pPr>
            <a:r>
              <a:rPr lang="vi-VN" dirty="0" smtClean="0">
                <a:sym typeface="Symbol"/>
              </a:rPr>
              <a:t>Alice </a:t>
            </a:r>
            <a:r>
              <a:rPr lang="vi-VN" dirty="0">
                <a:sym typeface="Symbol"/>
              </a:rPr>
              <a:t> Bob</a:t>
            </a:r>
            <a:r>
              <a:rPr lang="vi-VN">
                <a:sym typeface="Symbol"/>
              </a:rPr>
              <a:t>: </a:t>
            </a:r>
            <a:r>
              <a:rPr lang="vi-VN" smtClean="0">
                <a:sym typeface="Symbol"/>
              </a:rPr>
              <a:t>H(K</a:t>
            </a:r>
            <a:r>
              <a:rPr lang="vi-VN" baseline="-25000" smtClean="0">
                <a:sym typeface="Symbol"/>
              </a:rPr>
              <a:t>AB</a:t>
            </a:r>
            <a:r>
              <a:rPr lang="vi-VN" smtClean="0">
                <a:sym typeface="Symbol"/>
              </a:rPr>
              <a:t> || N</a:t>
            </a:r>
            <a:r>
              <a:rPr lang="vi-VN" baseline="-25000" smtClean="0">
                <a:sym typeface="Symbol"/>
              </a:rPr>
              <a:t>B</a:t>
            </a:r>
            <a:r>
              <a:rPr lang="vi-VN" dirty="0">
                <a:sym typeface="Symbol"/>
              </a:rPr>
              <a:t>);</a:t>
            </a:r>
          </a:p>
          <a:p>
            <a:pPr marL="788670" indent="-742950">
              <a:buFont typeface="+mj-lt"/>
              <a:buAutoNum type="arabicPeriod"/>
            </a:pPr>
            <a:r>
              <a:rPr lang="vi-VN" smtClean="0">
                <a:sym typeface="Symbol"/>
              </a:rPr>
              <a:t>Bob</a:t>
            </a:r>
            <a:r>
              <a:rPr lang="en-US" smtClean="0">
                <a:sym typeface="Symbol"/>
              </a:rPr>
              <a:t>:</a:t>
            </a:r>
            <a:endParaRPr lang="vi-VN" dirty="0">
              <a:sym typeface="Symbol"/>
            </a:endParaRPr>
          </a:p>
          <a:p>
            <a:pPr marL="445770" lvl="1" indent="0">
              <a:spcBef>
                <a:spcPts val="600"/>
              </a:spcBef>
              <a:spcAft>
                <a:spcPts val="600"/>
              </a:spcAft>
              <a:buNone/>
            </a:pPr>
            <a:r>
              <a:rPr lang="vi-VN">
                <a:sym typeface="Symbol"/>
              </a:rPr>
              <a:t> </a:t>
            </a:r>
            <a:r>
              <a:rPr lang="en-US" smtClean="0">
                <a:sym typeface="Symbol"/>
              </a:rPr>
              <a:t>T</a:t>
            </a:r>
            <a:r>
              <a:rPr lang="vi-VN" smtClean="0">
                <a:sym typeface="Symbol"/>
              </a:rPr>
              <a:t>ính </a:t>
            </a:r>
            <a:r>
              <a:rPr lang="vi-VN">
                <a:sym typeface="Symbol"/>
              </a:rPr>
              <a:t>lại H(K</a:t>
            </a:r>
            <a:r>
              <a:rPr lang="vi-VN" baseline="-25000">
                <a:sym typeface="Symbol"/>
              </a:rPr>
              <a:t>AB</a:t>
            </a:r>
            <a:r>
              <a:rPr lang="vi-VN">
                <a:sym typeface="Symbol"/>
              </a:rPr>
              <a:t> || N</a:t>
            </a:r>
            <a:r>
              <a:rPr lang="vi-VN" baseline="-25000">
                <a:sym typeface="Symbol"/>
              </a:rPr>
              <a:t>B</a:t>
            </a:r>
            <a:r>
              <a:rPr lang="vi-VN">
                <a:sym typeface="Symbol"/>
              </a:rPr>
              <a:t>)</a:t>
            </a:r>
            <a:endParaRPr lang="vi-VN" sz="3600">
              <a:sym typeface="Symbol"/>
            </a:endParaRPr>
          </a:p>
          <a:p>
            <a:pPr marL="445770" lvl="1" indent="0">
              <a:spcBef>
                <a:spcPts val="600"/>
              </a:spcBef>
              <a:spcAft>
                <a:spcPts val="600"/>
              </a:spcAft>
              <a:buNone/>
            </a:pPr>
            <a:r>
              <a:rPr lang="vi-VN" smtClean="0">
                <a:sym typeface="Symbol"/>
              </a:rPr>
              <a:t> </a:t>
            </a:r>
            <a:r>
              <a:rPr lang="vi-VN" dirty="0">
                <a:sym typeface="Symbol"/>
              </a:rPr>
              <a:t>Chấp </a:t>
            </a:r>
            <a:r>
              <a:rPr lang="vi-VN">
                <a:sym typeface="Symbol"/>
              </a:rPr>
              <a:t>nhận </a:t>
            </a:r>
            <a:r>
              <a:rPr lang="vi-VN" smtClean="0">
                <a:sym typeface="Symbol"/>
              </a:rPr>
              <a:t>nếu giá trị trùng </a:t>
            </a:r>
            <a:r>
              <a:rPr lang="vi-VN">
                <a:sym typeface="Symbol"/>
              </a:rPr>
              <a:t>nhau</a:t>
            </a:r>
            <a:r>
              <a:rPr lang="vi-VN" smtClean="0">
                <a:sym typeface="Symbol"/>
              </a:rPr>
              <a:t>;</a:t>
            </a:r>
            <a:endParaRPr lang="vi-VN" dirty="0">
              <a:sym typeface="Symbol"/>
            </a:endParaRPr>
          </a:p>
        </p:txBody>
      </p:sp>
      <p:sp>
        <p:nvSpPr>
          <p:cNvPr id="3" name="Title 2"/>
          <p:cNvSpPr>
            <a:spLocks noGrp="1"/>
          </p:cNvSpPr>
          <p:nvPr>
            <p:ph type="title"/>
          </p:nvPr>
        </p:nvSpPr>
        <p:spPr/>
        <p:txBody>
          <a:bodyPr/>
          <a:lstStyle/>
          <a:p>
            <a:r>
              <a:rPr lang="vi-VN"/>
              <a:t>Hàm </a:t>
            </a:r>
            <a:r>
              <a:rPr lang="vi-VN" smtClean="0"/>
              <a:t>băm + nonce (2/2)</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8829856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marL="571500" indent="-571500">
              <a:spcBef>
                <a:spcPts val="1200"/>
              </a:spcBef>
              <a:spcAft>
                <a:spcPts val="1200"/>
              </a:spcAft>
              <a:buFont typeface="Wingdings" pitchFamily="2" charset="2"/>
              <a:buChar char="q"/>
            </a:pPr>
            <a:r>
              <a:rPr lang="vi-VN" b="1" smtClean="0"/>
              <a:t>Điều </a:t>
            </a:r>
            <a:r>
              <a:rPr lang="vi-VN" b="1" dirty="0" smtClean="0"/>
              <a:t>kiện</a:t>
            </a:r>
          </a:p>
          <a:p>
            <a:pPr marL="577850" lvl="1" indent="0">
              <a:spcBef>
                <a:spcPts val="1200"/>
              </a:spcBef>
              <a:spcAft>
                <a:spcPts val="1200"/>
              </a:spcAft>
              <a:buNone/>
            </a:pPr>
            <a:r>
              <a:rPr lang="vi-VN" sz="3600" dirty="0" smtClean="0">
                <a:sym typeface="Symbol"/>
              </a:rPr>
              <a:t>Alice có cặp khóa bí mật, công khai</a:t>
            </a:r>
            <a:endParaRPr lang="vi-VN" sz="3600" dirty="0">
              <a:sym typeface="Symbol"/>
            </a:endParaRPr>
          </a:p>
          <a:p>
            <a:pPr marL="571500" indent="-527050">
              <a:spcBef>
                <a:spcPts val="1200"/>
              </a:spcBef>
              <a:spcAft>
                <a:spcPts val="1200"/>
              </a:spcAft>
              <a:buFont typeface="Wingdings" pitchFamily="2" charset="2"/>
              <a:buChar char="q"/>
            </a:pPr>
            <a:r>
              <a:rPr lang="vi-VN" b="1" dirty="0" smtClean="0"/>
              <a:t>Yêu cầu</a:t>
            </a:r>
            <a:r>
              <a:rPr lang="vi-VN" b="1" dirty="0" smtClean="0">
                <a:sym typeface="Symbol"/>
              </a:rPr>
              <a:t> </a:t>
            </a:r>
          </a:p>
          <a:p>
            <a:pPr marL="574675" lvl="1" indent="0">
              <a:spcBef>
                <a:spcPts val="1200"/>
              </a:spcBef>
              <a:spcAft>
                <a:spcPts val="1200"/>
              </a:spcAft>
              <a:buNone/>
            </a:pPr>
            <a:r>
              <a:rPr lang="vi-VN" sz="3600" dirty="0" smtClean="0">
                <a:sym typeface="Symbol"/>
              </a:rPr>
              <a:t>Bob xác thực được Alice</a:t>
            </a:r>
          </a:p>
        </p:txBody>
      </p:sp>
      <p:sp>
        <p:nvSpPr>
          <p:cNvPr id="3" name="Title 2"/>
          <p:cNvSpPr>
            <a:spLocks noGrp="1"/>
          </p:cNvSpPr>
          <p:nvPr>
            <p:ph type="title"/>
          </p:nvPr>
        </p:nvSpPr>
        <p:spPr/>
        <p:txBody>
          <a:bodyPr/>
          <a:lstStyle/>
          <a:p>
            <a:r>
              <a:rPr lang="vi-VN"/>
              <a:t>Chữ ký số + </a:t>
            </a:r>
            <a:r>
              <a:rPr lang="vi-VN" smtClean="0"/>
              <a:t>nonce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28412827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defTabSz="514350">
              <a:buFont typeface="Wingdings" pitchFamily="2" charset="2"/>
              <a:buChar char="q"/>
            </a:pPr>
            <a:r>
              <a:rPr lang="vi-VN" b="1" dirty="0" smtClean="0"/>
              <a:t>Thực hiện</a:t>
            </a:r>
          </a:p>
          <a:p>
            <a:pPr marL="788670" indent="-742950">
              <a:buFont typeface="+mj-lt"/>
              <a:buAutoNum type="arabicPeriod"/>
            </a:pPr>
            <a:r>
              <a:rPr lang="vi-VN" dirty="0">
                <a:sym typeface="Symbol"/>
              </a:rPr>
              <a:t>Alice  Bob: "Alice"</a:t>
            </a:r>
          </a:p>
          <a:p>
            <a:pPr marL="788670" indent="-742950">
              <a:buFont typeface="+mj-lt"/>
              <a:buAutoNum type="arabicPeriod"/>
            </a:pPr>
            <a:r>
              <a:rPr lang="vi-VN" dirty="0" smtClean="0">
                <a:sym typeface="Symbol"/>
              </a:rPr>
              <a:t>Bob </a:t>
            </a:r>
            <a:r>
              <a:rPr lang="vi-VN" dirty="0">
                <a:sym typeface="Symbol"/>
              </a:rPr>
              <a:t> Alice: </a:t>
            </a:r>
            <a:r>
              <a:rPr lang="vi-VN" dirty="0" smtClean="0">
                <a:sym typeface="Symbol"/>
              </a:rPr>
              <a:t>N</a:t>
            </a:r>
            <a:r>
              <a:rPr lang="vi-VN" baseline="-25000" dirty="0" smtClean="0">
                <a:sym typeface="Symbol"/>
              </a:rPr>
              <a:t>B</a:t>
            </a:r>
            <a:endParaRPr lang="vi-VN" baseline="-25000" dirty="0">
              <a:sym typeface="Symbol"/>
            </a:endParaRPr>
          </a:p>
          <a:p>
            <a:pPr marL="788670" indent="-742950">
              <a:buFont typeface="+mj-lt"/>
              <a:buAutoNum type="arabicPeriod"/>
            </a:pPr>
            <a:r>
              <a:rPr lang="vi-VN" dirty="0" smtClean="0">
                <a:sym typeface="Symbol"/>
              </a:rPr>
              <a:t>Alice </a:t>
            </a:r>
            <a:r>
              <a:rPr lang="vi-VN" dirty="0">
                <a:sym typeface="Symbol"/>
              </a:rPr>
              <a:t> Bob</a:t>
            </a:r>
            <a:r>
              <a:rPr lang="vi-VN">
                <a:sym typeface="Symbol"/>
              </a:rPr>
              <a:t>: </a:t>
            </a:r>
            <a:r>
              <a:rPr lang="vi-VN" smtClean="0">
                <a:sym typeface="Symbol"/>
              </a:rPr>
              <a:t>sig</a:t>
            </a:r>
            <a:r>
              <a:rPr lang="vi-VN" baseline="-25000" smtClean="0">
                <a:sym typeface="Symbol"/>
              </a:rPr>
              <a:t>A</a:t>
            </a:r>
            <a:r>
              <a:rPr lang="vi-VN" smtClean="0">
                <a:sym typeface="Symbol"/>
              </a:rPr>
              <a:t>(N</a:t>
            </a:r>
            <a:r>
              <a:rPr lang="vi-VN" baseline="-25000" smtClean="0">
                <a:sym typeface="Symbol"/>
              </a:rPr>
              <a:t>B</a:t>
            </a:r>
            <a:r>
              <a:rPr lang="vi-VN" dirty="0" smtClean="0">
                <a:sym typeface="Symbol"/>
              </a:rPr>
              <a:t>)</a:t>
            </a:r>
            <a:endParaRPr lang="vi-VN" dirty="0">
              <a:sym typeface="Symbol"/>
            </a:endParaRPr>
          </a:p>
          <a:p>
            <a:pPr marL="788670" indent="-742950">
              <a:buFont typeface="+mj-lt"/>
              <a:buAutoNum type="arabicPeriod"/>
            </a:pPr>
            <a:r>
              <a:rPr lang="vi-VN" smtClean="0">
                <a:sym typeface="Symbol"/>
              </a:rPr>
              <a:t>Bob</a:t>
            </a:r>
            <a:r>
              <a:rPr lang="en-US" smtClean="0">
                <a:sym typeface="Symbol"/>
              </a:rPr>
              <a:t>:</a:t>
            </a:r>
            <a:endParaRPr lang="vi-VN" dirty="0">
              <a:sym typeface="Symbol"/>
            </a:endParaRPr>
          </a:p>
          <a:p>
            <a:pPr marL="445770" lvl="1" indent="0">
              <a:spcBef>
                <a:spcPts val="600"/>
              </a:spcBef>
              <a:spcAft>
                <a:spcPts val="600"/>
              </a:spcAft>
              <a:buNone/>
            </a:pPr>
            <a:r>
              <a:rPr lang="vi-VN">
                <a:sym typeface="Symbol"/>
              </a:rPr>
              <a:t> </a:t>
            </a:r>
            <a:r>
              <a:rPr lang="en-US" smtClean="0">
                <a:sym typeface="Symbol"/>
              </a:rPr>
              <a:t>S</a:t>
            </a:r>
            <a:r>
              <a:rPr lang="vi-VN" smtClean="0">
                <a:sym typeface="Symbol"/>
              </a:rPr>
              <a:t>ử </a:t>
            </a:r>
            <a:r>
              <a:rPr lang="vi-VN">
                <a:sym typeface="Symbol"/>
              </a:rPr>
              <a:t>dụng KP</a:t>
            </a:r>
            <a:r>
              <a:rPr lang="vi-VN" baseline="-25000">
                <a:sym typeface="Symbol"/>
              </a:rPr>
              <a:t>A</a:t>
            </a:r>
            <a:r>
              <a:rPr lang="vi-VN">
                <a:sym typeface="Symbol"/>
              </a:rPr>
              <a:t> để kiểm tra chữ ký</a:t>
            </a:r>
            <a:r>
              <a:rPr lang="vi-VN" smtClean="0">
                <a:sym typeface="Symbol"/>
              </a:rPr>
              <a:t>;</a:t>
            </a:r>
            <a:endParaRPr lang="vi-VN" sz="3600" b="1">
              <a:sym typeface="Symbol"/>
            </a:endParaRPr>
          </a:p>
          <a:p>
            <a:pPr marL="445770" lvl="1" indent="0">
              <a:spcBef>
                <a:spcPts val="600"/>
              </a:spcBef>
              <a:spcAft>
                <a:spcPts val="600"/>
              </a:spcAft>
              <a:buNone/>
            </a:pPr>
            <a:r>
              <a:rPr lang="vi-VN" smtClean="0">
                <a:sym typeface="Symbol"/>
              </a:rPr>
              <a:t> </a:t>
            </a:r>
            <a:r>
              <a:rPr lang="vi-VN" dirty="0">
                <a:sym typeface="Symbol"/>
              </a:rPr>
              <a:t>Chấp </a:t>
            </a:r>
            <a:r>
              <a:rPr lang="vi-VN">
                <a:sym typeface="Symbol"/>
              </a:rPr>
              <a:t>nhận </a:t>
            </a:r>
            <a:r>
              <a:rPr lang="vi-VN" smtClean="0">
                <a:sym typeface="Symbol"/>
              </a:rPr>
              <a:t>nếu </a:t>
            </a:r>
            <a:r>
              <a:rPr lang="vi-VN" dirty="0">
                <a:sym typeface="Symbol"/>
              </a:rPr>
              <a:t>chữ ký hợp </a:t>
            </a:r>
            <a:r>
              <a:rPr lang="vi-VN">
                <a:sym typeface="Symbol"/>
              </a:rPr>
              <a:t>lệ</a:t>
            </a:r>
            <a:r>
              <a:rPr lang="vi-VN" smtClean="0">
                <a:sym typeface="Symbol"/>
              </a:rPr>
              <a:t>;</a:t>
            </a:r>
            <a:endParaRPr lang="vi-VN" dirty="0">
              <a:sym typeface="Symbol"/>
            </a:endParaRPr>
          </a:p>
        </p:txBody>
      </p:sp>
      <p:sp>
        <p:nvSpPr>
          <p:cNvPr id="3" name="Title 2"/>
          <p:cNvSpPr>
            <a:spLocks noGrp="1"/>
          </p:cNvSpPr>
          <p:nvPr>
            <p:ph type="title"/>
          </p:nvPr>
        </p:nvSpPr>
        <p:spPr/>
        <p:txBody>
          <a:bodyPr/>
          <a:lstStyle/>
          <a:p>
            <a:r>
              <a:rPr lang="vi-VN"/>
              <a:t>Chữ ký số + </a:t>
            </a:r>
            <a:r>
              <a:rPr lang="vi-VN" smtClean="0"/>
              <a:t>nonce (2/2)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7002217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marL="571500" indent="-571500">
              <a:spcBef>
                <a:spcPts val="1200"/>
              </a:spcBef>
              <a:spcAft>
                <a:spcPts val="1200"/>
              </a:spcAft>
              <a:buFont typeface="Wingdings" pitchFamily="2" charset="2"/>
              <a:buChar char="q"/>
            </a:pPr>
            <a:r>
              <a:rPr lang="vi-VN" b="1" smtClean="0"/>
              <a:t>Điều </a:t>
            </a:r>
            <a:r>
              <a:rPr lang="vi-VN" b="1" dirty="0" smtClean="0"/>
              <a:t>kiện</a:t>
            </a:r>
          </a:p>
          <a:p>
            <a:pPr marL="577850" lvl="1" indent="0">
              <a:spcBef>
                <a:spcPts val="1200"/>
              </a:spcBef>
              <a:spcAft>
                <a:spcPts val="1200"/>
              </a:spcAft>
              <a:buNone/>
            </a:pPr>
            <a:r>
              <a:rPr lang="vi-VN" sz="3600" dirty="0" smtClean="0">
                <a:sym typeface="Symbol"/>
              </a:rPr>
              <a:t>Alice có cặp khóa bí mật, công khai</a:t>
            </a:r>
            <a:endParaRPr lang="vi-VN" sz="3600" dirty="0">
              <a:sym typeface="Symbol"/>
            </a:endParaRPr>
          </a:p>
          <a:p>
            <a:pPr marL="571500" indent="-527050">
              <a:spcBef>
                <a:spcPts val="1200"/>
              </a:spcBef>
              <a:spcAft>
                <a:spcPts val="1200"/>
              </a:spcAft>
              <a:buFont typeface="Wingdings" pitchFamily="2" charset="2"/>
              <a:buChar char="q"/>
            </a:pPr>
            <a:r>
              <a:rPr lang="vi-VN" b="1" dirty="0" smtClean="0"/>
              <a:t>Yêu cầu</a:t>
            </a:r>
            <a:r>
              <a:rPr lang="vi-VN" b="1" dirty="0" smtClean="0">
                <a:sym typeface="Symbol"/>
              </a:rPr>
              <a:t> </a:t>
            </a:r>
          </a:p>
          <a:p>
            <a:pPr marL="574675" lvl="1" indent="0">
              <a:spcBef>
                <a:spcPts val="1200"/>
              </a:spcBef>
              <a:spcAft>
                <a:spcPts val="1200"/>
              </a:spcAft>
              <a:buNone/>
            </a:pPr>
            <a:r>
              <a:rPr lang="vi-VN" sz="3600" dirty="0" smtClean="0">
                <a:sym typeface="Symbol"/>
              </a:rPr>
              <a:t>Bob xác thực được Alice</a:t>
            </a:r>
          </a:p>
        </p:txBody>
      </p:sp>
      <p:sp>
        <p:nvSpPr>
          <p:cNvPr id="3" name="Title 2"/>
          <p:cNvSpPr>
            <a:spLocks noGrp="1"/>
          </p:cNvSpPr>
          <p:nvPr>
            <p:ph type="title"/>
          </p:nvPr>
        </p:nvSpPr>
        <p:spPr/>
        <p:txBody>
          <a:bodyPr/>
          <a:lstStyle/>
          <a:p>
            <a:r>
              <a:rPr lang="en-US" smtClean="0"/>
              <a:t>Mã hóa khóa công khai</a:t>
            </a:r>
            <a:r>
              <a:rPr lang="vi-VN" smtClean="0"/>
              <a:t> </a:t>
            </a:r>
            <a:r>
              <a:rPr lang="vi-VN"/>
              <a:t>+ </a:t>
            </a:r>
            <a:r>
              <a:rPr lang="vi-VN" smtClean="0"/>
              <a:t>nonce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37908058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defTabSz="5143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a:sym typeface="Symbol"/>
              </a:rPr>
              <a:t>Alice  Bob: "Alice"</a:t>
            </a:r>
          </a:p>
          <a:p>
            <a:pPr marL="788670" indent="-742950">
              <a:spcBef>
                <a:spcPts val="1200"/>
              </a:spcBef>
              <a:spcAft>
                <a:spcPts val="1200"/>
              </a:spcAft>
              <a:buFont typeface="+mj-lt"/>
              <a:buAutoNum type="arabicPeriod"/>
            </a:pPr>
            <a:r>
              <a:rPr lang="vi-VN" dirty="0" smtClean="0">
                <a:sym typeface="Symbol"/>
              </a:rPr>
              <a:t>Bob </a:t>
            </a:r>
            <a:r>
              <a:rPr lang="vi-VN" dirty="0">
                <a:sym typeface="Symbol"/>
              </a:rPr>
              <a:t> Alice</a:t>
            </a:r>
            <a:r>
              <a:rPr lang="vi-VN">
                <a:sym typeface="Symbol"/>
              </a:rPr>
              <a:t>: </a:t>
            </a:r>
            <a:r>
              <a:rPr lang="en-US">
                <a:sym typeface="Symbol"/>
              </a:rPr>
              <a:t>{</a:t>
            </a:r>
            <a:r>
              <a:rPr lang="vi-VN" smtClean="0">
                <a:sym typeface="Symbol"/>
              </a:rPr>
              <a:t>N</a:t>
            </a:r>
            <a:r>
              <a:rPr lang="vi-VN" baseline="-25000" smtClean="0">
                <a:sym typeface="Symbol"/>
              </a:rPr>
              <a:t>B</a:t>
            </a:r>
            <a:r>
              <a:rPr lang="en-US" smtClean="0">
                <a:sym typeface="Symbol"/>
              </a:rPr>
              <a:t>}KP</a:t>
            </a:r>
            <a:r>
              <a:rPr lang="en-US" baseline="-25000" smtClean="0">
                <a:sym typeface="Symbol"/>
              </a:rPr>
              <a:t>A</a:t>
            </a:r>
            <a:endParaRPr lang="vi-VN" baseline="-25000" dirty="0">
              <a:sym typeface="Symbol"/>
            </a:endParaRPr>
          </a:p>
          <a:p>
            <a:pPr marL="788670" indent="-742950">
              <a:spcBef>
                <a:spcPts val="1200"/>
              </a:spcBef>
              <a:spcAft>
                <a:spcPts val="1200"/>
              </a:spcAft>
              <a:buFont typeface="+mj-lt"/>
              <a:buAutoNum type="arabicPeriod"/>
            </a:pPr>
            <a:r>
              <a:rPr lang="vi-VN" dirty="0" smtClean="0">
                <a:sym typeface="Symbol"/>
              </a:rPr>
              <a:t>Alice </a:t>
            </a:r>
            <a:r>
              <a:rPr lang="vi-VN" dirty="0">
                <a:sym typeface="Symbol"/>
              </a:rPr>
              <a:t> Bob</a:t>
            </a:r>
            <a:r>
              <a:rPr lang="vi-VN">
                <a:sym typeface="Symbol"/>
              </a:rPr>
              <a:t>: </a:t>
            </a:r>
            <a:r>
              <a:rPr lang="vi-VN" smtClean="0">
                <a:sym typeface="Symbol"/>
              </a:rPr>
              <a:t>N</a:t>
            </a:r>
            <a:r>
              <a:rPr lang="vi-VN" baseline="-25000" smtClean="0">
                <a:sym typeface="Symbol"/>
              </a:rPr>
              <a:t>B</a:t>
            </a:r>
            <a:endParaRPr lang="vi-VN" dirty="0">
              <a:sym typeface="Symbol"/>
            </a:endParaRPr>
          </a:p>
          <a:p>
            <a:pPr marL="788670" indent="-742950">
              <a:spcBef>
                <a:spcPts val="1200"/>
              </a:spcBef>
              <a:spcAft>
                <a:spcPts val="1200"/>
              </a:spcAft>
              <a:buFont typeface="+mj-lt"/>
              <a:buAutoNum type="arabicPeriod"/>
            </a:pPr>
            <a:r>
              <a:rPr lang="vi-VN" smtClean="0">
                <a:sym typeface="Symbol"/>
              </a:rPr>
              <a:t>Bob</a:t>
            </a:r>
            <a:endParaRPr lang="vi-VN" baseline="-25000" dirty="0">
              <a:sym typeface="Symbol"/>
            </a:endParaRPr>
          </a:p>
          <a:p>
            <a:pPr marL="445770" lvl="1" indent="0">
              <a:spcBef>
                <a:spcPts val="1200"/>
              </a:spcBef>
              <a:spcAft>
                <a:spcPts val="1200"/>
              </a:spcAft>
              <a:buNone/>
            </a:pPr>
            <a:r>
              <a:rPr lang="vi-VN">
                <a:sym typeface="Symbol"/>
              </a:rPr>
              <a:t> </a:t>
            </a:r>
            <a:r>
              <a:rPr lang="en-US" smtClean="0">
                <a:sym typeface="Symbol"/>
              </a:rPr>
              <a:t>So sánh với N</a:t>
            </a:r>
            <a:r>
              <a:rPr lang="en-US" baseline="-25000" smtClean="0">
                <a:sym typeface="Symbol"/>
              </a:rPr>
              <a:t>B</a:t>
            </a:r>
            <a:r>
              <a:rPr lang="en-US" smtClean="0">
                <a:sym typeface="Symbol"/>
              </a:rPr>
              <a:t> ban đầu;</a:t>
            </a:r>
            <a:endParaRPr lang="vi-VN" sz="3600" b="1">
              <a:sym typeface="Symbol"/>
            </a:endParaRPr>
          </a:p>
          <a:p>
            <a:pPr marL="445770" lvl="1" indent="0">
              <a:spcBef>
                <a:spcPts val="1200"/>
              </a:spcBef>
              <a:spcAft>
                <a:spcPts val="1200"/>
              </a:spcAft>
              <a:buNone/>
            </a:pPr>
            <a:r>
              <a:rPr lang="vi-VN" smtClean="0">
                <a:sym typeface="Symbol"/>
              </a:rPr>
              <a:t> </a:t>
            </a:r>
            <a:r>
              <a:rPr lang="vi-VN" dirty="0">
                <a:sym typeface="Symbol"/>
              </a:rPr>
              <a:t>Chấp </a:t>
            </a:r>
            <a:r>
              <a:rPr lang="vi-VN">
                <a:sym typeface="Symbol"/>
              </a:rPr>
              <a:t>nhận </a:t>
            </a:r>
            <a:r>
              <a:rPr lang="vi-VN" smtClean="0">
                <a:sym typeface="Symbol"/>
              </a:rPr>
              <a:t>nếu </a:t>
            </a:r>
            <a:r>
              <a:rPr lang="en-US" smtClean="0">
                <a:sym typeface="Symbol"/>
              </a:rPr>
              <a:t>giống nhau.</a:t>
            </a:r>
            <a:endParaRPr lang="vi-VN" dirty="0">
              <a:sym typeface="Symbol"/>
            </a:endParaRPr>
          </a:p>
        </p:txBody>
      </p:sp>
      <p:sp>
        <p:nvSpPr>
          <p:cNvPr id="3" name="Title 2"/>
          <p:cNvSpPr>
            <a:spLocks noGrp="1"/>
          </p:cNvSpPr>
          <p:nvPr>
            <p:ph type="title"/>
          </p:nvPr>
        </p:nvSpPr>
        <p:spPr/>
        <p:txBody>
          <a:bodyPr/>
          <a:lstStyle/>
          <a:p>
            <a:r>
              <a:rPr lang="en-US"/>
              <a:t>Mã hóa khóa công khai</a:t>
            </a:r>
            <a:r>
              <a:rPr lang="vi-VN"/>
              <a:t> + nonce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12419449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39524355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85305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vi-VN" smtClean="0"/>
              <a:t>Khái niệm, phân loại xác thực</a:t>
            </a:r>
          </a:p>
          <a:p>
            <a:pPr lvl="1">
              <a:buFont typeface="Wingdings" panose="05000000000000000000" pitchFamily="2" charset="2"/>
              <a:buChar char="§"/>
            </a:pPr>
            <a:r>
              <a:rPr lang="vi-VN" smtClean="0"/>
              <a:t>Khái niệm, phân loại giao thức xác thực</a:t>
            </a:r>
          </a:p>
          <a:p>
            <a:pPr lvl="1">
              <a:buFont typeface="Wingdings" panose="05000000000000000000" pitchFamily="2" charset="2"/>
              <a:buChar char="§"/>
            </a:pPr>
            <a:r>
              <a:rPr lang="vi-VN" smtClean="0"/>
              <a:t>Một số nguyên thủy xác thực thuộc các loại khác nhau</a:t>
            </a:r>
          </a:p>
          <a:p>
            <a:pPr>
              <a:buFont typeface="Wingdings" panose="05000000000000000000" pitchFamily="2" charset="2"/>
              <a:buChar char="q"/>
            </a:pPr>
            <a:r>
              <a:rPr lang="vi-VN" b="1" smtClean="0"/>
              <a:t>Kỹ năng</a:t>
            </a:r>
          </a:p>
          <a:p>
            <a:pPr lvl="1">
              <a:buFont typeface="Wingdings" panose="05000000000000000000" pitchFamily="2" charset="2"/>
              <a:buChar char="§"/>
            </a:pPr>
            <a:r>
              <a:rPr lang="vi-VN" smtClean="0"/>
              <a:t>Phân tích hoạt động của giao thức xác thực</a:t>
            </a:r>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spTree>
    <p:extLst>
      <p:ext uri="{BB962C8B-B14F-4D97-AF65-F5344CB8AC3E}">
        <p14:creationId xmlns:p14="http://schemas.microsoft.com/office/powerpoint/2010/main" val="3422083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smtClean="0"/>
              <a:t>Timestamp</a:t>
            </a:r>
            <a:r>
              <a:rPr lang="en-US" smtClean="0"/>
              <a:t> đại lượng chỉ thời gian trên đồng hồ của mỗi bên tham gia xác thực.</a:t>
            </a:r>
          </a:p>
          <a:p>
            <a:pPr lvl="1">
              <a:buFont typeface="Wingdings" panose="05000000000000000000" pitchFamily="2" charset="2"/>
              <a:buChar char="§"/>
            </a:pPr>
            <a:r>
              <a:rPr lang="en-US" smtClean="0"/>
              <a:t>Luôn có sự sai lệch giữa đồng hồ của các bên nên phải xác định một sai số chấp nhận được </a:t>
            </a:r>
            <a:r>
              <a:rPr lang="en-US" smtClean="0">
                <a:sym typeface="Symbol" panose="05050102010706020507" pitchFamily="18" charset="2"/>
              </a:rPr>
              <a:t>: T</a:t>
            </a:r>
            <a:r>
              <a:rPr lang="en-US" baseline="-25000" smtClean="0">
                <a:sym typeface="Symbol" panose="05050102010706020507" pitchFamily="18" charset="2"/>
              </a:rPr>
              <a:t>B</a:t>
            </a:r>
            <a:r>
              <a:rPr lang="en-US" smtClean="0">
                <a:sym typeface="Symbol" panose="05050102010706020507" pitchFamily="18" charset="2"/>
              </a:rPr>
              <a:t>-  T</a:t>
            </a:r>
            <a:r>
              <a:rPr lang="en-US" baseline="-25000" smtClean="0">
                <a:sym typeface="Symbol" panose="05050102010706020507" pitchFamily="18" charset="2"/>
              </a:rPr>
              <a:t>A</a:t>
            </a:r>
            <a:r>
              <a:rPr lang="en-US" smtClean="0">
                <a:sym typeface="Symbol" panose="05050102010706020507" pitchFamily="18" charset="2"/>
              </a:rPr>
              <a:t>  T</a:t>
            </a:r>
            <a:r>
              <a:rPr lang="en-US" baseline="-25000" smtClean="0">
                <a:sym typeface="Symbol" panose="05050102010706020507" pitchFamily="18" charset="2"/>
              </a:rPr>
              <a:t>B</a:t>
            </a:r>
            <a:r>
              <a:rPr lang="en-US" smtClean="0">
                <a:sym typeface="Symbol" panose="05050102010706020507" pitchFamily="18" charset="2"/>
              </a:rPr>
              <a:t>+</a:t>
            </a:r>
          </a:p>
          <a:p>
            <a:pPr lvl="1">
              <a:buFont typeface="Wingdings" panose="05000000000000000000" pitchFamily="2" charset="2"/>
              <a:buChar char="§"/>
            </a:pPr>
            <a:r>
              <a:rPr lang="en-US" smtClean="0">
                <a:sym typeface="Symbol" panose="05050102010706020507" pitchFamily="18" charset="2"/>
              </a:rPr>
              <a:t>Mỗi timestamp sẽ hợp lệ trong một khoảng thời gian nhất định </a:t>
            </a:r>
            <a:r>
              <a:rPr lang="en-US" smtClean="0">
                <a:sym typeface="Wingdings" panose="05000000000000000000" pitchFamily="2" charset="2"/>
              </a:rPr>
              <a:t> để chống tấn công phát lại (replay attack) bên xác thực cần có cơ chế đảm bảo mỗi timestamp chỉ được sử dụng một lần (ví dụ: ghi nhớ timestamp gần nhất được sử dụng bởi mỗi thực thể)</a:t>
            </a:r>
            <a:endParaRPr lang="en-US"/>
          </a:p>
        </p:txBody>
      </p:sp>
      <p:sp>
        <p:nvSpPr>
          <p:cNvPr id="3" name="Title 2"/>
          <p:cNvSpPr>
            <a:spLocks noGrp="1"/>
          </p:cNvSpPr>
          <p:nvPr>
            <p:ph type="title"/>
          </p:nvPr>
        </p:nvSpPr>
        <p:spPr/>
        <p:txBody>
          <a:bodyPr/>
          <a:lstStyle/>
          <a:p>
            <a:r>
              <a:rPr lang="en-US" smtClean="0"/>
              <a:t>Timestamp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10764061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marL="571500" indent="-571500">
              <a:spcBef>
                <a:spcPts val="1200"/>
              </a:spcBef>
              <a:spcAft>
                <a:spcPts val="1200"/>
              </a:spcAft>
              <a:buFont typeface="Wingdings" pitchFamily="2" charset="2"/>
              <a:buChar char="q"/>
            </a:pPr>
            <a:r>
              <a:rPr lang="vi-VN" b="1" smtClean="0"/>
              <a:t>Điều </a:t>
            </a:r>
            <a:r>
              <a:rPr lang="vi-VN" b="1" dirty="0" smtClean="0"/>
              <a:t>kiện</a:t>
            </a:r>
          </a:p>
          <a:p>
            <a:pPr marL="577850" lvl="1" indent="0">
              <a:spcBef>
                <a:spcPts val="1200"/>
              </a:spcBef>
              <a:spcAft>
                <a:spcPts val="1200"/>
              </a:spcAft>
              <a:buNone/>
            </a:pPr>
            <a:r>
              <a:rPr lang="vi-VN" sz="3600" dirty="0" smtClean="0">
                <a:sym typeface="Symbol"/>
              </a:rPr>
              <a:t>− Alice và Bob thống nhất cơ chế nhãn thời gian</a:t>
            </a:r>
          </a:p>
          <a:p>
            <a:pPr marL="577850" lvl="1" indent="0">
              <a:spcBef>
                <a:spcPts val="1200"/>
              </a:spcBef>
              <a:spcAft>
                <a:spcPts val="1200"/>
              </a:spcAft>
              <a:buNone/>
            </a:pPr>
            <a:r>
              <a:rPr lang="vi-VN" sz="3600" dirty="0" smtClean="0">
                <a:sym typeface="Symbol"/>
              </a:rPr>
              <a:t>− Alice và Bob chia sẻ khóa bí mật K</a:t>
            </a:r>
            <a:r>
              <a:rPr lang="vi-VN" sz="3600" baseline="-25000" dirty="0" smtClean="0">
                <a:sym typeface="Symbol"/>
              </a:rPr>
              <a:t>AB</a:t>
            </a:r>
            <a:endParaRPr lang="vi-VN" sz="3600" baseline="-25000" dirty="0">
              <a:sym typeface="Symbol"/>
            </a:endParaRPr>
          </a:p>
          <a:p>
            <a:pPr marL="571500" indent="-527050">
              <a:spcBef>
                <a:spcPts val="1200"/>
              </a:spcBef>
              <a:spcAft>
                <a:spcPts val="1200"/>
              </a:spcAft>
              <a:buFont typeface="Wingdings" pitchFamily="2" charset="2"/>
              <a:buChar char="q"/>
            </a:pPr>
            <a:r>
              <a:rPr lang="vi-VN" b="1" dirty="0" smtClean="0"/>
              <a:t>Yêu cầu</a:t>
            </a:r>
            <a:r>
              <a:rPr lang="vi-VN" b="1" dirty="0" smtClean="0">
                <a:sym typeface="Symbol"/>
              </a:rPr>
              <a:t> </a:t>
            </a:r>
          </a:p>
          <a:p>
            <a:pPr marL="574675" lvl="1" indent="0">
              <a:spcBef>
                <a:spcPts val="1200"/>
              </a:spcBef>
              <a:spcAft>
                <a:spcPts val="1200"/>
              </a:spcAft>
              <a:buNone/>
            </a:pPr>
            <a:r>
              <a:rPr lang="vi-VN" sz="3600" dirty="0" smtClean="0">
                <a:sym typeface="Symbol"/>
              </a:rPr>
              <a:t>Bob xác thực được Alice</a:t>
            </a:r>
          </a:p>
        </p:txBody>
      </p:sp>
      <p:sp>
        <p:nvSpPr>
          <p:cNvPr id="3" name="Title 2"/>
          <p:cNvSpPr>
            <a:spLocks noGrp="1"/>
          </p:cNvSpPr>
          <p:nvPr>
            <p:ph type="title"/>
          </p:nvPr>
        </p:nvSpPr>
        <p:spPr/>
        <p:txBody>
          <a:bodyPr/>
          <a:lstStyle/>
          <a:p>
            <a:r>
              <a:rPr lang="vi-VN"/>
              <a:t>Mật mã đối xứng + </a:t>
            </a:r>
            <a:r>
              <a:rPr lang="vi-VN" smtClean="0"/>
              <a:t>timestamp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5441686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smtClean="0">
                <a:sym typeface="Symbol"/>
              </a:rPr>
              <a:t>Alice  Bob</a:t>
            </a:r>
            <a:r>
              <a:rPr lang="vi-VN" smtClean="0">
                <a:sym typeface="Symbol"/>
              </a:rPr>
              <a:t>: "Alice", {T</a:t>
            </a:r>
            <a:r>
              <a:rPr lang="vi-VN" baseline="-25000" smtClean="0">
                <a:sym typeface="Symbol"/>
              </a:rPr>
              <a:t>A</a:t>
            </a:r>
            <a:r>
              <a:rPr lang="vi-VN" smtClean="0">
                <a:sym typeface="Symbol"/>
              </a:rPr>
              <a:t>}K</a:t>
            </a:r>
            <a:r>
              <a:rPr lang="vi-VN" baseline="-25000" smtClean="0">
                <a:sym typeface="Symbol"/>
              </a:rPr>
              <a:t>AB</a:t>
            </a:r>
            <a:endParaRPr lang="vi-VN" baseline="-25000" dirty="0" smtClean="0">
              <a:sym typeface="Symbol"/>
            </a:endParaRPr>
          </a:p>
          <a:p>
            <a:pPr marL="788670" indent="-742950">
              <a:spcBef>
                <a:spcPts val="1200"/>
              </a:spcBef>
              <a:spcAft>
                <a:spcPts val="1200"/>
              </a:spcAft>
              <a:buFont typeface="+mj-lt"/>
              <a:buAutoNum type="arabicPeriod"/>
            </a:pPr>
            <a:r>
              <a:rPr lang="vi-VN" smtClean="0">
                <a:sym typeface="Symbol"/>
              </a:rPr>
              <a:t>Bob</a:t>
            </a:r>
            <a:endParaRPr lang="vi-VN" dirty="0" smtClean="0">
              <a:sym typeface="Symbol"/>
            </a:endParaRPr>
          </a:p>
          <a:p>
            <a:pPr marL="365760" lvl="1" indent="0">
              <a:spcBef>
                <a:spcPts val="1200"/>
              </a:spcBef>
              <a:spcAft>
                <a:spcPts val="1200"/>
              </a:spcAft>
              <a:buNone/>
            </a:pPr>
            <a:r>
              <a:rPr lang="vi-VN" sz="3600">
                <a:sym typeface="Symbol"/>
              </a:rPr>
              <a:t> </a:t>
            </a:r>
            <a:r>
              <a:rPr lang="en-US" sz="3600" smtClean="0">
                <a:sym typeface="Symbol"/>
              </a:rPr>
              <a:t>Giải mã bằng K</a:t>
            </a:r>
            <a:r>
              <a:rPr lang="en-US" sz="3600" baseline="-25000" smtClean="0">
                <a:sym typeface="Symbol"/>
              </a:rPr>
              <a:t>AB </a:t>
            </a:r>
            <a:r>
              <a:rPr lang="en-US" sz="3600" smtClean="0">
                <a:sym typeface="Symbol"/>
              </a:rPr>
              <a:t>để thu được T</a:t>
            </a:r>
            <a:r>
              <a:rPr lang="en-US" sz="3600" baseline="-25000" smtClean="0">
                <a:sym typeface="Symbol"/>
              </a:rPr>
              <a:t>A</a:t>
            </a:r>
            <a:endParaRPr lang="vi-VN" sz="3600" baseline="-25000">
              <a:sym typeface="Symbol"/>
            </a:endParaRPr>
          </a:p>
          <a:p>
            <a:pPr marL="365760" lvl="1" indent="0">
              <a:spcBef>
                <a:spcPts val="1200"/>
              </a:spcBef>
              <a:spcAft>
                <a:spcPts val="1200"/>
              </a:spcAft>
              <a:buNone/>
            </a:pPr>
            <a:r>
              <a:rPr lang="vi-VN" sz="3600" smtClean="0">
                <a:sym typeface="Symbol"/>
              </a:rPr>
              <a:t> </a:t>
            </a:r>
            <a:r>
              <a:rPr lang="vi-VN" sz="3600" dirty="0" smtClean="0">
                <a:sym typeface="Symbol"/>
              </a:rPr>
              <a:t>Chấp </a:t>
            </a:r>
            <a:r>
              <a:rPr lang="vi-VN" sz="3600" smtClean="0">
                <a:sym typeface="Symbol"/>
              </a:rPr>
              <a:t>nhận nếu </a:t>
            </a:r>
            <a:r>
              <a:rPr lang="vi-VN" sz="3600" dirty="0" smtClean="0">
                <a:sym typeface="Symbol"/>
              </a:rPr>
              <a:t>T</a:t>
            </a:r>
            <a:r>
              <a:rPr lang="vi-VN" sz="3600" baseline="-25000" dirty="0" smtClean="0">
                <a:sym typeface="Symbol"/>
              </a:rPr>
              <a:t>A</a:t>
            </a:r>
            <a:r>
              <a:rPr lang="vi-VN" sz="3600" dirty="0" smtClean="0">
                <a:sym typeface="Symbol"/>
              </a:rPr>
              <a:t> </a:t>
            </a:r>
            <a:r>
              <a:rPr lang="vi-VN" sz="3600" smtClean="0">
                <a:sym typeface="Symbol"/>
              </a:rPr>
              <a:t>hợp lệ</a:t>
            </a:r>
            <a:endParaRPr lang="vi-VN" sz="3600" dirty="0" smtClean="0">
              <a:sym typeface="Symbol"/>
            </a:endParaRPr>
          </a:p>
        </p:txBody>
      </p:sp>
      <p:sp>
        <p:nvSpPr>
          <p:cNvPr id="3" name="Title 2"/>
          <p:cNvSpPr>
            <a:spLocks noGrp="1"/>
          </p:cNvSpPr>
          <p:nvPr>
            <p:ph type="title"/>
          </p:nvPr>
        </p:nvSpPr>
        <p:spPr/>
        <p:txBody>
          <a:bodyPr/>
          <a:lstStyle/>
          <a:p>
            <a:r>
              <a:rPr lang="vi-VN"/>
              <a:t>Mật mã đối xứng + </a:t>
            </a:r>
            <a:r>
              <a:rPr lang="vi-VN" smtClean="0"/>
              <a:t>timestamp (2/2)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21948163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marL="571500" indent="-571500">
              <a:spcBef>
                <a:spcPts val="1200"/>
              </a:spcBef>
              <a:spcAft>
                <a:spcPts val="1200"/>
              </a:spcAft>
              <a:buFont typeface="Wingdings" pitchFamily="2" charset="2"/>
              <a:buChar char="q"/>
            </a:pPr>
            <a:r>
              <a:rPr lang="vi-VN" b="1" smtClean="0"/>
              <a:t>Điều </a:t>
            </a:r>
            <a:r>
              <a:rPr lang="vi-VN" b="1" dirty="0" smtClean="0"/>
              <a:t>kiện</a:t>
            </a:r>
          </a:p>
          <a:p>
            <a:pPr marL="577850" lvl="1" indent="0">
              <a:spcBef>
                <a:spcPts val="1200"/>
              </a:spcBef>
              <a:spcAft>
                <a:spcPts val="1200"/>
              </a:spcAft>
              <a:buNone/>
            </a:pPr>
            <a:r>
              <a:rPr lang="vi-VN" sz="3600" dirty="0" smtClean="0">
                <a:sym typeface="Symbol"/>
              </a:rPr>
              <a:t>− Alice và Bob thống nhất cơ chế nhãn thời gian</a:t>
            </a:r>
          </a:p>
          <a:p>
            <a:pPr marL="577850" lvl="1" indent="0">
              <a:spcBef>
                <a:spcPts val="1200"/>
              </a:spcBef>
              <a:spcAft>
                <a:spcPts val="1200"/>
              </a:spcAft>
              <a:buNone/>
            </a:pPr>
            <a:r>
              <a:rPr lang="vi-VN" sz="3600" dirty="0" smtClean="0">
                <a:sym typeface="Symbol"/>
              </a:rPr>
              <a:t>− Alice và Bob chia sẻ khóa bí mật K</a:t>
            </a:r>
            <a:r>
              <a:rPr lang="vi-VN" sz="3600" baseline="-25000" dirty="0" smtClean="0">
                <a:sym typeface="Symbol"/>
              </a:rPr>
              <a:t>AB</a:t>
            </a:r>
            <a:endParaRPr lang="vi-VN" sz="3600" baseline="-25000" dirty="0">
              <a:sym typeface="Symbol"/>
            </a:endParaRPr>
          </a:p>
          <a:p>
            <a:pPr marL="571500" indent="-527050">
              <a:spcBef>
                <a:spcPts val="1200"/>
              </a:spcBef>
              <a:spcAft>
                <a:spcPts val="1200"/>
              </a:spcAft>
              <a:buFont typeface="Wingdings" pitchFamily="2" charset="2"/>
              <a:buChar char="q"/>
            </a:pPr>
            <a:r>
              <a:rPr lang="vi-VN" b="1" dirty="0" smtClean="0"/>
              <a:t>Yêu cầu</a:t>
            </a:r>
            <a:r>
              <a:rPr lang="vi-VN" b="1" dirty="0" smtClean="0">
                <a:sym typeface="Symbol"/>
              </a:rPr>
              <a:t> </a:t>
            </a:r>
          </a:p>
          <a:p>
            <a:pPr marL="574675" lvl="1" indent="0">
              <a:spcBef>
                <a:spcPts val="1200"/>
              </a:spcBef>
              <a:spcAft>
                <a:spcPts val="1200"/>
              </a:spcAft>
              <a:buNone/>
            </a:pPr>
            <a:r>
              <a:rPr lang="vi-VN" sz="3600" dirty="0" smtClean="0">
                <a:sym typeface="Symbol"/>
              </a:rPr>
              <a:t>Bob xác thực được Alice</a:t>
            </a:r>
          </a:p>
        </p:txBody>
      </p:sp>
      <p:sp>
        <p:nvSpPr>
          <p:cNvPr id="3" name="Title 2"/>
          <p:cNvSpPr>
            <a:spLocks noGrp="1"/>
          </p:cNvSpPr>
          <p:nvPr>
            <p:ph type="title"/>
          </p:nvPr>
        </p:nvSpPr>
        <p:spPr/>
        <p:txBody>
          <a:bodyPr/>
          <a:lstStyle/>
          <a:p>
            <a:r>
              <a:rPr lang="vi-VN"/>
              <a:t>Hàm </a:t>
            </a:r>
            <a:r>
              <a:rPr lang="vi-VN" smtClean="0"/>
              <a:t>băm + timestamp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2107441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t">
            <a:normAutofit/>
          </a:bodyPr>
          <a:lstStyle/>
          <a:p>
            <a:pPr marL="571500" indent="-5270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smtClean="0">
                <a:sym typeface="Symbol"/>
              </a:rPr>
              <a:t>Alice </a:t>
            </a:r>
            <a:r>
              <a:rPr lang="vi-VN" dirty="0">
                <a:sym typeface="Symbol"/>
              </a:rPr>
              <a:t> </a:t>
            </a:r>
            <a:r>
              <a:rPr lang="vi-VN">
                <a:sym typeface="Symbol"/>
              </a:rPr>
              <a:t>Bob</a:t>
            </a:r>
            <a:r>
              <a:rPr lang="vi-VN" smtClean="0">
                <a:sym typeface="Symbol"/>
              </a:rPr>
              <a:t>:</a:t>
            </a:r>
            <a:r>
              <a:rPr lang="en-US" smtClean="0">
                <a:sym typeface="Symbol"/>
              </a:rPr>
              <a:t> "Alice",</a:t>
            </a:r>
            <a:r>
              <a:rPr lang="vi-VN" smtClean="0">
                <a:sym typeface="Symbol"/>
              </a:rPr>
              <a:t> T</a:t>
            </a:r>
            <a:r>
              <a:rPr lang="vi-VN" baseline="-25000" smtClean="0">
                <a:sym typeface="Symbol"/>
              </a:rPr>
              <a:t>A</a:t>
            </a:r>
            <a:r>
              <a:rPr lang="vi-VN" smtClean="0">
                <a:sym typeface="Symbol"/>
              </a:rPr>
              <a:t>, H(K</a:t>
            </a:r>
            <a:r>
              <a:rPr lang="vi-VN" baseline="-25000" smtClean="0">
                <a:sym typeface="Symbol"/>
              </a:rPr>
              <a:t>AB</a:t>
            </a:r>
            <a:r>
              <a:rPr lang="vi-VN" smtClean="0">
                <a:sym typeface="Symbol"/>
              </a:rPr>
              <a:t> || T</a:t>
            </a:r>
            <a:r>
              <a:rPr lang="vi-VN" baseline="-25000" smtClean="0">
                <a:sym typeface="Symbol"/>
              </a:rPr>
              <a:t>A</a:t>
            </a:r>
            <a:r>
              <a:rPr lang="vi-VN" dirty="0" smtClean="0">
                <a:sym typeface="Symbol"/>
              </a:rPr>
              <a:t>);</a:t>
            </a:r>
            <a:endParaRPr lang="vi-VN" dirty="0">
              <a:sym typeface="Symbol"/>
            </a:endParaRPr>
          </a:p>
          <a:p>
            <a:pPr marL="788670" indent="-742950">
              <a:spcBef>
                <a:spcPts val="1200"/>
              </a:spcBef>
              <a:spcAft>
                <a:spcPts val="1200"/>
              </a:spcAft>
              <a:buFont typeface="+mj-lt"/>
              <a:buAutoNum type="arabicPeriod"/>
            </a:pPr>
            <a:r>
              <a:rPr lang="vi-VN" smtClean="0">
                <a:sym typeface="Symbol"/>
              </a:rPr>
              <a:t>Bob</a:t>
            </a:r>
            <a:r>
              <a:rPr lang="en-US" smtClean="0">
                <a:sym typeface="Symbol"/>
              </a:rPr>
              <a:t>:</a:t>
            </a:r>
            <a:endParaRPr lang="vi-VN" smtClean="0">
              <a:sym typeface="Symbol"/>
            </a:endParaRPr>
          </a:p>
          <a:p>
            <a:pPr marL="445770" lvl="1" indent="0">
              <a:spcBef>
                <a:spcPts val="1200"/>
              </a:spcBef>
              <a:spcAft>
                <a:spcPts val="1200"/>
              </a:spcAft>
              <a:buNone/>
            </a:pPr>
            <a:r>
              <a:rPr lang="vi-VN" smtClean="0">
                <a:sym typeface="Symbol"/>
              </a:rPr>
              <a:t> </a:t>
            </a:r>
            <a:r>
              <a:rPr lang="en-US" smtClean="0">
                <a:sym typeface="Symbol"/>
              </a:rPr>
              <a:t>K</a:t>
            </a:r>
            <a:r>
              <a:rPr lang="vi-VN" smtClean="0">
                <a:sym typeface="Symbol"/>
              </a:rPr>
              <a:t>iểm tra</a:t>
            </a:r>
            <a:r>
              <a:rPr lang="en-US" smtClean="0">
                <a:sym typeface="Symbol"/>
              </a:rPr>
              <a:t> tính hợp lệ của</a:t>
            </a:r>
            <a:r>
              <a:rPr lang="vi-VN" smtClean="0">
                <a:sym typeface="Symbol"/>
              </a:rPr>
              <a:t> T</a:t>
            </a:r>
            <a:r>
              <a:rPr lang="vi-VN" baseline="-25000" smtClean="0">
                <a:sym typeface="Symbol"/>
              </a:rPr>
              <a:t>A</a:t>
            </a:r>
            <a:endParaRPr lang="vi-VN" smtClean="0">
              <a:sym typeface="Symbol"/>
            </a:endParaRPr>
          </a:p>
          <a:p>
            <a:pPr marL="445770" lvl="1" indent="0">
              <a:spcBef>
                <a:spcPts val="1200"/>
              </a:spcBef>
              <a:spcAft>
                <a:spcPts val="1200"/>
              </a:spcAft>
              <a:buNone/>
            </a:pPr>
            <a:r>
              <a:rPr lang="vi-VN">
                <a:sym typeface="Symbol"/>
              </a:rPr>
              <a:t> </a:t>
            </a:r>
            <a:r>
              <a:rPr lang="en-US" smtClean="0">
                <a:sym typeface="Symbol"/>
              </a:rPr>
              <a:t>T</a:t>
            </a:r>
            <a:r>
              <a:rPr lang="vi-VN" smtClean="0">
                <a:sym typeface="Symbol"/>
              </a:rPr>
              <a:t>ính </a:t>
            </a:r>
            <a:r>
              <a:rPr lang="vi-VN">
                <a:sym typeface="Symbol"/>
              </a:rPr>
              <a:t>lại H(K</a:t>
            </a:r>
            <a:r>
              <a:rPr lang="vi-VN" baseline="-25000">
                <a:sym typeface="Symbol"/>
              </a:rPr>
              <a:t>AB</a:t>
            </a:r>
            <a:r>
              <a:rPr lang="vi-VN">
                <a:sym typeface="Symbol"/>
              </a:rPr>
              <a:t> || T</a:t>
            </a:r>
            <a:r>
              <a:rPr lang="vi-VN" baseline="-25000">
                <a:sym typeface="Symbol"/>
              </a:rPr>
              <a:t>A</a:t>
            </a:r>
            <a:r>
              <a:rPr lang="vi-VN">
                <a:sym typeface="Symbol"/>
              </a:rPr>
              <a:t>)</a:t>
            </a:r>
            <a:endParaRPr lang="en-US" smtClean="0">
              <a:sym typeface="Symbol"/>
            </a:endParaRPr>
          </a:p>
          <a:p>
            <a:pPr marL="445770" lvl="1" indent="0">
              <a:spcBef>
                <a:spcPts val="1200"/>
              </a:spcBef>
              <a:spcAft>
                <a:spcPts val="1200"/>
              </a:spcAft>
              <a:buNone/>
            </a:pPr>
            <a:r>
              <a:rPr lang="vi-VN" smtClean="0">
                <a:sym typeface="Symbol"/>
              </a:rPr>
              <a:t> </a:t>
            </a:r>
            <a:r>
              <a:rPr lang="vi-VN" dirty="0">
                <a:sym typeface="Symbol"/>
              </a:rPr>
              <a:t>Chấp </a:t>
            </a:r>
            <a:r>
              <a:rPr lang="vi-VN">
                <a:sym typeface="Symbol"/>
              </a:rPr>
              <a:t>nhận </a:t>
            </a:r>
            <a:r>
              <a:rPr lang="vi-VN" smtClean="0">
                <a:sym typeface="Symbol"/>
              </a:rPr>
              <a:t>nếu </a:t>
            </a:r>
            <a:r>
              <a:rPr lang="en-US" smtClean="0">
                <a:sym typeface="Symbol"/>
              </a:rPr>
              <a:t>trùng với giá trị gửi đến</a:t>
            </a:r>
            <a:r>
              <a:rPr lang="vi-VN" smtClean="0">
                <a:sym typeface="Symbol"/>
              </a:rPr>
              <a:t>;</a:t>
            </a:r>
            <a:endParaRPr lang="vi-VN" dirty="0">
              <a:sym typeface="Symbol"/>
            </a:endParaRPr>
          </a:p>
        </p:txBody>
      </p:sp>
      <p:sp>
        <p:nvSpPr>
          <p:cNvPr id="3" name="Title 2"/>
          <p:cNvSpPr>
            <a:spLocks noGrp="1"/>
          </p:cNvSpPr>
          <p:nvPr>
            <p:ph type="title"/>
          </p:nvPr>
        </p:nvSpPr>
        <p:spPr/>
        <p:txBody>
          <a:bodyPr/>
          <a:lstStyle/>
          <a:p>
            <a:r>
              <a:rPr lang="vi-VN"/>
              <a:t>Hàm băm + timestamp </a:t>
            </a:r>
            <a:r>
              <a:rPr lang="vi-VN" smtClean="0"/>
              <a:t>(2/2</a:t>
            </a:r>
            <a:r>
              <a:rPr lang="vi-VN"/>
              <a: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10483480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marL="571500" indent="-571500">
              <a:spcBef>
                <a:spcPts val="1200"/>
              </a:spcBef>
              <a:spcAft>
                <a:spcPts val="1200"/>
              </a:spcAft>
              <a:buFont typeface="Wingdings" pitchFamily="2" charset="2"/>
              <a:buChar char="q"/>
            </a:pPr>
            <a:r>
              <a:rPr lang="vi-VN" b="1" smtClean="0"/>
              <a:t>Điều </a:t>
            </a:r>
            <a:r>
              <a:rPr lang="vi-VN" b="1" dirty="0" smtClean="0"/>
              <a:t>kiện</a:t>
            </a:r>
          </a:p>
          <a:p>
            <a:pPr marL="577850" lvl="1" indent="0">
              <a:spcBef>
                <a:spcPts val="1200"/>
              </a:spcBef>
              <a:spcAft>
                <a:spcPts val="1200"/>
              </a:spcAft>
              <a:buNone/>
            </a:pPr>
            <a:r>
              <a:rPr lang="vi-VN" sz="3600" dirty="0" smtClean="0">
                <a:sym typeface="Symbol"/>
              </a:rPr>
              <a:t>− Alice và Bob thống nhất cơ chế nhãn thời gian</a:t>
            </a:r>
          </a:p>
          <a:p>
            <a:pPr marL="577850" lvl="1" indent="0">
              <a:spcBef>
                <a:spcPts val="1200"/>
              </a:spcBef>
              <a:spcAft>
                <a:spcPts val="1200"/>
              </a:spcAft>
              <a:buNone/>
            </a:pPr>
            <a:r>
              <a:rPr lang="vi-VN" sz="3600" dirty="0" smtClean="0">
                <a:sym typeface="Symbol"/>
              </a:rPr>
              <a:t>− Alice có cặp khóa bí mật, công khai</a:t>
            </a:r>
            <a:endParaRPr lang="vi-VN" sz="3600" dirty="0">
              <a:sym typeface="Symbol"/>
            </a:endParaRPr>
          </a:p>
          <a:p>
            <a:pPr marL="571500" indent="-527050">
              <a:spcBef>
                <a:spcPts val="1200"/>
              </a:spcBef>
              <a:spcAft>
                <a:spcPts val="1200"/>
              </a:spcAft>
              <a:buFont typeface="Wingdings" pitchFamily="2" charset="2"/>
              <a:buChar char="q"/>
            </a:pPr>
            <a:r>
              <a:rPr lang="vi-VN" b="1" dirty="0" smtClean="0"/>
              <a:t>Yêu cầu</a:t>
            </a:r>
            <a:r>
              <a:rPr lang="vi-VN" b="1" dirty="0" smtClean="0">
                <a:sym typeface="Symbol"/>
              </a:rPr>
              <a:t> </a:t>
            </a:r>
          </a:p>
          <a:p>
            <a:pPr marL="574675" lvl="1" indent="0">
              <a:spcBef>
                <a:spcPts val="1200"/>
              </a:spcBef>
              <a:spcAft>
                <a:spcPts val="1200"/>
              </a:spcAft>
              <a:buNone/>
            </a:pPr>
            <a:r>
              <a:rPr lang="vi-VN" sz="3600" dirty="0" smtClean="0">
                <a:sym typeface="Symbol"/>
              </a:rPr>
              <a:t>Bob xác thực được Alice</a:t>
            </a:r>
          </a:p>
        </p:txBody>
      </p:sp>
      <p:sp>
        <p:nvSpPr>
          <p:cNvPr id="3" name="Title 2"/>
          <p:cNvSpPr>
            <a:spLocks noGrp="1"/>
          </p:cNvSpPr>
          <p:nvPr>
            <p:ph type="title"/>
          </p:nvPr>
        </p:nvSpPr>
        <p:spPr/>
        <p:txBody>
          <a:bodyPr/>
          <a:lstStyle/>
          <a:p>
            <a:r>
              <a:rPr lang="vi-VN"/>
              <a:t>Chữ ký số + </a:t>
            </a:r>
            <a:r>
              <a:rPr lang="vi-VN" smtClean="0"/>
              <a:t>timestamp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Tree>
    <p:extLst>
      <p:ext uri="{BB962C8B-B14F-4D97-AF65-F5344CB8AC3E}">
        <p14:creationId xmlns:p14="http://schemas.microsoft.com/office/powerpoint/2010/main" val="4146838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smtClean="0">
                <a:sym typeface="Symbol"/>
              </a:rPr>
              <a:t>Alice </a:t>
            </a:r>
            <a:r>
              <a:rPr lang="vi-VN" dirty="0">
                <a:sym typeface="Symbol"/>
              </a:rPr>
              <a:t> </a:t>
            </a:r>
            <a:r>
              <a:rPr lang="vi-VN">
                <a:sym typeface="Symbol"/>
              </a:rPr>
              <a:t>Bob</a:t>
            </a:r>
            <a:r>
              <a:rPr lang="vi-VN" smtClean="0">
                <a:sym typeface="Symbol"/>
              </a:rPr>
              <a:t>:</a:t>
            </a:r>
            <a:r>
              <a:rPr lang="en-US" smtClean="0">
                <a:sym typeface="Symbol"/>
              </a:rPr>
              <a:t> "Alice",</a:t>
            </a:r>
            <a:r>
              <a:rPr lang="vi-VN" smtClean="0">
                <a:sym typeface="Symbol"/>
              </a:rPr>
              <a:t> T</a:t>
            </a:r>
            <a:r>
              <a:rPr lang="vi-VN" baseline="-25000" smtClean="0">
                <a:sym typeface="Symbol"/>
              </a:rPr>
              <a:t>A</a:t>
            </a:r>
            <a:r>
              <a:rPr lang="vi-VN" smtClean="0">
                <a:sym typeface="Symbol"/>
              </a:rPr>
              <a:t>, sig</a:t>
            </a:r>
            <a:r>
              <a:rPr lang="vi-VN" baseline="-25000" smtClean="0">
                <a:sym typeface="Symbol"/>
              </a:rPr>
              <a:t>A</a:t>
            </a:r>
            <a:r>
              <a:rPr lang="vi-VN" smtClean="0">
                <a:sym typeface="Symbol"/>
              </a:rPr>
              <a:t>(T</a:t>
            </a:r>
            <a:r>
              <a:rPr lang="vi-VN" baseline="-25000" smtClean="0">
                <a:sym typeface="Symbol"/>
              </a:rPr>
              <a:t>A</a:t>
            </a:r>
            <a:r>
              <a:rPr lang="vi-VN" dirty="0" smtClean="0">
                <a:sym typeface="Symbol"/>
              </a:rPr>
              <a:t>)</a:t>
            </a:r>
            <a:endParaRPr lang="vi-VN" dirty="0">
              <a:sym typeface="Symbol"/>
            </a:endParaRPr>
          </a:p>
          <a:p>
            <a:pPr marL="788670" indent="-742950">
              <a:spcBef>
                <a:spcPts val="1200"/>
              </a:spcBef>
              <a:spcAft>
                <a:spcPts val="1200"/>
              </a:spcAft>
              <a:buFont typeface="+mj-lt"/>
              <a:buAutoNum type="arabicPeriod"/>
            </a:pPr>
            <a:r>
              <a:rPr lang="vi-VN" smtClean="0">
                <a:sym typeface="Symbol"/>
              </a:rPr>
              <a:t>Bob</a:t>
            </a:r>
            <a:r>
              <a:rPr lang="en-US" smtClean="0">
                <a:sym typeface="Symbol"/>
              </a:rPr>
              <a:t>:</a:t>
            </a:r>
            <a:endParaRPr lang="vi-VN" dirty="0">
              <a:sym typeface="Symbol"/>
            </a:endParaRPr>
          </a:p>
          <a:p>
            <a:pPr marL="445770" lvl="1" indent="0">
              <a:spcBef>
                <a:spcPts val="1200"/>
              </a:spcBef>
              <a:spcAft>
                <a:spcPts val="1200"/>
              </a:spcAft>
              <a:buNone/>
            </a:pPr>
            <a:r>
              <a:rPr lang="vi-VN">
                <a:sym typeface="Symbol"/>
              </a:rPr>
              <a:t> </a:t>
            </a:r>
            <a:r>
              <a:rPr lang="en-US">
                <a:sym typeface="Symbol"/>
              </a:rPr>
              <a:t>K</a:t>
            </a:r>
            <a:r>
              <a:rPr lang="vi-VN">
                <a:sym typeface="Symbol"/>
              </a:rPr>
              <a:t>iểm tra</a:t>
            </a:r>
            <a:r>
              <a:rPr lang="en-US">
                <a:sym typeface="Symbol"/>
              </a:rPr>
              <a:t> tính hợp lệ của</a:t>
            </a:r>
            <a:r>
              <a:rPr lang="vi-VN">
                <a:sym typeface="Symbol"/>
              </a:rPr>
              <a:t> T</a:t>
            </a:r>
            <a:r>
              <a:rPr lang="vi-VN" baseline="-25000">
                <a:sym typeface="Symbol"/>
              </a:rPr>
              <a:t>A</a:t>
            </a:r>
            <a:endParaRPr lang="vi-VN">
              <a:sym typeface="Symbol"/>
            </a:endParaRPr>
          </a:p>
          <a:p>
            <a:pPr marL="445770" lvl="1" indent="0">
              <a:spcBef>
                <a:spcPts val="1200"/>
              </a:spcBef>
              <a:spcAft>
                <a:spcPts val="1200"/>
              </a:spcAft>
              <a:buNone/>
            </a:pPr>
            <a:r>
              <a:rPr lang="vi-VN" smtClean="0">
                <a:sym typeface="Symbol"/>
              </a:rPr>
              <a:t> </a:t>
            </a:r>
            <a:r>
              <a:rPr lang="en-US" smtClean="0">
                <a:sym typeface="Symbol"/>
              </a:rPr>
              <a:t>S</a:t>
            </a:r>
            <a:r>
              <a:rPr lang="vi-VN" smtClean="0">
                <a:sym typeface="Symbol"/>
              </a:rPr>
              <a:t>ử </a:t>
            </a:r>
            <a:r>
              <a:rPr lang="vi-VN">
                <a:sym typeface="Symbol"/>
              </a:rPr>
              <a:t>dụng </a:t>
            </a:r>
            <a:r>
              <a:rPr lang="vi-VN" smtClean="0">
                <a:sym typeface="Symbol"/>
              </a:rPr>
              <a:t>K</a:t>
            </a:r>
            <a:r>
              <a:rPr lang="en-US" smtClean="0">
                <a:sym typeface="Symbol"/>
              </a:rPr>
              <a:t>P</a:t>
            </a:r>
            <a:r>
              <a:rPr lang="vi-VN" baseline="-25000" smtClean="0">
                <a:sym typeface="Symbol"/>
              </a:rPr>
              <a:t>A</a:t>
            </a:r>
            <a:r>
              <a:rPr lang="vi-VN" smtClean="0">
                <a:sym typeface="Symbol"/>
              </a:rPr>
              <a:t> </a:t>
            </a:r>
            <a:r>
              <a:rPr lang="vi-VN">
                <a:sym typeface="Symbol"/>
              </a:rPr>
              <a:t>để kiểm tra chữ ký</a:t>
            </a:r>
            <a:r>
              <a:rPr lang="vi-VN" smtClean="0">
                <a:sym typeface="Symbol"/>
              </a:rPr>
              <a:t>;</a:t>
            </a:r>
            <a:endParaRPr lang="vi-VN" sz="3600" b="1">
              <a:sym typeface="Symbol"/>
            </a:endParaRPr>
          </a:p>
          <a:p>
            <a:pPr marL="445770" lvl="1" indent="0">
              <a:spcBef>
                <a:spcPts val="1200"/>
              </a:spcBef>
              <a:spcAft>
                <a:spcPts val="1200"/>
              </a:spcAft>
              <a:buNone/>
            </a:pPr>
            <a:r>
              <a:rPr lang="vi-VN" smtClean="0">
                <a:sym typeface="Symbol"/>
              </a:rPr>
              <a:t> </a:t>
            </a:r>
            <a:r>
              <a:rPr lang="vi-VN" dirty="0">
                <a:sym typeface="Symbol"/>
              </a:rPr>
              <a:t>Chấp </a:t>
            </a:r>
            <a:r>
              <a:rPr lang="vi-VN">
                <a:sym typeface="Symbol"/>
              </a:rPr>
              <a:t>nhận </a:t>
            </a:r>
            <a:r>
              <a:rPr lang="vi-VN" smtClean="0">
                <a:sym typeface="Symbol"/>
              </a:rPr>
              <a:t>nếu </a:t>
            </a:r>
            <a:r>
              <a:rPr lang="vi-VN" dirty="0">
                <a:sym typeface="Symbol"/>
              </a:rPr>
              <a:t>chữ ký hợp </a:t>
            </a:r>
            <a:r>
              <a:rPr lang="vi-VN">
                <a:sym typeface="Symbol"/>
              </a:rPr>
              <a:t>lệ</a:t>
            </a:r>
            <a:r>
              <a:rPr lang="vi-VN" smtClean="0">
                <a:sym typeface="Symbol"/>
              </a:rPr>
              <a:t>;</a:t>
            </a:r>
            <a:endParaRPr lang="vi-VN" dirty="0">
              <a:sym typeface="Symbol"/>
            </a:endParaRPr>
          </a:p>
        </p:txBody>
      </p:sp>
      <p:sp>
        <p:nvSpPr>
          <p:cNvPr id="3" name="Title 2"/>
          <p:cNvSpPr>
            <a:spLocks noGrp="1"/>
          </p:cNvSpPr>
          <p:nvPr>
            <p:ph type="title"/>
          </p:nvPr>
        </p:nvSpPr>
        <p:spPr/>
        <p:txBody>
          <a:bodyPr/>
          <a:lstStyle/>
          <a:p>
            <a:r>
              <a:rPr lang="vi-VN"/>
              <a:t>Chữ ký số + </a:t>
            </a:r>
            <a:r>
              <a:rPr lang="vi-VN" smtClean="0"/>
              <a:t>timestamp (2/2)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19144688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532813" y="6237288"/>
            <a:ext cx="611187" cy="617537"/>
          </a:xfrm>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31942572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TỰ TÌM HIỂU</a:t>
            </a:r>
            <a:br>
              <a:rPr lang="en-US" smtClean="0"/>
            </a:br>
            <a:r>
              <a:rPr lang="en-US" smtClean="0"/>
              <a:t>Các giao thức xác thực khác trong tài liệu [2]</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Tree>
    <p:extLst>
      <p:ext uri="{BB962C8B-B14F-4D97-AF65-F5344CB8AC3E}">
        <p14:creationId xmlns:p14="http://schemas.microsoft.com/office/powerpoint/2010/main" val="31756365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742950" indent="-742950">
              <a:buFont typeface="+mj-lt"/>
              <a:buAutoNum type="arabicPeriod"/>
            </a:pPr>
            <a:r>
              <a:rPr lang="vi-VN" smtClean="0"/>
              <a:t>Giáo trình "Giao thức an toàn mạng máy tính"// Chương 2 "</a:t>
            </a:r>
            <a:r>
              <a:rPr lang="vi-VN" b="1" smtClean="0"/>
              <a:t>Các giao thức xác thực</a:t>
            </a:r>
            <a:r>
              <a:rPr lang="vi-VN" smtClean="0"/>
              <a:t>"</a:t>
            </a:r>
            <a:endParaRPr lang="en-US" smtClean="0"/>
          </a:p>
          <a:p>
            <a:pPr marL="742950" indent="-742950">
              <a:buFont typeface="+mj-lt"/>
              <a:buAutoNum type="arabicPeriod"/>
            </a:pPr>
            <a:r>
              <a:rPr lang="vi-VN" smtClean="0"/>
              <a:t>Giáo trình "Mật mã ứng dụng"// </a:t>
            </a:r>
            <a:br>
              <a:rPr lang="vi-VN" smtClean="0"/>
            </a:br>
            <a:r>
              <a:rPr lang="vi-VN" smtClean="0"/>
              <a:t>Chương 5 "</a:t>
            </a:r>
            <a:r>
              <a:rPr lang="vi-VN" b="1" smtClean="0"/>
              <a:t>Giao thức mật mã</a:t>
            </a:r>
            <a:r>
              <a:rPr lang="vi-VN" smtClean="0"/>
              <a:t>"</a:t>
            </a:r>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3138001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44725983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88791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normAutofit/>
          </a:bodyPr>
          <a:lstStyle/>
          <a:p>
            <a:pPr>
              <a:buFont typeface="Wingdings" panose="05000000000000000000" pitchFamily="2" charset="2"/>
              <a:buChar char="q"/>
            </a:pPr>
            <a:r>
              <a:rPr lang="vi-VN" b="1" smtClean="0"/>
              <a:t>Xác thực </a:t>
            </a:r>
            <a:r>
              <a:rPr lang="vi-VN" smtClean="0"/>
              <a:t>là </a:t>
            </a:r>
            <a:r>
              <a:rPr lang="vi-VN"/>
              <a:t>hành vi xác nhận sự thật một </a:t>
            </a:r>
            <a:r>
              <a:rPr lang="vi-VN" smtClean="0"/>
              <a:t>thuộc </a:t>
            </a:r>
            <a:r>
              <a:rPr lang="vi-VN"/>
              <a:t>tính của một đối tượng hoặc một chủ thể. </a:t>
            </a:r>
          </a:p>
          <a:p>
            <a:pPr lvl="1"/>
            <a:r>
              <a:rPr lang="vi-VN"/>
              <a:t>Xác thực </a:t>
            </a:r>
            <a:r>
              <a:rPr lang="en-US" smtClean="0"/>
              <a:t>thông điệp</a:t>
            </a:r>
            <a:endParaRPr lang="en-US"/>
          </a:p>
          <a:p>
            <a:pPr lvl="1"/>
            <a:r>
              <a:rPr lang="vi-VN" smtClean="0"/>
              <a:t>Xác </a:t>
            </a:r>
            <a:r>
              <a:rPr lang="vi-VN"/>
              <a:t>thực thực </a:t>
            </a:r>
            <a:r>
              <a:rPr lang="vi-VN" smtClean="0"/>
              <a:t>thể</a:t>
            </a:r>
            <a:endParaRPr lang="vi-VN"/>
          </a:p>
        </p:txBody>
      </p:sp>
      <p:sp>
        <p:nvSpPr>
          <p:cNvPr id="4" name="Title 3"/>
          <p:cNvSpPr>
            <a:spLocks noGrp="1"/>
          </p:cNvSpPr>
          <p:nvPr>
            <p:ph type="title"/>
          </p:nvPr>
        </p:nvSpPr>
        <p:spPr/>
        <p:txBody>
          <a:bodyPr/>
          <a:lstStyle/>
          <a:p>
            <a:r>
              <a:rPr lang="vi-VN"/>
              <a:t>Một số khái niệm trong xác thực</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39868036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Một số khái niệm trong xác thực</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
        <p:nvSpPr>
          <p:cNvPr id="5" name="Content Placeholder 4"/>
          <p:cNvSpPr>
            <a:spLocks noGrp="1"/>
          </p:cNvSpPr>
          <p:nvPr>
            <p:ph sz="quarter" idx="13"/>
          </p:nvPr>
        </p:nvSpPr>
        <p:spPr/>
        <p:txBody>
          <a:bodyPr anchor="ctr">
            <a:normAutofit/>
          </a:bodyPr>
          <a:lstStyle/>
          <a:p>
            <a:pPr>
              <a:buFont typeface="Wingdings" pitchFamily="2" charset="2"/>
              <a:buChar char="q"/>
            </a:pPr>
            <a:r>
              <a:rPr lang="vi-VN" b="1" dirty="0" smtClean="0">
                <a:solidFill>
                  <a:srgbClr val="3333FF"/>
                </a:solidFill>
              </a:rPr>
              <a:t>Xác thực thông điệp</a:t>
            </a:r>
            <a:r>
              <a:rPr lang="vi-VN" dirty="0" smtClean="0"/>
              <a:t> là một cơ chế cho phép khẳng định rằng thông điệp không bị thay đổi trong quá trình truyền và bên nhận có thể kiểm tra được nguồn gốc của thông điệp</a:t>
            </a:r>
          </a:p>
        </p:txBody>
      </p:sp>
    </p:spTree>
    <p:extLst>
      <p:ext uri="{BB962C8B-B14F-4D97-AF65-F5344CB8AC3E}">
        <p14:creationId xmlns:p14="http://schemas.microsoft.com/office/powerpoint/2010/main" val="36625959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spcBef>
                <a:spcPts val="1200"/>
              </a:spcBef>
              <a:spcAft>
                <a:spcPts val="1200"/>
              </a:spcAft>
              <a:buFont typeface="Wingdings" pitchFamily="2" charset="2"/>
              <a:buChar char="q"/>
            </a:pPr>
            <a:r>
              <a:rPr lang="vi-VN" b="1" smtClean="0">
                <a:solidFill>
                  <a:srgbClr val="3333FF"/>
                </a:solidFill>
              </a:rPr>
              <a:t>Xác thực thực thể</a:t>
            </a:r>
            <a:r>
              <a:rPr lang="vi-VN" smtClean="0">
                <a:solidFill>
                  <a:srgbClr val="3333FF"/>
                </a:solidFill>
              </a:rPr>
              <a:t> </a:t>
            </a:r>
            <a:r>
              <a:rPr lang="vi-VN" dirty="0" smtClean="0"/>
              <a:t>là một thủ tục mà qua đó, một thực thể thiết lập một tính chất được yêu cầu cho một thực thể khác</a:t>
            </a:r>
            <a:endParaRPr lang="en-US" dirty="0" smtClean="0"/>
          </a:p>
          <a:p>
            <a:pPr>
              <a:spcBef>
                <a:spcPts val="1200"/>
              </a:spcBef>
              <a:spcAft>
                <a:spcPts val="1200"/>
              </a:spcAft>
            </a:pPr>
            <a:r>
              <a:rPr lang="vi-VN" b="1" dirty="0"/>
              <a:t>Thực thể</a:t>
            </a:r>
            <a:r>
              <a:rPr lang="vi-VN" dirty="0"/>
              <a:t>: người dùng, tiến trình, client, server</a:t>
            </a:r>
          </a:p>
          <a:p>
            <a:pPr>
              <a:spcBef>
                <a:spcPts val="1200"/>
              </a:spcBef>
              <a:spcAft>
                <a:spcPts val="1200"/>
              </a:spcAft>
            </a:pPr>
            <a:r>
              <a:rPr lang="vi-VN" b="1" dirty="0" smtClean="0"/>
              <a:t>Tính chất được yêu cầu</a:t>
            </a:r>
            <a:r>
              <a:rPr lang="vi-VN" dirty="0" smtClean="0"/>
              <a:t>: có mật </a:t>
            </a:r>
            <a:r>
              <a:rPr lang="vi-VN" smtClean="0"/>
              <a:t>khẩu đúng, có nắm giữ khóa bí mật...</a:t>
            </a:r>
            <a:endParaRPr lang="en-US" dirty="0"/>
          </a:p>
        </p:txBody>
      </p:sp>
      <p:sp>
        <p:nvSpPr>
          <p:cNvPr id="3" name="Title 2"/>
          <p:cNvSpPr>
            <a:spLocks noGrp="1"/>
          </p:cNvSpPr>
          <p:nvPr>
            <p:ph type="title"/>
          </p:nvPr>
        </p:nvSpPr>
        <p:spPr/>
        <p:txBody>
          <a:bodyPr/>
          <a:lstStyle/>
          <a:p>
            <a:r>
              <a:rPr lang="vi-VN" dirty="0" smtClean="0"/>
              <a:t>Một số khái niệm trong xác thực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22564872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pPr>
              <a:buFont typeface="Wingdings" panose="05000000000000000000" pitchFamily="2" charset="2"/>
              <a:buChar char="q"/>
            </a:pPr>
            <a:r>
              <a:rPr lang="vi-VN" b="1" smtClean="0"/>
              <a:t>Giao </a:t>
            </a:r>
            <a:r>
              <a:rPr lang="vi-VN" b="1"/>
              <a:t>thức xác </a:t>
            </a:r>
            <a:r>
              <a:rPr lang="vi-VN" b="1" smtClean="0"/>
              <a:t>thực (thực thể)</a:t>
            </a:r>
            <a:r>
              <a:rPr lang="vi-VN" smtClean="0"/>
              <a:t> </a:t>
            </a:r>
            <a:r>
              <a:rPr lang="vi-VN"/>
              <a:t>là một giao thức mật mã với mục đích thực hiện xác thực</a:t>
            </a:r>
            <a:r>
              <a:rPr lang="vi-VN" smtClean="0"/>
              <a:t>.</a:t>
            </a:r>
          </a:p>
          <a:p>
            <a:pPr>
              <a:buFont typeface="Wingdings" panose="05000000000000000000" pitchFamily="2" charset="2"/>
              <a:buChar char="q"/>
            </a:pPr>
            <a:endParaRPr lang="en-US"/>
          </a:p>
        </p:txBody>
      </p:sp>
      <p:sp>
        <p:nvSpPr>
          <p:cNvPr id="4" name="Title 3"/>
          <p:cNvSpPr>
            <a:spLocks noGrp="1"/>
          </p:cNvSpPr>
          <p:nvPr>
            <p:ph type="title"/>
          </p:nvPr>
        </p:nvSpPr>
        <p:spPr/>
        <p:txBody>
          <a:bodyPr/>
          <a:lstStyle/>
          <a:p>
            <a:r>
              <a:rPr lang="vi-VN" smtClean="0"/>
              <a:t>Giao thức xác thực</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9</a:t>
            </a:fld>
            <a:endParaRPr lang="ru-RU" dirty="0"/>
          </a:p>
        </p:txBody>
      </p:sp>
      <p:graphicFrame>
        <p:nvGraphicFramePr>
          <p:cNvPr id="3" name="Diagram 2"/>
          <p:cNvGraphicFramePr/>
          <p:nvPr>
            <p:extLst>
              <p:ext uri="{D42A27DB-BD31-4B8C-83A1-F6EECF244321}">
                <p14:modId xmlns:p14="http://schemas.microsoft.com/office/powerpoint/2010/main" val="2503919220"/>
              </p:ext>
            </p:extLst>
          </p:nvPr>
        </p:nvGraphicFramePr>
        <p:xfrm>
          <a:off x="1232791" y="1981200"/>
          <a:ext cx="7315200" cy="487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25839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2643</TotalTime>
  <Words>2041</Words>
  <Application>Microsoft Office PowerPoint</Application>
  <PresentationFormat>On-screen Show (4:3)</PresentationFormat>
  <Paragraphs>303</Paragraphs>
  <Slides>38</Slides>
  <Notes>30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Slide bài giảng</vt:lpstr>
      <vt:lpstr>GIAO THỨC AN TOÀN MẠNG</vt:lpstr>
      <vt:lpstr>PowerPoint Presentation</vt:lpstr>
      <vt:lpstr>Mục tiêu bài học</vt:lpstr>
      <vt:lpstr>Tài liệu tham khảo</vt:lpstr>
      <vt:lpstr>PowerPoint Presentation</vt:lpstr>
      <vt:lpstr>Một số khái niệm trong xác thực</vt:lpstr>
      <vt:lpstr>Một số khái niệm trong xác thực</vt:lpstr>
      <vt:lpstr>Một số khái niệm trong xác thực</vt:lpstr>
      <vt:lpstr>Giao thức xác thực</vt:lpstr>
      <vt:lpstr>Ký hiệu quy ước</vt:lpstr>
      <vt:lpstr>Ký hiệu quy ước</vt:lpstr>
      <vt:lpstr>PowerPoint Presentation</vt:lpstr>
      <vt:lpstr>Truyền trực tiếp yếu tố bí mật</vt:lpstr>
      <vt:lpstr>Truyền trực tiếp yếu tố bí mật</vt:lpstr>
      <vt:lpstr>Truyền trực tiếp yếu tố bí mật</vt:lpstr>
      <vt:lpstr>Xác thực bằng mật khẩu</vt:lpstr>
      <vt:lpstr>Xác thực bằng mật khẩu</vt:lpstr>
      <vt:lpstr>Xác thực bằng mật khẩu</vt:lpstr>
      <vt:lpstr>PowerPoint Presentation</vt:lpstr>
      <vt:lpstr>Nonce</vt:lpstr>
      <vt:lpstr>Mật mã đối xứng + nonce (1/2)</vt:lpstr>
      <vt:lpstr>Mật mã đối xứng + nonce (2/2)</vt:lpstr>
      <vt:lpstr>Hàm băm + nonce (1/2)</vt:lpstr>
      <vt:lpstr>Hàm băm + nonce (2/2)</vt:lpstr>
      <vt:lpstr>Chữ ký số + nonce (1/2)</vt:lpstr>
      <vt:lpstr>Chữ ký số + nonce (2/2)</vt:lpstr>
      <vt:lpstr>Mã hóa khóa công khai + nonce (1/2)</vt:lpstr>
      <vt:lpstr>Mã hóa khóa công khai + nonce (1/2)</vt:lpstr>
      <vt:lpstr>PowerPoint Presentation</vt:lpstr>
      <vt:lpstr>Timestamp</vt:lpstr>
      <vt:lpstr>Mật mã đối xứng + timestamp (1/2)</vt:lpstr>
      <vt:lpstr>Mật mã đối xứng + timestamp (2/2)</vt:lpstr>
      <vt:lpstr>Hàm băm + timestamp (1/2)</vt:lpstr>
      <vt:lpstr>Hàm băm + timestamp (2/2)</vt:lpstr>
      <vt:lpstr>Chữ ký số + timestamp (1/2)</vt:lpstr>
      <vt:lpstr>Chữ ký số + timestamp (2/2)</vt:lpstr>
      <vt:lpstr>PowerPoint Presentation</vt:lpstr>
      <vt:lpstr>TỰ TÌM HIỂU Các giao thức xác thực khác trong tài liệu [2]</vt:lpstr>
    </vt:vector>
  </TitlesOfParts>
  <Company>KMA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Windows User</cp:lastModifiedBy>
  <cp:revision>249</cp:revision>
  <dcterms:created xsi:type="dcterms:W3CDTF">2019-01-06T13:50:27Z</dcterms:created>
  <dcterms:modified xsi:type="dcterms:W3CDTF">2019-12-25T02:56:30Z</dcterms:modified>
</cp:coreProperties>
</file>