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mp4" ContentType="video/unknown"/>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4.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5.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0"/>
  </p:notesMasterIdLst>
  <p:handoutMasterIdLst>
    <p:handoutMasterId r:id="rId81"/>
  </p:handoutMasterIdLst>
  <p:sldIdLst>
    <p:sldId id="256" r:id="rId2"/>
    <p:sldId id="340" r:id="rId3"/>
    <p:sldId id="341" r:id="rId4"/>
    <p:sldId id="457" r:id="rId5"/>
    <p:sldId id="383" r:id="rId6"/>
    <p:sldId id="384" r:id="rId7"/>
    <p:sldId id="385" r:id="rId8"/>
    <p:sldId id="386" r:id="rId9"/>
    <p:sldId id="387" r:id="rId10"/>
    <p:sldId id="388" r:id="rId11"/>
    <p:sldId id="389" r:id="rId12"/>
    <p:sldId id="458" r:id="rId13"/>
    <p:sldId id="390" r:id="rId14"/>
    <p:sldId id="391" r:id="rId15"/>
    <p:sldId id="392" r:id="rId16"/>
    <p:sldId id="393" r:id="rId17"/>
    <p:sldId id="394" r:id="rId18"/>
    <p:sldId id="395" r:id="rId19"/>
    <p:sldId id="396" r:id="rId20"/>
    <p:sldId id="397" r:id="rId21"/>
    <p:sldId id="459" r:id="rId22"/>
    <p:sldId id="398" r:id="rId23"/>
    <p:sldId id="399" r:id="rId24"/>
    <p:sldId id="401" r:id="rId25"/>
    <p:sldId id="402" r:id="rId26"/>
    <p:sldId id="403" r:id="rId27"/>
    <p:sldId id="404" r:id="rId28"/>
    <p:sldId id="405" r:id="rId29"/>
    <p:sldId id="406" r:id="rId30"/>
    <p:sldId id="407" r:id="rId31"/>
    <p:sldId id="408" r:id="rId32"/>
    <p:sldId id="410" r:id="rId33"/>
    <p:sldId id="409" r:id="rId34"/>
    <p:sldId id="411" r:id="rId35"/>
    <p:sldId id="412" r:id="rId36"/>
    <p:sldId id="413" r:id="rId37"/>
    <p:sldId id="414" r:id="rId38"/>
    <p:sldId id="415" r:id="rId39"/>
    <p:sldId id="416" r:id="rId40"/>
    <p:sldId id="417" r:id="rId41"/>
    <p:sldId id="418" r:id="rId42"/>
    <p:sldId id="419" r:id="rId43"/>
    <p:sldId id="420" r:id="rId44"/>
    <p:sldId id="421" r:id="rId45"/>
    <p:sldId id="422" r:id="rId46"/>
    <p:sldId id="423" r:id="rId47"/>
    <p:sldId id="424" r:id="rId48"/>
    <p:sldId id="425" r:id="rId49"/>
    <p:sldId id="426" r:id="rId50"/>
    <p:sldId id="427" r:id="rId51"/>
    <p:sldId id="430" r:id="rId52"/>
    <p:sldId id="431" r:id="rId53"/>
    <p:sldId id="432" r:id="rId54"/>
    <p:sldId id="434" r:id="rId55"/>
    <p:sldId id="435" r:id="rId56"/>
    <p:sldId id="436" r:id="rId57"/>
    <p:sldId id="437" r:id="rId58"/>
    <p:sldId id="438" r:id="rId59"/>
    <p:sldId id="439" r:id="rId60"/>
    <p:sldId id="440" r:id="rId61"/>
    <p:sldId id="441" r:id="rId62"/>
    <p:sldId id="442" r:id="rId63"/>
    <p:sldId id="433" r:id="rId64"/>
    <p:sldId id="443" r:id="rId65"/>
    <p:sldId id="445" r:id="rId66"/>
    <p:sldId id="446" r:id="rId67"/>
    <p:sldId id="460" r:id="rId68"/>
    <p:sldId id="454" r:id="rId69"/>
    <p:sldId id="455" r:id="rId70"/>
    <p:sldId id="456" r:id="rId71"/>
    <p:sldId id="447" r:id="rId72"/>
    <p:sldId id="448" r:id="rId73"/>
    <p:sldId id="449" r:id="rId74"/>
    <p:sldId id="450" r:id="rId75"/>
    <p:sldId id="451" r:id="rId76"/>
    <p:sldId id="452" r:id="rId77"/>
    <p:sldId id="453" r:id="rId78"/>
    <p:sldId id="381" r:id="rId79"/>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AAE43C8-39AC-478F-B5A0-7501E605B677}">
          <p14:sldIdLst>
            <p14:sldId id="256"/>
            <p14:sldId id="340"/>
            <p14:sldId id="341"/>
          </p14:sldIdLst>
        </p14:section>
        <p14:section name="Vai trò của luật pháp" id="{7ECD22BB-A909-4A94-86EB-C84EA9A73197}">
          <p14:sldIdLst>
            <p14:sldId id="457"/>
            <p14:sldId id="383"/>
            <p14:sldId id="384"/>
            <p14:sldId id="385"/>
            <p14:sldId id="386"/>
            <p14:sldId id="387"/>
            <p14:sldId id="388"/>
            <p14:sldId id="389"/>
          </p14:sldIdLst>
        </p14:section>
        <p14:section name="Văn bản QPPL" id="{332C055B-6925-4A48-98DD-73767C818B4E}">
          <p14:sldIdLst>
            <p14:sldId id="458"/>
            <p14:sldId id="390"/>
            <p14:sldId id="391"/>
            <p14:sldId id="392"/>
            <p14:sldId id="393"/>
            <p14:sldId id="394"/>
            <p14:sldId id="395"/>
            <p14:sldId id="396"/>
            <p14:sldId id="397"/>
          </p14:sldIdLst>
        </p14:section>
        <p14:section name="VBQPPL Việt Nam" id="{36DC1F98-2F88-4ED5-B0A8-D3AB9AF6A0E6}">
          <p14:sldIdLst>
            <p14:sldId id="459"/>
            <p14:sldId id="398"/>
            <p14:sldId id="399"/>
            <p14:sldId id="401"/>
            <p14:sldId id="402"/>
            <p14:sldId id="403"/>
            <p14:sldId id="404"/>
            <p14:sldId id="405"/>
            <p14:sldId id="406"/>
            <p14:sldId id="407"/>
            <p14:sldId id="408"/>
            <p14:sldId id="410"/>
            <p14:sldId id="409"/>
            <p14:sldId id="411"/>
            <p14:sldId id="412"/>
            <p14:sldId id="413"/>
            <p14:sldId id="414"/>
            <p14:sldId id="415"/>
            <p14:sldId id="416"/>
            <p14:sldId id="417"/>
            <p14:sldId id="418"/>
            <p14:sldId id="419"/>
            <p14:sldId id="420"/>
            <p14:sldId id="421"/>
            <p14:sldId id="422"/>
            <p14:sldId id="423"/>
            <p14:sldId id="424"/>
            <p14:sldId id="425"/>
            <p14:sldId id="426"/>
            <p14:sldId id="427"/>
            <p14:sldId id="430"/>
            <p14:sldId id="431"/>
            <p14:sldId id="432"/>
            <p14:sldId id="434"/>
            <p14:sldId id="435"/>
            <p14:sldId id="436"/>
            <p14:sldId id="437"/>
            <p14:sldId id="438"/>
            <p14:sldId id="439"/>
            <p14:sldId id="440"/>
            <p14:sldId id="441"/>
            <p14:sldId id="442"/>
            <p14:sldId id="433"/>
            <p14:sldId id="443"/>
            <p14:sldId id="445"/>
            <p14:sldId id="446"/>
          </p14:sldIdLst>
        </p14:section>
        <p14:section name="Đạo đức ATTT" id="{7315AB62-5281-4EA1-9FC5-50FEE09FD11A}">
          <p14:sldIdLst>
            <p14:sldId id="460"/>
            <p14:sldId id="454"/>
            <p14:sldId id="455"/>
            <p14:sldId id="456"/>
            <p14:sldId id="447"/>
            <p14:sldId id="448"/>
            <p14:sldId id="449"/>
            <p14:sldId id="450"/>
            <p14:sldId id="451"/>
            <p14:sldId id="452"/>
            <p14:sldId id="453"/>
          </p14:sldIdLst>
        </p14:section>
        <p14:section name="Kết thúc" id="{31482B67-B563-40AD-BD7B-9A37BF824E4F}">
          <p14:sldIdLst>
            <p14:sldId id="381"/>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guyen Tuan Anh" initials="NTA"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0000FF"/>
    <a:srgbClr val="FF00FF"/>
    <a:srgbClr val="0A01C3"/>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69244" autoAdjust="0"/>
  </p:normalViewPr>
  <p:slideViewPr>
    <p:cSldViewPr>
      <p:cViewPr varScale="1">
        <p:scale>
          <a:sx n="50" d="100"/>
          <a:sy n="50" d="100"/>
        </p:scale>
        <p:origin x="-1980" y="-8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6" d="100"/>
          <a:sy n="56" d="100"/>
        </p:scale>
        <p:origin x="-2496"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commentAuthors" Target="commentAuthor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handoutMaster" Target="handoutMasters/handoutMaster1.xml"/><Relationship Id="rId86"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dgm:t>
        <a:bodyPr/>
        <a:lstStyle/>
        <a:p>
          <a:r>
            <a:rPr lang="vi-VN" b="1" noProof="0" smtClean="0"/>
            <a:t>1</a:t>
          </a:r>
          <a:endParaRPr lang="vi-VN" b="1" noProof="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dirty="0" smtClean="0"/>
            <a:t>Vai trò của luật pháp ATTT</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noProof="0" dirty="0" smtClean="0"/>
            <a:t>Giới thiệu chung về văn bản QPPL</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379338AE-DC9F-4A52-B28E-1291486E4517}">
      <dgm:prSet/>
      <dgm:spPr/>
      <dgm:t>
        <a:bodyPr/>
        <a:lstStyle/>
        <a:p>
          <a:r>
            <a:rPr lang="vi-VN" noProof="0" dirty="0" smtClean="0"/>
            <a:t>3</a:t>
          </a:r>
          <a:endParaRPr lang="vi-VN" noProof="0" dirty="0"/>
        </a:p>
      </dgm:t>
    </dgm:pt>
    <dgm:pt modelId="{0C779D05-F57F-49F4-AB58-6E152072210E}" type="parTrans" cxnId="{6E39188D-614A-4B96-B935-DE4D7F7BBFDE}">
      <dgm:prSet/>
      <dgm:spPr/>
      <dgm:t>
        <a:bodyPr/>
        <a:lstStyle/>
        <a:p>
          <a:endParaRPr lang="en-US"/>
        </a:p>
      </dgm:t>
    </dgm:pt>
    <dgm:pt modelId="{032C08A4-BE1B-4162-BA48-5B1D5D8815BF}" type="sibTrans" cxnId="{6E39188D-614A-4B96-B935-DE4D7F7BBFDE}">
      <dgm:prSet/>
      <dgm:spPr/>
      <dgm:t>
        <a:bodyPr/>
        <a:lstStyle/>
        <a:p>
          <a:endParaRPr lang="en-US"/>
        </a:p>
      </dgm:t>
    </dgm:pt>
    <dgm:pt modelId="{1E073F9E-A952-410B-B079-D921482E3FA4}">
      <dgm:prSet/>
      <dgm:spPr/>
      <dgm:t>
        <a:bodyPr/>
        <a:lstStyle/>
        <a:p>
          <a:r>
            <a:rPr lang="vi-VN" noProof="0" dirty="0" smtClean="0"/>
            <a:t>Một số văn bản QPPL Việt Nam về ATTT</a:t>
          </a:r>
          <a:endParaRPr lang="vi-VN" noProof="0" dirty="0"/>
        </a:p>
      </dgm:t>
    </dgm:pt>
    <dgm:pt modelId="{D650692B-9DFA-4C62-905B-EED2C95C7358}" type="parTrans" cxnId="{7DE84081-C82B-4DBF-BD2A-34FB9CB31DB4}">
      <dgm:prSet/>
      <dgm:spPr/>
      <dgm:t>
        <a:bodyPr/>
        <a:lstStyle/>
        <a:p>
          <a:endParaRPr lang="en-US"/>
        </a:p>
      </dgm:t>
    </dgm:pt>
    <dgm:pt modelId="{05857875-BC1E-454A-B60B-68199207A48E}" type="sibTrans" cxnId="{7DE84081-C82B-4DBF-BD2A-34FB9CB31DB4}">
      <dgm:prSet/>
      <dgm:spPr/>
      <dgm:t>
        <a:bodyPr/>
        <a:lstStyle/>
        <a:p>
          <a:endParaRPr lang="en-US"/>
        </a:p>
      </dgm:t>
    </dgm:pt>
    <dgm:pt modelId="{32D3E7CD-71B4-4501-BFB8-F90F71DFA817}">
      <dgm:prSet/>
      <dgm:spPr/>
      <dgm:t>
        <a:bodyPr/>
        <a:lstStyle/>
        <a:p>
          <a:r>
            <a:rPr lang="vi-VN" noProof="0" dirty="0" smtClean="0"/>
            <a:t>Đạo đức ATTT</a:t>
          </a:r>
          <a:endParaRPr lang="vi-VN" noProof="0" dirty="0"/>
        </a:p>
      </dgm:t>
    </dgm:pt>
    <dgm:pt modelId="{93A81CC9-7E9A-4869-A7E4-360488497E3C}" type="parTrans" cxnId="{0A918DEE-8C94-498B-9791-E31F8C37F80A}">
      <dgm:prSet/>
      <dgm:spPr/>
      <dgm:t>
        <a:bodyPr/>
        <a:lstStyle/>
        <a:p>
          <a:endParaRPr lang="en-US"/>
        </a:p>
      </dgm:t>
    </dgm:pt>
    <dgm:pt modelId="{56C50A93-FCB3-4CC4-B674-CC51F2666528}" type="sibTrans" cxnId="{0A918DEE-8C94-498B-9791-E31F8C37F80A}">
      <dgm:prSet/>
      <dgm:spPr/>
      <dgm:t>
        <a:bodyPr/>
        <a:lstStyle/>
        <a:p>
          <a:endParaRPr lang="en-US"/>
        </a:p>
      </dgm:t>
    </dgm:pt>
    <dgm:pt modelId="{3EC47ABF-0BCB-43F0-A661-2C2C5BF99336}">
      <dgm:prSet/>
      <dgm:spPr/>
      <dgm:t>
        <a:bodyPr/>
        <a:lstStyle/>
        <a:p>
          <a:r>
            <a:rPr lang="vi-VN" noProof="0" dirty="0" smtClean="0"/>
            <a:t>4</a:t>
          </a:r>
          <a:endParaRPr lang="vi-VN" noProof="0" dirty="0"/>
        </a:p>
      </dgm:t>
    </dgm:pt>
    <dgm:pt modelId="{2403F549-1885-4330-85D4-FB137D2E2520}" type="parTrans" cxnId="{B02E4FFD-1467-4424-B0F9-4306E09AA1E0}">
      <dgm:prSet/>
      <dgm:spPr/>
      <dgm:t>
        <a:bodyPr/>
        <a:lstStyle/>
        <a:p>
          <a:endParaRPr lang="en-US"/>
        </a:p>
      </dgm:t>
    </dgm:pt>
    <dgm:pt modelId="{6E967E82-6B24-4632-821A-1D77BA2F7E40}" type="sibTrans" cxnId="{B02E4FFD-1467-4424-B0F9-4306E09AA1E0}">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4">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4">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4">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4">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pt>
    <dgm:pt modelId="{41BCF2B2-01A0-484D-A227-D07C0152D452}" type="pres">
      <dgm:prSet presAssocID="{379338AE-DC9F-4A52-B28E-1291486E4517}" presName="composite" presStyleCnt="0"/>
      <dgm:spPr/>
    </dgm:pt>
    <dgm:pt modelId="{0C8BDA2F-5127-4262-8E68-2BE45D20E5D3}" type="pres">
      <dgm:prSet presAssocID="{379338AE-DC9F-4A52-B28E-1291486E4517}" presName="desTx" presStyleLbl="fgAccFollowNode1" presStyleIdx="2" presStyleCnt="4">
        <dgm:presLayoutVars>
          <dgm:bulletEnabled val="1"/>
        </dgm:presLayoutVars>
      </dgm:prSet>
      <dgm:spPr/>
      <dgm:t>
        <a:bodyPr/>
        <a:lstStyle/>
        <a:p>
          <a:endParaRPr lang="en-US"/>
        </a:p>
      </dgm:t>
    </dgm:pt>
    <dgm:pt modelId="{D70D653B-49D3-4408-92E5-E8EA23C919E8}" type="pres">
      <dgm:prSet presAssocID="{379338AE-DC9F-4A52-B28E-1291486E4517}" presName="labelTx" presStyleLbl="node1" presStyleIdx="2" presStyleCnt="4">
        <dgm:presLayoutVars>
          <dgm:chMax val="0"/>
          <dgm:chPref val="0"/>
          <dgm:bulletEnabled val="1"/>
        </dgm:presLayoutVars>
      </dgm:prSet>
      <dgm:spPr/>
      <dgm:t>
        <a:bodyPr/>
        <a:lstStyle/>
        <a:p>
          <a:endParaRPr lang="en-US"/>
        </a:p>
      </dgm:t>
    </dgm:pt>
    <dgm:pt modelId="{80836AE0-8A03-44BA-B943-EFD8F285EF9A}" type="pres">
      <dgm:prSet presAssocID="{032C08A4-BE1B-4162-BA48-5B1D5D8815BF}" presName="sp" presStyleCnt="0"/>
      <dgm:spPr/>
    </dgm:pt>
    <dgm:pt modelId="{D93B1978-7C03-439A-B6B1-6E511700712B}" type="pres">
      <dgm:prSet presAssocID="{3EC47ABF-0BCB-43F0-A661-2C2C5BF99336}" presName="composite" presStyleCnt="0"/>
      <dgm:spPr/>
    </dgm:pt>
    <dgm:pt modelId="{F3BC3099-BCF4-46DB-93B2-43CF5F3239E8}" type="pres">
      <dgm:prSet presAssocID="{3EC47ABF-0BCB-43F0-A661-2C2C5BF99336}" presName="desTx" presStyleLbl="fgAccFollowNode1" presStyleIdx="3" presStyleCnt="4">
        <dgm:presLayoutVars>
          <dgm:bulletEnabled val="1"/>
        </dgm:presLayoutVars>
      </dgm:prSet>
      <dgm:spPr/>
      <dgm:t>
        <a:bodyPr/>
        <a:lstStyle/>
        <a:p>
          <a:endParaRPr lang="en-US"/>
        </a:p>
      </dgm:t>
    </dgm:pt>
    <dgm:pt modelId="{2CBC2D06-9120-453D-A822-1A8F99879683}" type="pres">
      <dgm:prSet presAssocID="{3EC47ABF-0BCB-43F0-A661-2C2C5BF99336}" presName="labelTx" presStyleLbl="node1" presStyleIdx="3" presStyleCnt="4">
        <dgm:presLayoutVars>
          <dgm:chMax val="0"/>
          <dgm:chPref val="0"/>
          <dgm:bulletEnabled val="1"/>
        </dgm:presLayoutVars>
      </dgm:prSet>
      <dgm:spPr/>
      <dgm:t>
        <a:bodyPr/>
        <a:lstStyle/>
        <a:p>
          <a:endParaRPr lang="en-US"/>
        </a:p>
      </dgm:t>
    </dgm:pt>
  </dgm:ptLst>
  <dgm:cxnLst>
    <dgm:cxn modelId="{6E39188D-614A-4B96-B935-DE4D7F7BBFDE}" srcId="{8C66E9B3-B12D-4C23-A273-982D7F969BBC}" destId="{379338AE-DC9F-4A52-B28E-1291486E4517}" srcOrd="2" destOrd="0" parTransId="{0C779D05-F57F-49F4-AB58-6E152072210E}" sibTransId="{032C08A4-BE1B-4162-BA48-5B1D5D8815BF}"/>
    <dgm:cxn modelId="{314C4E73-477B-4DFC-A12A-BEB22C372D5A}" type="presOf" srcId="{8C66E9B3-B12D-4C23-A273-982D7F969BBC}" destId="{BDFB8683-95A4-4BBF-9344-3A0D69314DBB}" srcOrd="0" destOrd="0" presId="urn:diagrams.loki3.com/NumberedList"/>
    <dgm:cxn modelId="{BC8C42DE-1FE3-47D5-B6B5-91571D0EB19A}" type="presOf" srcId="{759FDF1A-46CB-4DD6-A232-39900ACE14DF}" destId="{52D715E9-012B-492D-85DB-CC49546E7451}"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7F37D5C8-E16A-4389-ABBC-ABB93E9EB1A4}" srcId="{6C03E07F-ECFB-4D2F-BA96-D23DA7C5AC73}" destId="{9EA58EC5-7D69-4397-8093-5A4FCBD369E8}" srcOrd="0" destOrd="0" parTransId="{D56EEE90-AC73-4E4D-8BBC-6E0E7885DFB1}" sibTransId="{D5E5875A-C60C-4FC3-869B-722E371FA6E0}"/>
    <dgm:cxn modelId="{CED0B9D0-E2DC-4CB1-A2C1-36298657AC7B}" type="presOf" srcId="{6C03E07F-ECFB-4D2F-BA96-D23DA7C5AC73}" destId="{7D701CF5-2CC3-48B9-A656-E2968A10AA3B}" srcOrd="0" destOrd="0" presId="urn:diagrams.loki3.com/NumberedList"/>
    <dgm:cxn modelId="{7DE84081-C82B-4DBF-BD2A-34FB9CB31DB4}" srcId="{379338AE-DC9F-4A52-B28E-1291486E4517}" destId="{1E073F9E-A952-410B-B079-D921482E3FA4}" srcOrd="0" destOrd="0" parTransId="{D650692B-9DFA-4C62-905B-EED2C95C7358}" sibTransId="{05857875-BC1E-454A-B60B-68199207A48E}"/>
    <dgm:cxn modelId="{1E4F1B7C-FB3D-48C4-96E1-55469EE72B83}" type="presOf" srcId="{1E073F9E-A952-410B-B079-D921482E3FA4}" destId="{0C8BDA2F-5127-4262-8E68-2BE45D20E5D3}" srcOrd="0" destOrd="0" presId="urn:diagrams.loki3.com/NumberedList"/>
    <dgm:cxn modelId="{89F6AEB2-4790-487C-AC1B-D20A20054F51}" type="presOf" srcId="{9EA58EC5-7D69-4397-8093-5A4FCBD369E8}" destId="{A08A9154-0BEB-4230-91C9-16FAC1EF6E1C}" srcOrd="0" destOrd="0" presId="urn:diagrams.loki3.com/NumberedList"/>
    <dgm:cxn modelId="{B97F3FAE-3AF0-4808-8C8A-4E9A2B41D65D}" type="presOf" srcId="{379338AE-DC9F-4A52-B28E-1291486E4517}" destId="{D70D653B-49D3-4408-92E5-E8EA23C919E8}"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95C15E75-FA4F-4F36-8338-38B55FBEF130}" type="presOf" srcId="{3EC47ABF-0BCB-43F0-A661-2C2C5BF99336}" destId="{2CBC2D06-9120-453D-A822-1A8F99879683}" srcOrd="0" destOrd="0" presId="urn:diagrams.loki3.com/NumberedList"/>
    <dgm:cxn modelId="{0A918DEE-8C94-498B-9791-E31F8C37F80A}" srcId="{3EC47ABF-0BCB-43F0-A661-2C2C5BF99336}" destId="{32D3E7CD-71B4-4501-BFB8-F90F71DFA817}" srcOrd="0" destOrd="0" parTransId="{93A81CC9-7E9A-4869-A7E4-360488497E3C}" sibTransId="{56C50A93-FCB3-4CC4-B674-CC51F2666528}"/>
    <dgm:cxn modelId="{B02E4FFD-1467-4424-B0F9-4306E09AA1E0}" srcId="{8C66E9B3-B12D-4C23-A273-982D7F969BBC}" destId="{3EC47ABF-0BCB-43F0-A661-2C2C5BF99336}" srcOrd="3" destOrd="0" parTransId="{2403F549-1885-4330-85D4-FB137D2E2520}" sibTransId="{6E967E82-6B24-4632-821A-1D77BA2F7E40}"/>
    <dgm:cxn modelId="{3A7475B8-2D35-47D9-9864-FAFA1B445C2F}" type="presOf" srcId="{32D3E7CD-71B4-4501-BFB8-F90F71DFA817}" destId="{F3BC3099-BCF4-46DB-93B2-43CF5F3239E8}" srcOrd="0" destOrd="0" presId="urn:diagrams.loki3.com/NumberedList"/>
    <dgm:cxn modelId="{1C7B2439-98A6-4A2B-BDB8-438079493C67}" srcId="{8C66E9B3-B12D-4C23-A273-982D7F969BBC}" destId="{759FDF1A-46CB-4DD6-A232-39900ACE14DF}" srcOrd="1" destOrd="0" parTransId="{EBD1FDD3-F3E1-4EF5-AB02-3A05A129FFE4}" sibTransId="{840B7BEC-A424-4364-B52E-A493DF1255BE}"/>
    <dgm:cxn modelId="{EE26D499-E3C7-4874-A873-C7C102CF342B}" type="presOf" srcId="{374B3CF0-3CBE-41CF-A774-9FD3C3CD3C85}" destId="{5012D0F9-E426-4C44-85B1-B5D15A7B4879}"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1222502D-08A5-4131-84B4-00FCADB02E7C}" type="presParOf" srcId="{BDFB8683-95A4-4BBF-9344-3A0D69314DBB}" destId="{EF56E1D1-AD87-41C2-83E7-8BA376BFBB39}" srcOrd="2" destOrd="0" presId="urn:diagrams.loki3.com/NumberedList"/>
    <dgm:cxn modelId="{0C33C500-A31D-48B9-A26A-5CCF9CA393EA}" type="presParOf" srcId="{EF56E1D1-AD87-41C2-83E7-8BA376BFBB39}" destId="{5012D0F9-E426-4C44-85B1-B5D15A7B4879}" srcOrd="0" destOrd="0" presId="urn:diagrams.loki3.com/NumberedList"/>
    <dgm:cxn modelId="{B986F5B9-F109-4150-A358-6E7AADB668AA}" type="presParOf" srcId="{EF56E1D1-AD87-41C2-83E7-8BA376BFBB39}" destId="{52D715E9-012B-492D-85DB-CC49546E7451}" srcOrd="1" destOrd="0" presId="urn:diagrams.loki3.com/NumberedList"/>
    <dgm:cxn modelId="{8EE88AF8-8F49-465A-8FAE-E546D8B59BB8}" type="presParOf" srcId="{BDFB8683-95A4-4BBF-9344-3A0D69314DBB}" destId="{340D62E9-71F0-4345-AA2C-58FA15EFF2EE}" srcOrd="3" destOrd="0" presId="urn:diagrams.loki3.com/NumberedList"/>
    <dgm:cxn modelId="{41E6AD03-1749-48C1-BC02-36928CABE1F9}" type="presParOf" srcId="{BDFB8683-95A4-4BBF-9344-3A0D69314DBB}" destId="{41BCF2B2-01A0-484D-A227-D07C0152D452}" srcOrd="4" destOrd="0" presId="urn:diagrams.loki3.com/NumberedList"/>
    <dgm:cxn modelId="{759F8297-5756-47A3-89A7-AC9CA0734200}" type="presParOf" srcId="{41BCF2B2-01A0-484D-A227-D07C0152D452}" destId="{0C8BDA2F-5127-4262-8E68-2BE45D20E5D3}" srcOrd="0" destOrd="0" presId="urn:diagrams.loki3.com/NumberedList"/>
    <dgm:cxn modelId="{603F48AB-312C-4DC5-A933-B8160868015E}" type="presParOf" srcId="{41BCF2B2-01A0-484D-A227-D07C0152D452}" destId="{D70D653B-49D3-4408-92E5-E8EA23C919E8}" srcOrd="1" destOrd="0" presId="urn:diagrams.loki3.com/NumberedList"/>
    <dgm:cxn modelId="{4CF6C95D-21F3-4CBA-A9D6-B1A2212A77BE}" type="presParOf" srcId="{BDFB8683-95A4-4BBF-9344-3A0D69314DBB}" destId="{80836AE0-8A03-44BA-B943-EFD8F285EF9A}" srcOrd="5" destOrd="0" presId="urn:diagrams.loki3.com/NumberedList"/>
    <dgm:cxn modelId="{DB905002-1587-498E-9A2C-B92586FBCA22}" type="presParOf" srcId="{BDFB8683-95A4-4BBF-9344-3A0D69314DBB}" destId="{D93B1978-7C03-439A-B6B1-6E511700712B}" srcOrd="6" destOrd="0" presId="urn:diagrams.loki3.com/NumberedList"/>
    <dgm:cxn modelId="{39651762-1117-4F12-8B27-152E7C6A16D4}" type="presParOf" srcId="{D93B1978-7C03-439A-B6B1-6E511700712B}" destId="{F3BC3099-BCF4-46DB-93B2-43CF5F3239E8}" srcOrd="0" destOrd="0" presId="urn:diagrams.loki3.com/NumberedList"/>
    <dgm:cxn modelId="{6B1F26A7-93BA-4F2A-8295-17B9FDC830D0}" type="presParOf" srcId="{D93B1978-7C03-439A-B6B1-6E511700712B}" destId="{2CBC2D06-9120-453D-A822-1A8F99879683}"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10.xml><?xml version="1.0" encoding="utf-8"?>
<dgm:dataModel xmlns:dgm="http://schemas.openxmlformats.org/drawingml/2006/diagram" xmlns:a="http://schemas.openxmlformats.org/drawingml/2006/main">
  <dgm:ptLst>
    <dgm:pt modelId="{B7B9D32B-A72B-4A72-8728-125B2E4A13F8}" type="doc">
      <dgm:prSet loTypeId="urn:microsoft.com/office/officeart/2005/8/layout/vList2" loCatId="list" qsTypeId="urn:microsoft.com/office/officeart/2005/8/quickstyle/simple2" qsCatId="simple" csTypeId="urn:microsoft.com/office/officeart/2005/8/colors/accent1_2" csCatId="accent1" phldr="1"/>
      <dgm:spPr/>
      <dgm:t>
        <a:bodyPr/>
        <a:lstStyle/>
        <a:p>
          <a:endParaRPr lang="en-US"/>
        </a:p>
      </dgm:t>
    </dgm:pt>
    <dgm:pt modelId="{6C35EDD9-A704-4C07-BDFB-D4A1658D0D99}">
      <dgm:prSet phldrT="[Text]"/>
      <dgm:spPr/>
      <dgm:t>
        <a:bodyPr/>
        <a:lstStyle/>
        <a:p>
          <a:r>
            <a:rPr lang="vi-VN" dirty="0" smtClean="0"/>
            <a:t>Điều 33: HĐĐT là hợp đồng thực hiện bằng thông điệp dữ liệu</a:t>
          </a:r>
          <a:endParaRPr lang="en-US" dirty="0"/>
        </a:p>
      </dgm:t>
    </dgm:pt>
    <dgm:pt modelId="{65A91650-E380-40DB-B023-40D31B9A0A01}" type="parTrans" cxnId="{E8ECE73E-F942-4CDF-B12D-58D014EC1BA4}">
      <dgm:prSet/>
      <dgm:spPr/>
      <dgm:t>
        <a:bodyPr/>
        <a:lstStyle/>
        <a:p>
          <a:endParaRPr lang="en-US"/>
        </a:p>
      </dgm:t>
    </dgm:pt>
    <dgm:pt modelId="{3973FD8C-A01A-4866-A869-7D1A2730DF72}" type="sibTrans" cxnId="{E8ECE73E-F942-4CDF-B12D-58D014EC1BA4}">
      <dgm:prSet/>
      <dgm:spPr/>
      <dgm:t>
        <a:bodyPr/>
        <a:lstStyle/>
        <a:p>
          <a:endParaRPr lang="en-US"/>
        </a:p>
      </dgm:t>
    </dgm:pt>
    <dgm:pt modelId="{153E4DE0-B6A5-46BC-A6ED-036BC91D833D}">
      <dgm:prSet phldrT="[Text]"/>
      <dgm:spPr/>
      <dgm:t>
        <a:bodyPr/>
        <a:lstStyle/>
        <a:p>
          <a:r>
            <a:rPr lang="vi-VN" dirty="0" smtClean="0"/>
            <a:t>Điều 34: Thừa nhận giá trị pháp lý của hợp đồng điện tử</a:t>
          </a:r>
          <a:endParaRPr lang="en-US" dirty="0"/>
        </a:p>
      </dgm:t>
    </dgm:pt>
    <dgm:pt modelId="{1D024CFE-5237-416A-A238-DAE780FF76D7}" type="parTrans" cxnId="{4A6931A0-2252-42A1-9A0A-55A5801B2F3D}">
      <dgm:prSet/>
      <dgm:spPr/>
      <dgm:t>
        <a:bodyPr/>
        <a:lstStyle/>
        <a:p>
          <a:endParaRPr lang="en-US"/>
        </a:p>
      </dgm:t>
    </dgm:pt>
    <dgm:pt modelId="{65C60D44-4E6F-4873-A013-983CAE9CB3A5}" type="sibTrans" cxnId="{4A6931A0-2252-42A1-9A0A-55A5801B2F3D}">
      <dgm:prSet/>
      <dgm:spPr/>
      <dgm:t>
        <a:bodyPr/>
        <a:lstStyle/>
        <a:p>
          <a:endParaRPr lang="en-US"/>
        </a:p>
      </dgm:t>
    </dgm:pt>
    <dgm:pt modelId="{3D302059-8462-4808-851F-171248E6F276}">
      <dgm:prSet phldrT="[Text]"/>
      <dgm:spPr/>
      <dgm:t>
        <a:bodyPr/>
        <a:lstStyle/>
        <a:p>
          <a:r>
            <a:rPr lang="vi-VN" dirty="0" smtClean="0"/>
            <a:t>Điều 35: Các bên tự thỏa thuận về yêu cầu kỹ thuật, chứng thực, đảm bảo toàn vẹn...</a:t>
          </a:r>
          <a:endParaRPr lang="en-US" dirty="0"/>
        </a:p>
      </dgm:t>
    </dgm:pt>
    <dgm:pt modelId="{207A32B9-745E-4D98-A820-6A2FD5061B7A}" type="parTrans" cxnId="{E90FE52E-F730-4F4C-9EC5-AB836515CB96}">
      <dgm:prSet/>
      <dgm:spPr/>
      <dgm:t>
        <a:bodyPr/>
        <a:lstStyle/>
        <a:p>
          <a:endParaRPr lang="en-US"/>
        </a:p>
      </dgm:t>
    </dgm:pt>
    <dgm:pt modelId="{444B2F27-7FF3-4E6F-8D21-0D5F3C7A4FB3}" type="sibTrans" cxnId="{E90FE52E-F730-4F4C-9EC5-AB836515CB96}">
      <dgm:prSet/>
      <dgm:spPr/>
      <dgm:t>
        <a:bodyPr/>
        <a:lstStyle/>
        <a:p>
          <a:endParaRPr lang="en-US"/>
        </a:p>
      </dgm:t>
    </dgm:pt>
    <dgm:pt modelId="{28205A6F-7E1E-4B80-84B3-AAA05CC14D02}" type="pres">
      <dgm:prSet presAssocID="{B7B9D32B-A72B-4A72-8728-125B2E4A13F8}" presName="linear" presStyleCnt="0">
        <dgm:presLayoutVars>
          <dgm:animLvl val="lvl"/>
          <dgm:resizeHandles val="exact"/>
        </dgm:presLayoutVars>
      </dgm:prSet>
      <dgm:spPr/>
      <dgm:t>
        <a:bodyPr/>
        <a:lstStyle/>
        <a:p>
          <a:endParaRPr lang="en-US"/>
        </a:p>
      </dgm:t>
    </dgm:pt>
    <dgm:pt modelId="{804D90DA-B437-4F26-AA50-29A98ACCE76E}" type="pres">
      <dgm:prSet presAssocID="{6C35EDD9-A704-4C07-BDFB-D4A1658D0D99}" presName="parentText" presStyleLbl="node1" presStyleIdx="0" presStyleCnt="3">
        <dgm:presLayoutVars>
          <dgm:chMax val="0"/>
          <dgm:bulletEnabled val="1"/>
        </dgm:presLayoutVars>
      </dgm:prSet>
      <dgm:spPr/>
      <dgm:t>
        <a:bodyPr/>
        <a:lstStyle/>
        <a:p>
          <a:endParaRPr lang="en-US"/>
        </a:p>
      </dgm:t>
    </dgm:pt>
    <dgm:pt modelId="{F4A270F4-3214-42F1-AF12-200DDFE55351}" type="pres">
      <dgm:prSet presAssocID="{3973FD8C-A01A-4866-A869-7D1A2730DF72}" presName="spacer" presStyleCnt="0"/>
      <dgm:spPr/>
    </dgm:pt>
    <dgm:pt modelId="{F3D98D75-3D72-4F0F-BC45-539D85631F72}" type="pres">
      <dgm:prSet presAssocID="{153E4DE0-B6A5-46BC-A6ED-036BC91D833D}" presName="parentText" presStyleLbl="node1" presStyleIdx="1" presStyleCnt="3">
        <dgm:presLayoutVars>
          <dgm:chMax val="0"/>
          <dgm:bulletEnabled val="1"/>
        </dgm:presLayoutVars>
      </dgm:prSet>
      <dgm:spPr/>
      <dgm:t>
        <a:bodyPr/>
        <a:lstStyle/>
        <a:p>
          <a:endParaRPr lang="en-US"/>
        </a:p>
      </dgm:t>
    </dgm:pt>
    <dgm:pt modelId="{EF0C887E-BF47-4ADE-A30A-2CD830403E5C}" type="pres">
      <dgm:prSet presAssocID="{65C60D44-4E6F-4873-A013-983CAE9CB3A5}" presName="spacer" presStyleCnt="0"/>
      <dgm:spPr/>
    </dgm:pt>
    <dgm:pt modelId="{28A55FAC-C310-46EB-A591-1C5E14A19465}" type="pres">
      <dgm:prSet presAssocID="{3D302059-8462-4808-851F-171248E6F276}" presName="parentText" presStyleLbl="node1" presStyleIdx="2" presStyleCnt="3">
        <dgm:presLayoutVars>
          <dgm:chMax val="0"/>
          <dgm:bulletEnabled val="1"/>
        </dgm:presLayoutVars>
      </dgm:prSet>
      <dgm:spPr/>
      <dgm:t>
        <a:bodyPr/>
        <a:lstStyle/>
        <a:p>
          <a:endParaRPr lang="en-US"/>
        </a:p>
      </dgm:t>
    </dgm:pt>
  </dgm:ptLst>
  <dgm:cxnLst>
    <dgm:cxn modelId="{E90FE52E-F730-4F4C-9EC5-AB836515CB96}" srcId="{B7B9D32B-A72B-4A72-8728-125B2E4A13F8}" destId="{3D302059-8462-4808-851F-171248E6F276}" srcOrd="2" destOrd="0" parTransId="{207A32B9-745E-4D98-A820-6A2FD5061B7A}" sibTransId="{444B2F27-7FF3-4E6F-8D21-0D5F3C7A4FB3}"/>
    <dgm:cxn modelId="{1AA904E6-EDB2-454F-B844-F8E91AAB0A0D}" type="presOf" srcId="{153E4DE0-B6A5-46BC-A6ED-036BC91D833D}" destId="{F3D98D75-3D72-4F0F-BC45-539D85631F72}" srcOrd="0" destOrd="0" presId="urn:microsoft.com/office/officeart/2005/8/layout/vList2"/>
    <dgm:cxn modelId="{52F8FE7A-BE29-44F2-9AED-5B4A23423EA7}" type="presOf" srcId="{B7B9D32B-A72B-4A72-8728-125B2E4A13F8}" destId="{28205A6F-7E1E-4B80-84B3-AAA05CC14D02}" srcOrd="0" destOrd="0" presId="urn:microsoft.com/office/officeart/2005/8/layout/vList2"/>
    <dgm:cxn modelId="{E8ECE73E-F942-4CDF-B12D-58D014EC1BA4}" srcId="{B7B9D32B-A72B-4A72-8728-125B2E4A13F8}" destId="{6C35EDD9-A704-4C07-BDFB-D4A1658D0D99}" srcOrd="0" destOrd="0" parTransId="{65A91650-E380-40DB-B023-40D31B9A0A01}" sibTransId="{3973FD8C-A01A-4866-A869-7D1A2730DF72}"/>
    <dgm:cxn modelId="{4A6931A0-2252-42A1-9A0A-55A5801B2F3D}" srcId="{B7B9D32B-A72B-4A72-8728-125B2E4A13F8}" destId="{153E4DE0-B6A5-46BC-A6ED-036BC91D833D}" srcOrd="1" destOrd="0" parTransId="{1D024CFE-5237-416A-A238-DAE780FF76D7}" sibTransId="{65C60D44-4E6F-4873-A013-983CAE9CB3A5}"/>
    <dgm:cxn modelId="{39BDBDAA-EA8E-4AE2-BC0F-77493B03A08E}" type="presOf" srcId="{3D302059-8462-4808-851F-171248E6F276}" destId="{28A55FAC-C310-46EB-A591-1C5E14A19465}" srcOrd="0" destOrd="0" presId="urn:microsoft.com/office/officeart/2005/8/layout/vList2"/>
    <dgm:cxn modelId="{5C27995C-2D52-4ED4-9CF7-59B1F2F62B7E}" type="presOf" srcId="{6C35EDD9-A704-4C07-BDFB-D4A1658D0D99}" destId="{804D90DA-B437-4F26-AA50-29A98ACCE76E}" srcOrd="0" destOrd="0" presId="urn:microsoft.com/office/officeart/2005/8/layout/vList2"/>
    <dgm:cxn modelId="{DD58C20E-DEBF-4F4A-A01A-F6D2B3A29973}" type="presParOf" srcId="{28205A6F-7E1E-4B80-84B3-AAA05CC14D02}" destId="{804D90DA-B437-4F26-AA50-29A98ACCE76E}" srcOrd="0" destOrd="0" presId="urn:microsoft.com/office/officeart/2005/8/layout/vList2"/>
    <dgm:cxn modelId="{AB13AE50-A5AA-48A9-A202-55EE645C5CA5}" type="presParOf" srcId="{28205A6F-7E1E-4B80-84B3-AAA05CC14D02}" destId="{F4A270F4-3214-42F1-AF12-200DDFE55351}" srcOrd="1" destOrd="0" presId="urn:microsoft.com/office/officeart/2005/8/layout/vList2"/>
    <dgm:cxn modelId="{BD60919C-5F4F-4041-AEEB-4562A77F4E16}" type="presParOf" srcId="{28205A6F-7E1E-4B80-84B3-AAA05CC14D02}" destId="{F3D98D75-3D72-4F0F-BC45-539D85631F72}" srcOrd="2" destOrd="0" presId="urn:microsoft.com/office/officeart/2005/8/layout/vList2"/>
    <dgm:cxn modelId="{0C9C4ABB-6381-42C3-B3C3-AE5204FE310D}" type="presParOf" srcId="{28205A6F-7E1E-4B80-84B3-AAA05CC14D02}" destId="{EF0C887E-BF47-4ADE-A30A-2CD830403E5C}" srcOrd="3" destOrd="0" presId="urn:microsoft.com/office/officeart/2005/8/layout/vList2"/>
    <dgm:cxn modelId="{E5FD92E6-D86D-4F06-B647-25883381A4DD}" type="presParOf" srcId="{28205A6F-7E1E-4B80-84B3-AAA05CC14D02}" destId="{28A55FAC-C310-46EB-A591-1C5E14A19465}"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7B9D32B-A72B-4A72-8728-125B2E4A13F8}" type="doc">
      <dgm:prSet loTypeId="urn:microsoft.com/office/officeart/2005/8/layout/vList2" loCatId="list" qsTypeId="urn:microsoft.com/office/officeart/2005/8/quickstyle/simple2" qsCatId="simple" csTypeId="urn:microsoft.com/office/officeart/2005/8/colors/accent4_2" csCatId="accent4" phldr="1"/>
      <dgm:spPr/>
      <dgm:t>
        <a:bodyPr/>
        <a:lstStyle/>
        <a:p>
          <a:endParaRPr lang="en-US"/>
        </a:p>
      </dgm:t>
    </dgm:pt>
    <dgm:pt modelId="{6C35EDD9-A704-4C07-BDFB-D4A1658D0D99}">
      <dgm:prSet phldrT="[Text]"/>
      <dgm:spPr/>
      <dgm:t>
        <a:bodyPr/>
        <a:lstStyle/>
        <a:p>
          <a:r>
            <a:rPr lang="vi-VN" noProof="0" smtClean="0"/>
            <a:t>Điều 4: Tổ chức CCDVCTCKS gồm</a:t>
          </a:r>
          <a:endParaRPr lang="vi-VN" noProof="0"/>
        </a:p>
      </dgm:t>
    </dgm:pt>
    <dgm:pt modelId="{65A91650-E380-40DB-B023-40D31B9A0A01}" type="parTrans" cxnId="{E8ECE73E-F942-4CDF-B12D-58D014EC1BA4}">
      <dgm:prSet/>
      <dgm:spPr/>
      <dgm:t>
        <a:bodyPr/>
        <a:lstStyle/>
        <a:p>
          <a:endParaRPr lang="vi-VN" noProof="0"/>
        </a:p>
      </dgm:t>
    </dgm:pt>
    <dgm:pt modelId="{3973FD8C-A01A-4866-A869-7D1A2730DF72}" type="sibTrans" cxnId="{E8ECE73E-F942-4CDF-B12D-58D014EC1BA4}">
      <dgm:prSet/>
      <dgm:spPr/>
      <dgm:t>
        <a:bodyPr/>
        <a:lstStyle/>
        <a:p>
          <a:endParaRPr lang="vi-VN" noProof="0"/>
        </a:p>
      </dgm:t>
    </dgm:pt>
    <dgm:pt modelId="{BB598918-3759-4A77-8A90-A996A74789AE}">
      <dgm:prSet phldrT="[Text]"/>
      <dgm:spPr/>
      <dgm:t>
        <a:bodyPr/>
        <a:lstStyle/>
        <a:p>
          <a:r>
            <a:rPr lang="vi-VN" noProof="0" smtClean="0"/>
            <a:t>Công cộng: để kinh doanh</a:t>
          </a:r>
          <a:endParaRPr lang="vi-VN" noProof="0"/>
        </a:p>
      </dgm:t>
    </dgm:pt>
    <dgm:pt modelId="{C30CCFE2-67F7-4119-9733-BBD3AA5132F9}" type="parTrans" cxnId="{54E2384A-3FBD-43B0-85EA-B12FAB56B19A}">
      <dgm:prSet/>
      <dgm:spPr/>
      <dgm:t>
        <a:bodyPr/>
        <a:lstStyle/>
        <a:p>
          <a:endParaRPr lang="vi-VN" noProof="0"/>
        </a:p>
      </dgm:t>
    </dgm:pt>
    <dgm:pt modelId="{D81A45AE-9B98-4235-86B4-A473E35C2A39}" type="sibTrans" cxnId="{54E2384A-3FBD-43B0-85EA-B12FAB56B19A}">
      <dgm:prSet/>
      <dgm:spPr/>
      <dgm:t>
        <a:bodyPr/>
        <a:lstStyle/>
        <a:p>
          <a:endParaRPr lang="vi-VN" noProof="0"/>
        </a:p>
      </dgm:t>
    </dgm:pt>
    <dgm:pt modelId="{8D3CDB66-9AD6-4AF8-AE3F-7BD97080C12A}">
      <dgm:prSet phldrT="[Text]"/>
      <dgm:spPr/>
      <dgm:t>
        <a:bodyPr/>
        <a:lstStyle/>
        <a:p>
          <a:r>
            <a:rPr lang="vi-VN" noProof="0" dirty="0" smtClean="0"/>
            <a:t>Quốc gia: Root CA, duy nhất</a:t>
          </a:r>
          <a:endParaRPr lang="vi-VN" noProof="0" dirty="0"/>
        </a:p>
      </dgm:t>
    </dgm:pt>
    <dgm:pt modelId="{311B34C5-71EA-467C-B524-52A790270677}" type="parTrans" cxnId="{2098E8C6-869F-4C1D-AB3F-90CB31D2A26C}">
      <dgm:prSet/>
      <dgm:spPr/>
      <dgm:t>
        <a:bodyPr/>
        <a:lstStyle/>
        <a:p>
          <a:endParaRPr lang="vi-VN" noProof="0"/>
        </a:p>
      </dgm:t>
    </dgm:pt>
    <dgm:pt modelId="{5A8A4CC2-2D51-4BCA-9941-C21695083FFE}" type="sibTrans" cxnId="{2098E8C6-869F-4C1D-AB3F-90CB31D2A26C}">
      <dgm:prSet/>
      <dgm:spPr/>
      <dgm:t>
        <a:bodyPr/>
        <a:lstStyle/>
        <a:p>
          <a:endParaRPr lang="vi-VN" noProof="0"/>
        </a:p>
      </dgm:t>
    </dgm:pt>
    <dgm:pt modelId="{00148E6F-3198-425D-844B-54B92C5432BB}">
      <dgm:prSet phldrT="[Text]"/>
      <dgm:spPr/>
      <dgm:t>
        <a:bodyPr/>
        <a:lstStyle/>
        <a:p>
          <a:r>
            <a:rPr lang="vi-VN" noProof="0" dirty="0" smtClean="0"/>
            <a:t>Chuyên dùng: để giao dịch nội bộ, </a:t>
          </a:r>
          <a:endParaRPr lang="vi-VN" noProof="0" dirty="0"/>
        </a:p>
      </dgm:t>
    </dgm:pt>
    <dgm:pt modelId="{8684C719-3342-4A91-A90E-194EA814FC8E}" type="sibTrans" cxnId="{1C3E3A9B-D817-4F2A-BE23-736788CD538D}">
      <dgm:prSet/>
      <dgm:spPr/>
      <dgm:t>
        <a:bodyPr/>
        <a:lstStyle/>
        <a:p>
          <a:endParaRPr lang="vi-VN" noProof="0"/>
        </a:p>
      </dgm:t>
    </dgm:pt>
    <dgm:pt modelId="{6899AE8D-0F17-4617-B605-97CF7F68EE33}" type="parTrans" cxnId="{1C3E3A9B-D817-4F2A-BE23-736788CD538D}">
      <dgm:prSet/>
      <dgm:spPr/>
      <dgm:t>
        <a:bodyPr/>
        <a:lstStyle/>
        <a:p>
          <a:endParaRPr lang="vi-VN" noProof="0"/>
        </a:p>
      </dgm:t>
    </dgm:pt>
    <dgm:pt modelId="{85EA558F-B0C0-48B2-BC96-44146BF16FDA}">
      <dgm:prSet phldrT="[Text]"/>
      <dgm:spPr/>
      <dgm:t>
        <a:bodyPr/>
        <a:lstStyle/>
        <a:p>
          <a:r>
            <a:rPr lang="vi-VN" noProof="0" smtClean="0"/>
            <a:t>Điều 6: Trách nhiệm quản lý nhà nước</a:t>
          </a:r>
          <a:endParaRPr lang="vi-VN" noProof="0"/>
        </a:p>
      </dgm:t>
    </dgm:pt>
    <dgm:pt modelId="{3C7E92A9-5CBB-45C8-8480-4FCE8C9120B4}" type="parTrans" cxnId="{56B1866D-601B-4516-993D-7946C0FBFB15}">
      <dgm:prSet/>
      <dgm:spPr/>
      <dgm:t>
        <a:bodyPr/>
        <a:lstStyle/>
        <a:p>
          <a:endParaRPr lang="vi-VN" noProof="0"/>
        </a:p>
      </dgm:t>
    </dgm:pt>
    <dgm:pt modelId="{65A1AFFB-CE6C-4D7F-858E-29164AE74C5F}" type="sibTrans" cxnId="{56B1866D-601B-4516-993D-7946C0FBFB15}">
      <dgm:prSet/>
      <dgm:spPr/>
      <dgm:t>
        <a:bodyPr/>
        <a:lstStyle/>
        <a:p>
          <a:endParaRPr lang="vi-VN" noProof="0"/>
        </a:p>
      </dgm:t>
    </dgm:pt>
    <dgm:pt modelId="{987E4BD6-44A6-4041-A959-F88500791D65}">
      <dgm:prSet phldrT="[Text]"/>
      <dgm:spPr/>
      <dgm:t>
        <a:bodyPr/>
        <a:lstStyle/>
        <a:p>
          <a:r>
            <a:rPr lang="vi-VN" noProof="0" dirty="0" smtClean="0"/>
            <a:t>Bộ TTTT: TC CCDVCTCKS quốc gia</a:t>
          </a:r>
          <a:endParaRPr lang="vi-VN" noProof="0" dirty="0"/>
        </a:p>
      </dgm:t>
    </dgm:pt>
    <dgm:pt modelId="{DD3823C7-37F9-415A-A99A-3FF6F7E8CDE3}" type="parTrans" cxnId="{01541B39-DCFC-4E50-9F17-24A7E012E756}">
      <dgm:prSet/>
      <dgm:spPr/>
      <dgm:t>
        <a:bodyPr/>
        <a:lstStyle/>
        <a:p>
          <a:endParaRPr lang="vi-VN" noProof="0"/>
        </a:p>
      </dgm:t>
    </dgm:pt>
    <dgm:pt modelId="{E375A9AE-2F1C-4C40-A606-923E891FDAEB}" type="sibTrans" cxnId="{01541B39-DCFC-4E50-9F17-24A7E012E756}">
      <dgm:prSet/>
      <dgm:spPr/>
      <dgm:t>
        <a:bodyPr/>
        <a:lstStyle/>
        <a:p>
          <a:endParaRPr lang="vi-VN" noProof="0"/>
        </a:p>
      </dgm:t>
    </dgm:pt>
    <dgm:pt modelId="{88462E01-1B66-4AD3-910F-B47C922F2A7C}">
      <dgm:prSet phldrT="[Text]"/>
      <dgm:spPr/>
      <dgm:t>
        <a:bodyPr/>
        <a:lstStyle/>
        <a:p>
          <a:r>
            <a:rPr lang="vi-VN" noProof="0" dirty="0" smtClean="0"/>
            <a:t>Ban Cơ yếu: TC CCDVCTCKS chuyên dùng phục vụ các cơ quan thuộc hệ thống chính trị </a:t>
          </a:r>
          <a:endParaRPr lang="vi-VN" noProof="0" dirty="0"/>
        </a:p>
      </dgm:t>
    </dgm:pt>
    <dgm:pt modelId="{36B704FF-0544-4DC2-B771-D08F32254F5D}" type="parTrans" cxnId="{76E3ACB3-1DF8-4C76-BF4A-96C3F91B4F45}">
      <dgm:prSet/>
      <dgm:spPr/>
      <dgm:t>
        <a:bodyPr/>
        <a:lstStyle/>
        <a:p>
          <a:endParaRPr lang="en-US"/>
        </a:p>
      </dgm:t>
    </dgm:pt>
    <dgm:pt modelId="{E19F6D96-4746-47C8-8247-67D91A7405FC}" type="sibTrans" cxnId="{76E3ACB3-1DF8-4C76-BF4A-96C3F91B4F45}">
      <dgm:prSet/>
      <dgm:spPr/>
      <dgm:t>
        <a:bodyPr/>
        <a:lstStyle/>
        <a:p>
          <a:endParaRPr lang="en-US"/>
        </a:p>
      </dgm:t>
    </dgm:pt>
    <dgm:pt modelId="{28205A6F-7E1E-4B80-84B3-AAA05CC14D02}" type="pres">
      <dgm:prSet presAssocID="{B7B9D32B-A72B-4A72-8728-125B2E4A13F8}" presName="linear" presStyleCnt="0">
        <dgm:presLayoutVars>
          <dgm:animLvl val="lvl"/>
          <dgm:resizeHandles val="exact"/>
        </dgm:presLayoutVars>
      </dgm:prSet>
      <dgm:spPr/>
      <dgm:t>
        <a:bodyPr/>
        <a:lstStyle/>
        <a:p>
          <a:endParaRPr lang="en-US"/>
        </a:p>
      </dgm:t>
    </dgm:pt>
    <dgm:pt modelId="{804D90DA-B437-4F26-AA50-29A98ACCE76E}" type="pres">
      <dgm:prSet presAssocID="{6C35EDD9-A704-4C07-BDFB-D4A1658D0D99}" presName="parentText" presStyleLbl="node1" presStyleIdx="0" presStyleCnt="2">
        <dgm:presLayoutVars>
          <dgm:chMax val="0"/>
          <dgm:bulletEnabled val="1"/>
        </dgm:presLayoutVars>
      </dgm:prSet>
      <dgm:spPr/>
      <dgm:t>
        <a:bodyPr/>
        <a:lstStyle/>
        <a:p>
          <a:endParaRPr lang="en-US"/>
        </a:p>
      </dgm:t>
    </dgm:pt>
    <dgm:pt modelId="{7B982F5D-C20E-443F-AEFD-AEF354A18842}" type="pres">
      <dgm:prSet presAssocID="{6C35EDD9-A704-4C07-BDFB-D4A1658D0D99}" presName="childText" presStyleLbl="revTx" presStyleIdx="0" presStyleCnt="2">
        <dgm:presLayoutVars>
          <dgm:bulletEnabled val="1"/>
        </dgm:presLayoutVars>
      </dgm:prSet>
      <dgm:spPr/>
      <dgm:t>
        <a:bodyPr/>
        <a:lstStyle/>
        <a:p>
          <a:endParaRPr lang="en-US"/>
        </a:p>
      </dgm:t>
    </dgm:pt>
    <dgm:pt modelId="{F90895AA-96D6-4D34-8FE4-003C7C4CA90B}" type="pres">
      <dgm:prSet presAssocID="{85EA558F-B0C0-48B2-BC96-44146BF16FDA}" presName="parentText" presStyleLbl="node1" presStyleIdx="1" presStyleCnt="2">
        <dgm:presLayoutVars>
          <dgm:chMax val="0"/>
          <dgm:bulletEnabled val="1"/>
        </dgm:presLayoutVars>
      </dgm:prSet>
      <dgm:spPr/>
      <dgm:t>
        <a:bodyPr/>
        <a:lstStyle/>
        <a:p>
          <a:endParaRPr lang="en-US"/>
        </a:p>
      </dgm:t>
    </dgm:pt>
    <dgm:pt modelId="{1C4CDFCF-F097-4FCC-BB1E-39911E984220}" type="pres">
      <dgm:prSet presAssocID="{85EA558F-B0C0-48B2-BC96-44146BF16FDA}" presName="childText" presStyleLbl="revTx" presStyleIdx="1" presStyleCnt="2">
        <dgm:presLayoutVars>
          <dgm:bulletEnabled val="1"/>
        </dgm:presLayoutVars>
      </dgm:prSet>
      <dgm:spPr/>
      <dgm:t>
        <a:bodyPr/>
        <a:lstStyle/>
        <a:p>
          <a:endParaRPr lang="en-US"/>
        </a:p>
      </dgm:t>
    </dgm:pt>
  </dgm:ptLst>
  <dgm:cxnLst>
    <dgm:cxn modelId="{1C3E3A9B-D817-4F2A-BE23-736788CD538D}" srcId="{6C35EDD9-A704-4C07-BDFB-D4A1658D0D99}" destId="{00148E6F-3198-425D-844B-54B92C5432BB}" srcOrd="1" destOrd="0" parTransId="{6899AE8D-0F17-4617-B605-97CF7F68EE33}" sibTransId="{8684C719-3342-4A91-A90E-194EA814FC8E}"/>
    <dgm:cxn modelId="{B651DBA2-E296-4AC4-85CC-EA9BFBD8182F}" type="presOf" srcId="{BB598918-3759-4A77-8A90-A996A74789AE}" destId="{7B982F5D-C20E-443F-AEFD-AEF354A18842}" srcOrd="0" destOrd="0" presId="urn:microsoft.com/office/officeart/2005/8/layout/vList2"/>
    <dgm:cxn modelId="{53234034-B829-41D2-BAAF-03C2C782C2BD}" type="presOf" srcId="{8D3CDB66-9AD6-4AF8-AE3F-7BD97080C12A}" destId="{7B982F5D-C20E-443F-AEFD-AEF354A18842}" srcOrd="0" destOrd="2" presId="urn:microsoft.com/office/officeart/2005/8/layout/vList2"/>
    <dgm:cxn modelId="{01541B39-DCFC-4E50-9F17-24A7E012E756}" srcId="{85EA558F-B0C0-48B2-BC96-44146BF16FDA}" destId="{987E4BD6-44A6-4041-A959-F88500791D65}" srcOrd="0" destOrd="0" parTransId="{DD3823C7-37F9-415A-A99A-3FF6F7E8CDE3}" sibTransId="{E375A9AE-2F1C-4C40-A606-923E891FDAEB}"/>
    <dgm:cxn modelId="{56B1866D-601B-4516-993D-7946C0FBFB15}" srcId="{B7B9D32B-A72B-4A72-8728-125B2E4A13F8}" destId="{85EA558F-B0C0-48B2-BC96-44146BF16FDA}" srcOrd="1" destOrd="0" parTransId="{3C7E92A9-5CBB-45C8-8480-4FCE8C9120B4}" sibTransId="{65A1AFFB-CE6C-4D7F-858E-29164AE74C5F}"/>
    <dgm:cxn modelId="{460E2AD9-A33B-4EBD-BDDE-BC569BB38089}" type="presOf" srcId="{6C35EDD9-A704-4C07-BDFB-D4A1658D0D99}" destId="{804D90DA-B437-4F26-AA50-29A98ACCE76E}" srcOrd="0" destOrd="0" presId="urn:microsoft.com/office/officeart/2005/8/layout/vList2"/>
    <dgm:cxn modelId="{76E3ACB3-1DF8-4C76-BF4A-96C3F91B4F45}" srcId="{85EA558F-B0C0-48B2-BC96-44146BF16FDA}" destId="{88462E01-1B66-4AD3-910F-B47C922F2A7C}" srcOrd="1" destOrd="0" parTransId="{36B704FF-0544-4DC2-B771-D08F32254F5D}" sibTransId="{E19F6D96-4746-47C8-8247-67D91A7405FC}"/>
    <dgm:cxn modelId="{3830EC26-C46B-481D-80BA-B019B77E57F8}" type="presOf" srcId="{85EA558F-B0C0-48B2-BC96-44146BF16FDA}" destId="{F90895AA-96D6-4D34-8FE4-003C7C4CA90B}" srcOrd="0" destOrd="0" presId="urn:microsoft.com/office/officeart/2005/8/layout/vList2"/>
    <dgm:cxn modelId="{D33B5D7D-D99B-4895-9774-7C4E42054441}" type="presOf" srcId="{B7B9D32B-A72B-4A72-8728-125B2E4A13F8}" destId="{28205A6F-7E1E-4B80-84B3-AAA05CC14D02}" srcOrd="0" destOrd="0" presId="urn:microsoft.com/office/officeart/2005/8/layout/vList2"/>
    <dgm:cxn modelId="{54E2384A-3FBD-43B0-85EA-B12FAB56B19A}" srcId="{6C35EDD9-A704-4C07-BDFB-D4A1658D0D99}" destId="{BB598918-3759-4A77-8A90-A996A74789AE}" srcOrd="0" destOrd="0" parTransId="{C30CCFE2-67F7-4119-9733-BBD3AA5132F9}" sibTransId="{D81A45AE-9B98-4235-86B4-A473E35C2A39}"/>
    <dgm:cxn modelId="{EC8FE749-60DE-4E41-B800-6384D1FF155D}" type="presOf" srcId="{00148E6F-3198-425D-844B-54B92C5432BB}" destId="{7B982F5D-C20E-443F-AEFD-AEF354A18842}" srcOrd="0" destOrd="1" presId="urn:microsoft.com/office/officeart/2005/8/layout/vList2"/>
    <dgm:cxn modelId="{66C76337-DA9E-4DB1-9E35-7BFD3CBFB2D8}" type="presOf" srcId="{987E4BD6-44A6-4041-A959-F88500791D65}" destId="{1C4CDFCF-F097-4FCC-BB1E-39911E984220}" srcOrd="0" destOrd="0" presId="urn:microsoft.com/office/officeart/2005/8/layout/vList2"/>
    <dgm:cxn modelId="{E8ECE73E-F942-4CDF-B12D-58D014EC1BA4}" srcId="{B7B9D32B-A72B-4A72-8728-125B2E4A13F8}" destId="{6C35EDD9-A704-4C07-BDFB-D4A1658D0D99}" srcOrd="0" destOrd="0" parTransId="{65A91650-E380-40DB-B023-40D31B9A0A01}" sibTransId="{3973FD8C-A01A-4866-A869-7D1A2730DF72}"/>
    <dgm:cxn modelId="{ABD2D2CB-6156-4937-9F50-BCA97989BF26}" type="presOf" srcId="{88462E01-1B66-4AD3-910F-B47C922F2A7C}" destId="{1C4CDFCF-F097-4FCC-BB1E-39911E984220}" srcOrd="0" destOrd="1" presId="urn:microsoft.com/office/officeart/2005/8/layout/vList2"/>
    <dgm:cxn modelId="{2098E8C6-869F-4C1D-AB3F-90CB31D2A26C}" srcId="{6C35EDD9-A704-4C07-BDFB-D4A1658D0D99}" destId="{8D3CDB66-9AD6-4AF8-AE3F-7BD97080C12A}" srcOrd="2" destOrd="0" parTransId="{311B34C5-71EA-467C-B524-52A790270677}" sibTransId="{5A8A4CC2-2D51-4BCA-9941-C21695083FFE}"/>
    <dgm:cxn modelId="{2EBEBBA1-5F8E-4DA4-89E8-2F9E4BD4B48C}" type="presParOf" srcId="{28205A6F-7E1E-4B80-84B3-AAA05CC14D02}" destId="{804D90DA-B437-4F26-AA50-29A98ACCE76E}" srcOrd="0" destOrd="0" presId="urn:microsoft.com/office/officeart/2005/8/layout/vList2"/>
    <dgm:cxn modelId="{A9012E8A-70B3-4AAB-896E-FFF53BF6426A}" type="presParOf" srcId="{28205A6F-7E1E-4B80-84B3-AAA05CC14D02}" destId="{7B982F5D-C20E-443F-AEFD-AEF354A18842}" srcOrd="1" destOrd="0" presId="urn:microsoft.com/office/officeart/2005/8/layout/vList2"/>
    <dgm:cxn modelId="{1E041482-892D-41CF-A7BB-BBD07BE1553C}" type="presParOf" srcId="{28205A6F-7E1E-4B80-84B3-AAA05CC14D02}" destId="{F90895AA-96D6-4D34-8FE4-003C7C4CA90B}" srcOrd="2" destOrd="0" presId="urn:microsoft.com/office/officeart/2005/8/layout/vList2"/>
    <dgm:cxn modelId="{0CDFA080-A116-4B7E-A5C7-AF5308FFA856}" type="presParOf" srcId="{28205A6F-7E1E-4B80-84B3-AAA05CC14D02}" destId="{1C4CDFCF-F097-4FCC-BB1E-39911E984220}"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7B9D32B-A72B-4A72-8728-125B2E4A13F8}" type="doc">
      <dgm:prSet loTypeId="urn:microsoft.com/office/officeart/2005/8/layout/vList2" loCatId="list" qsTypeId="urn:microsoft.com/office/officeart/2005/8/quickstyle/simple2" qsCatId="simple" csTypeId="urn:microsoft.com/office/officeart/2005/8/colors/accent3_2" csCatId="accent3" phldr="1"/>
      <dgm:spPr/>
      <dgm:t>
        <a:bodyPr/>
        <a:lstStyle/>
        <a:p>
          <a:endParaRPr lang="en-US"/>
        </a:p>
      </dgm:t>
    </dgm:pt>
    <dgm:pt modelId="{6C35EDD9-A704-4C07-BDFB-D4A1658D0D99}">
      <dgm:prSet phldrT="[Text]"/>
      <dgm:spPr/>
      <dgm:t>
        <a:bodyPr/>
        <a:lstStyle/>
        <a:p>
          <a:r>
            <a:rPr lang="vi-VN" dirty="0" smtClean="0"/>
            <a:t>Điều 8: Giá trị pháp lý của chữ ký số</a:t>
          </a:r>
          <a:endParaRPr lang="en-US" dirty="0"/>
        </a:p>
      </dgm:t>
    </dgm:pt>
    <dgm:pt modelId="{65A91650-E380-40DB-B023-40D31B9A0A01}" type="parTrans" cxnId="{E8ECE73E-F942-4CDF-B12D-58D014EC1BA4}">
      <dgm:prSet/>
      <dgm:spPr/>
      <dgm:t>
        <a:bodyPr/>
        <a:lstStyle/>
        <a:p>
          <a:endParaRPr lang="en-US"/>
        </a:p>
      </dgm:t>
    </dgm:pt>
    <dgm:pt modelId="{3973FD8C-A01A-4866-A869-7D1A2730DF72}" type="sibTrans" cxnId="{E8ECE73E-F942-4CDF-B12D-58D014EC1BA4}">
      <dgm:prSet/>
      <dgm:spPr/>
      <dgm:t>
        <a:bodyPr/>
        <a:lstStyle/>
        <a:p>
          <a:endParaRPr lang="en-US"/>
        </a:p>
      </dgm:t>
    </dgm:pt>
    <dgm:pt modelId="{BB598918-3759-4A77-8A90-A996A74789AE}">
      <dgm:prSet phldrT="[Text]"/>
      <dgm:spPr/>
      <dgm:t>
        <a:bodyPr/>
        <a:lstStyle/>
        <a:p>
          <a:r>
            <a:rPr lang="vi-VN" dirty="0" smtClean="0"/>
            <a:t>Chữ số có giá trị như chữ ký viết tay</a:t>
          </a:r>
          <a:endParaRPr lang="en-US" dirty="0"/>
        </a:p>
      </dgm:t>
    </dgm:pt>
    <dgm:pt modelId="{C30CCFE2-67F7-4119-9733-BBD3AA5132F9}" type="parTrans" cxnId="{54E2384A-3FBD-43B0-85EA-B12FAB56B19A}">
      <dgm:prSet/>
      <dgm:spPr/>
      <dgm:t>
        <a:bodyPr/>
        <a:lstStyle/>
        <a:p>
          <a:endParaRPr lang="en-US"/>
        </a:p>
      </dgm:t>
    </dgm:pt>
    <dgm:pt modelId="{D81A45AE-9B98-4235-86B4-A473E35C2A39}" type="sibTrans" cxnId="{54E2384A-3FBD-43B0-85EA-B12FAB56B19A}">
      <dgm:prSet/>
      <dgm:spPr/>
      <dgm:t>
        <a:bodyPr/>
        <a:lstStyle/>
        <a:p>
          <a:endParaRPr lang="en-US"/>
        </a:p>
      </dgm:t>
    </dgm:pt>
    <dgm:pt modelId="{00148E6F-3198-425D-844B-54B92C5432BB}">
      <dgm:prSet phldrT="[Text]"/>
      <dgm:spPr/>
      <dgm:t>
        <a:bodyPr/>
        <a:lstStyle/>
        <a:p>
          <a:r>
            <a:rPr lang="vi-VN" dirty="0" smtClean="0"/>
            <a:t>Chữ ký số có thể thay con dấu và chữ ký của tổ chức</a:t>
          </a:r>
          <a:endParaRPr lang="en-US" dirty="0"/>
        </a:p>
      </dgm:t>
    </dgm:pt>
    <dgm:pt modelId="{6899AE8D-0F17-4617-B605-97CF7F68EE33}" type="parTrans" cxnId="{1C3E3A9B-D817-4F2A-BE23-736788CD538D}">
      <dgm:prSet/>
      <dgm:spPr/>
      <dgm:t>
        <a:bodyPr/>
        <a:lstStyle/>
        <a:p>
          <a:endParaRPr lang="en-US"/>
        </a:p>
      </dgm:t>
    </dgm:pt>
    <dgm:pt modelId="{8684C719-3342-4A91-A90E-194EA814FC8E}" type="sibTrans" cxnId="{1C3E3A9B-D817-4F2A-BE23-736788CD538D}">
      <dgm:prSet/>
      <dgm:spPr/>
      <dgm:t>
        <a:bodyPr/>
        <a:lstStyle/>
        <a:p>
          <a:endParaRPr lang="en-US"/>
        </a:p>
      </dgm:t>
    </dgm:pt>
    <dgm:pt modelId="{2462F8C4-94F5-4418-86F8-6F9D400396F4}">
      <dgm:prSet phldrT="[Text]"/>
      <dgm:spPr/>
      <dgm:t>
        <a:bodyPr/>
        <a:lstStyle/>
        <a:p>
          <a:r>
            <a:rPr lang="vi-VN" dirty="0" smtClean="0"/>
            <a:t>Chứng thư nước ngoài có giá trị như chứng thư Việt Nam</a:t>
          </a:r>
          <a:endParaRPr lang="en-US" dirty="0"/>
        </a:p>
      </dgm:t>
    </dgm:pt>
    <dgm:pt modelId="{A1C11B2A-D404-405E-B3B9-991ED13E54C1}" type="parTrans" cxnId="{0EF726C4-F975-4D51-8C4D-6DD61CD9E26F}">
      <dgm:prSet/>
      <dgm:spPr/>
      <dgm:t>
        <a:bodyPr/>
        <a:lstStyle/>
        <a:p>
          <a:endParaRPr lang="en-US"/>
        </a:p>
      </dgm:t>
    </dgm:pt>
    <dgm:pt modelId="{9E7A491A-9CC7-4F28-8EC3-B88204CC0E7F}" type="sibTrans" cxnId="{0EF726C4-F975-4D51-8C4D-6DD61CD9E26F}">
      <dgm:prSet/>
      <dgm:spPr/>
      <dgm:t>
        <a:bodyPr/>
        <a:lstStyle/>
        <a:p>
          <a:endParaRPr lang="en-US"/>
        </a:p>
      </dgm:t>
    </dgm:pt>
    <dgm:pt modelId="{28205A6F-7E1E-4B80-84B3-AAA05CC14D02}" type="pres">
      <dgm:prSet presAssocID="{B7B9D32B-A72B-4A72-8728-125B2E4A13F8}" presName="linear" presStyleCnt="0">
        <dgm:presLayoutVars>
          <dgm:animLvl val="lvl"/>
          <dgm:resizeHandles val="exact"/>
        </dgm:presLayoutVars>
      </dgm:prSet>
      <dgm:spPr/>
      <dgm:t>
        <a:bodyPr/>
        <a:lstStyle/>
        <a:p>
          <a:endParaRPr lang="en-US"/>
        </a:p>
      </dgm:t>
    </dgm:pt>
    <dgm:pt modelId="{804D90DA-B437-4F26-AA50-29A98ACCE76E}" type="pres">
      <dgm:prSet presAssocID="{6C35EDD9-A704-4C07-BDFB-D4A1658D0D99}" presName="parentText" presStyleLbl="node1" presStyleIdx="0" presStyleCnt="1">
        <dgm:presLayoutVars>
          <dgm:chMax val="0"/>
          <dgm:bulletEnabled val="1"/>
        </dgm:presLayoutVars>
      </dgm:prSet>
      <dgm:spPr/>
      <dgm:t>
        <a:bodyPr/>
        <a:lstStyle/>
        <a:p>
          <a:endParaRPr lang="en-US"/>
        </a:p>
      </dgm:t>
    </dgm:pt>
    <dgm:pt modelId="{7B982F5D-C20E-443F-AEFD-AEF354A18842}" type="pres">
      <dgm:prSet presAssocID="{6C35EDD9-A704-4C07-BDFB-D4A1658D0D99}" presName="childText" presStyleLbl="revTx" presStyleIdx="0" presStyleCnt="1">
        <dgm:presLayoutVars>
          <dgm:bulletEnabled val="1"/>
        </dgm:presLayoutVars>
      </dgm:prSet>
      <dgm:spPr/>
      <dgm:t>
        <a:bodyPr/>
        <a:lstStyle/>
        <a:p>
          <a:endParaRPr lang="en-US"/>
        </a:p>
      </dgm:t>
    </dgm:pt>
  </dgm:ptLst>
  <dgm:cxnLst>
    <dgm:cxn modelId="{1C3E3A9B-D817-4F2A-BE23-736788CD538D}" srcId="{6C35EDD9-A704-4C07-BDFB-D4A1658D0D99}" destId="{00148E6F-3198-425D-844B-54B92C5432BB}" srcOrd="1" destOrd="0" parTransId="{6899AE8D-0F17-4617-B605-97CF7F68EE33}" sibTransId="{8684C719-3342-4A91-A90E-194EA814FC8E}"/>
    <dgm:cxn modelId="{54E2384A-3FBD-43B0-85EA-B12FAB56B19A}" srcId="{6C35EDD9-A704-4C07-BDFB-D4A1658D0D99}" destId="{BB598918-3759-4A77-8A90-A996A74789AE}" srcOrd="0" destOrd="0" parTransId="{C30CCFE2-67F7-4119-9733-BBD3AA5132F9}" sibTransId="{D81A45AE-9B98-4235-86B4-A473E35C2A39}"/>
    <dgm:cxn modelId="{0EF726C4-F975-4D51-8C4D-6DD61CD9E26F}" srcId="{6C35EDD9-A704-4C07-BDFB-D4A1658D0D99}" destId="{2462F8C4-94F5-4418-86F8-6F9D400396F4}" srcOrd="2" destOrd="0" parTransId="{A1C11B2A-D404-405E-B3B9-991ED13E54C1}" sibTransId="{9E7A491A-9CC7-4F28-8EC3-B88204CC0E7F}"/>
    <dgm:cxn modelId="{E8ECE73E-F942-4CDF-B12D-58D014EC1BA4}" srcId="{B7B9D32B-A72B-4A72-8728-125B2E4A13F8}" destId="{6C35EDD9-A704-4C07-BDFB-D4A1658D0D99}" srcOrd="0" destOrd="0" parTransId="{65A91650-E380-40DB-B023-40D31B9A0A01}" sibTransId="{3973FD8C-A01A-4866-A869-7D1A2730DF72}"/>
    <dgm:cxn modelId="{6C422E7E-FCFB-454F-9329-8CD96C03C95C}" type="presOf" srcId="{BB598918-3759-4A77-8A90-A996A74789AE}" destId="{7B982F5D-C20E-443F-AEFD-AEF354A18842}" srcOrd="0" destOrd="0" presId="urn:microsoft.com/office/officeart/2005/8/layout/vList2"/>
    <dgm:cxn modelId="{82DA7258-9A90-40B8-9D71-772CAB980F9A}" type="presOf" srcId="{00148E6F-3198-425D-844B-54B92C5432BB}" destId="{7B982F5D-C20E-443F-AEFD-AEF354A18842}" srcOrd="0" destOrd="1" presId="urn:microsoft.com/office/officeart/2005/8/layout/vList2"/>
    <dgm:cxn modelId="{EB405C55-A58E-478E-9DE5-75642C0C8ED6}" type="presOf" srcId="{2462F8C4-94F5-4418-86F8-6F9D400396F4}" destId="{7B982F5D-C20E-443F-AEFD-AEF354A18842}" srcOrd="0" destOrd="2" presId="urn:microsoft.com/office/officeart/2005/8/layout/vList2"/>
    <dgm:cxn modelId="{53F86C34-59C4-4794-BCF8-982F755C48C9}" type="presOf" srcId="{6C35EDD9-A704-4C07-BDFB-D4A1658D0D99}" destId="{804D90DA-B437-4F26-AA50-29A98ACCE76E}" srcOrd="0" destOrd="0" presId="urn:microsoft.com/office/officeart/2005/8/layout/vList2"/>
    <dgm:cxn modelId="{FDCC8676-CB2B-411D-B536-48F7C53042E0}" type="presOf" srcId="{B7B9D32B-A72B-4A72-8728-125B2E4A13F8}" destId="{28205A6F-7E1E-4B80-84B3-AAA05CC14D02}" srcOrd="0" destOrd="0" presId="urn:microsoft.com/office/officeart/2005/8/layout/vList2"/>
    <dgm:cxn modelId="{A018B974-5CDA-4AE0-8DEF-99C478B5CBB2}" type="presParOf" srcId="{28205A6F-7E1E-4B80-84B3-AAA05CC14D02}" destId="{804D90DA-B437-4F26-AA50-29A98ACCE76E}" srcOrd="0" destOrd="0" presId="urn:microsoft.com/office/officeart/2005/8/layout/vList2"/>
    <dgm:cxn modelId="{EEBCA5B8-96F5-415F-B071-F4044E30CF57}" type="presParOf" srcId="{28205A6F-7E1E-4B80-84B3-AAA05CC14D02}" destId="{7B982F5D-C20E-443F-AEFD-AEF354A18842}"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B7B9D32B-A72B-4A72-8728-125B2E4A13F8}" type="doc">
      <dgm:prSet loTypeId="urn:microsoft.com/office/officeart/2005/8/layout/vList2" loCatId="list" qsTypeId="urn:microsoft.com/office/officeart/2005/8/quickstyle/simple2" qsCatId="simple" csTypeId="urn:microsoft.com/office/officeart/2005/8/colors/accent5_2" csCatId="accent5" phldr="1"/>
      <dgm:spPr/>
      <dgm:t>
        <a:bodyPr/>
        <a:lstStyle/>
        <a:p>
          <a:endParaRPr lang="en-US"/>
        </a:p>
      </dgm:t>
    </dgm:pt>
    <dgm:pt modelId="{6C35EDD9-A704-4C07-BDFB-D4A1658D0D99}">
      <dgm:prSet phldrT="[Text]"/>
      <dgm:spPr/>
      <dgm:t>
        <a:bodyPr/>
        <a:lstStyle/>
        <a:p>
          <a:r>
            <a:rPr lang="vi-VN" dirty="0" smtClean="0"/>
            <a:t>Điều 52: Công nhận chữ ký số và chứng thư số nước ngoài </a:t>
          </a:r>
          <a:endParaRPr lang="en-US" dirty="0"/>
        </a:p>
      </dgm:t>
    </dgm:pt>
    <dgm:pt modelId="{65A91650-E380-40DB-B023-40D31B9A0A01}" type="parTrans" cxnId="{E8ECE73E-F942-4CDF-B12D-58D014EC1BA4}">
      <dgm:prSet/>
      <dgm:spPr/>
      <dgm:t>
        <a:bodyPr/>
        <a:lstStyle/>
        <a:p>
          <a:endParaRPr lang="en-US"/>
        </a:p>
      </dgm:t>
    </dgm:pt>
    <dgm:pt modelId="{3973FD8C-A01A-4866-A869-7D1A2730DF72}" type="sibTrans" cxnId="{E8ECE73E-F942-4CDF-B12D-58D014EC1BA4}">
      <dgm:prSet/>
      <dgm:spPr/>
      <dgm:t>
        <a:bodyPr/>
        <a:lstStyle/>
        <a:p>
          <a:endParaRPr lang="en-US"/>
        </a:p>
      </dgm:t>
    </dgm:pt>
    <dgm:pt modelId="{CA851F53-3905-4183-ABC7-388DD58DF086}">
      <dgm:prSet phldrT="[Text]"/>
      <dgm:spPr/>
      <dgm:t>
        <a:bodyPr/>
        <a:lstStyle/>
        <a:p>
          <a:r>
            <a:rPr lang="vi-VN" dirty="0" smtClean="0"/>
            <a:t>Phải được cấp phép bởi nước khác</a:t>
          </a:r>
          <a:endParaRPr lang="en-US" dirty="0"/>
        </a:p>
      </dgm:t>
    </dgm:pt>
    <dgm:pt modelId="{BC3739AD-DD69-4E01-8FE6-F2DB2A333321}" type="parTrans" cxnId="{EC66F27C-7BBF-4652-A6C7-3A8D007D5152}">
      <dgm:prSet/>
      <dgm:spPr/>
      <dgm:t>
        <a:bodyPr/>
        <a:lstStyle/>
        <a:p>
          <a:endParaRPr lang="en-US"/>
        </a:p>
      </dgm:t>
    </dgm:pt>
    <dgm:pt modelId="{1844357E-7F8F-4A52-97C5-A2ACF038A5FF}" type="sibTrans" cxnId="{EC66F27C-7BBF-4652-A6C7-3A8D007D5152}">
      <dgm:prSet/>
      <dgm:spPr/>
      <dgm:t>
        <a:bodyPr/>
        <a:lstStyle/>
        <a:p>
          <a:endParaRPr lang="en-US"/>
        </a:p>
      </dgm:t>
    </dgm:pt>
    <dgm:pt modelId="{22030039-E6F8-45F9-A8AB-91FE83FBDF22}">
      <dgm:prSet phldrT="[Text]"/>
      <dgm:spPr/>
      <dgm:t>
        <a:bodyPr/>
        <a:lstStyle/>
        <a:p>
          <a:r>
            <a:rPr lang="vi-VN" dirty="0" smtClean="0"/>
            <a:t>Việc công nhận thuộc quyền Bộ TTTT</a:t>
          </a:r>
          <a:endParaRPr lang="en-US" dirty="0"/>
        </a:p>
      </dgm:t>
    </dgm:pt>
    <dgm:pt modelId="{F6AB0A6C-79D0-48BB-A47A-70DCB5940F04}" type="parTrans" cxnId="{E643DB77-DADD-4CEF-91B3-199AA90AC86B}">
      <dgm:prSet/>
      <dgm:spPr/>
      <dgm:t>
        <a:bodyPr/>
        <a:lstStyle/>
        <a:p>
          <a:endParaRPr lang="en-US"/>
        </a:p>
      </dgm:t>
    </dgm:pt>
    <dgm:pt modelId="{FF7A94E8-507A-48F8-A2D7-3E76B992473F}" type="sibTrans" cxnId="{E643DB77-DADD-4CEF-91B3-199AA90AC86B}">
      <dgm:prSet/>
      <dgm:spPr/>
      <dgm:t>
        <a:bodyPr/>
        <a:lstStyle/>
        <a:p>
          <a:endParaRPr lang="en-US"/>
        </a:p>
      </dgm:t>
    </dgm:pt>
    <dgm:pt modelId="{2CCF20C4-8EB7-4416-B996-230274FCF7C6}">
      <dgm:prSet phldrT="[Text]"/>
      <dgm:spPr/>
      <dgm:t>
        <a:bodyPr/>
        <a:lstStyle/>
        <a:p>
          <a:r>
            <a:rPr lang="vi-VN" dirty="0" smtClean="0"/>
            <a:t>Không kém tin cậy hơn so với quy định của Việt Nam</a:t>
          </a:r>
          <a:endParaRPr lang="en-US" dirty="0"/>
        </a:p>
      </dgm:t>
    </dgm:pt>
    <dgm:pt modelId="{750D3E8C-0FB4-4C67-A2A0-B0AD3F934318}" type="parTrans" cxnId="{FD4BE917-A2D5-4866-AF63-A2C5052A171B}">
      <dgm:prSet/>
      <dgm:spPr/>
      <dgm:t>
        <a:bodyPr/>
        <a:lstStyle/>
        <a:p>
          <a:endParaRPr lang="en-US"/>
        </a:p>
      </dgm:t>
    </dgm:pt>
    <dgm:pt modelId="{DA88B9AE-5F61-447A-881C-B8ECC9C6ADB1}" type="sibTrans" cxnId="{FD4BE917-A2D5-4866-AF63-A2C5052A171B}">
      <dgm:prSet/>
      <dgm:spPr/>
      <dgm:t>
        <a:bodyPr/>
        <a:lstStyle/>
        <a:p>
          <a:endParaRPr lang="en-US"/>
        </a:p>
      </dgm:t>
    </dgm:pt>
    <dgm:pt modelId="{8D9AFC90-AD9F-4AB6-8DEE-17EE690BF45F}">
      <dgm:prSet phldrT="[Text]"/>
      <dgm:spPr/>
      <dgm:t>
        <a:bodyPr/>
        <a:lstStyle/>
        <a:p>
          <a:r>
            <a:rPr lang="vi-VN" dirty="0" smtClean="0"/>
            <a:t>Phải có văn phòng đại diện tại Việt Nam</a:t>
          </a:r>
          <a:endParaRPr lang="en-US" dirty="0"/>
        </a:p>
      </dgm:t>
    </dgm:pt>
    <dgm:pt modelId="{19CC5B85-10A6-4786-839D-9B7F3317E05E}" type="parTrans" cxnId="{7BA5FA52-2A68-4197-A6CB-3DE0F59A77E4}">
      <dgm:prSet/>
      <dgm:spPr/>
      <dgm:t>
        <a:bodyPr/>
        <a:lstStyle/>
        <a:p>
          <a:endParaRPr lang="en-US"/>
        </a:p>
      </dgm:t>
    </dgm:pt>
    <dgm:pt modelId="{B774ADBF-F319-4F23-B285-08237D7C67A2}" type="sibTrans" cxnId="{7BA5FA52-2A68-4197-A6CB-3DE0F59A77E4}">
      <dgm:prSet/>
      <dgm:spPr/>
      <dgm:t>
        <a:bodyPr/>
        <a:lstStyle/>
        <a:p>
          <a:endParaRPr lang="en-US"/>
        </a:p>
      </dgm:t>
    </dgm:pt>
    <dgm:pt modelId="{28205A6F-7E1E-4B80-84B3-AAA05CC14D02}" type="pres">
      <dgm:prSet presAssocID="{B7B9D32B-A72B-4A72-8728-125B2E4A13F8}" presName="linear" presStyleCnt="0">
        <dgm:presLayoutVars>
          <dgm:animLvl val="lvl"/>
          <dgm:resizeHandles val="exact"/>
        </dgm:presLayoutVars>
      </dgm:prSet>
      <dgm:spPr/>
      <dgm:t>
        <a:bodyPr/>
        <a:lstStyle/>
        <a:p>
          <a:endParaRPr lang="en-US"/>
        </a:p>
      </dgm:t>
    </dgm:pt>
    <dgm:pt modelId="{804D90DA-B437-4F26-AA50-29A98ACCE76E}" type="pres">
      <dgm:prSet presAssocID="{6C35EDD9-A704-4C07-BDFB-D4A1658D0D99}" presName="parentText" presStyleLbl="node1" presStyleIdx="0" presStyleCnt="1">
        <dgm:presLayoutVars>
          <dgm:chMax val="0"/>
          <dgm:bulletEnabled val="1"/>
        </dgm:presLayoutVars>
      </dgm:prSet>
      <dgm:spPr/>
      <dgm:t>
        <a:bodyPr/>
        <a:lstStyle/>
        <a:p>
          <a:endParaRPr lang="en-US"/>
        </a:p>
      </dgm:t>
    </dgm:pt>
    <dgm:pt modelId="{7B982F5D-C20E-443F-AEFD-AEF354A18842}" type="pres">
      <dgm:prSet presAssocID="{6C35EDD9-A704-4C07-BDFB-D4A1658D0D99}" presName="childText" presStyleLbl="revTx" presStyleIdx="0" presStyleCnt="1">
        <dgm:presLayoutVars>
          <dgm:bulletEnabled val="1"/>
        </dgm:presLayoutVars>
      </dgm:prSet>
      <dgm:spPr/>
      <dgm:t>
        <a:bodyPr/>
        <a:lstStyle/>
        <a:p>
          <a:endParaRPr lang="en-US"/>
        </a:p>
      </dgm:t>
    </dgm:pt>
  </dgm:ptLst>
  <dgm:cxnLst>
    <dgm:cxn modelId="{EC66F27C-7BBF-4652-A6C7-3A8D007D5152}" srcId="{6C35EDD9-A704-4C07-BDFB-D4A1658D0D99}" destId="{CA851F53-3905-4183-ABC7-388DD58DF086}" srcOrd="1" destOrd="0" parTransId="{BC3739AD-DD69-4E01-8FE6-F2DB2A333321}" sibTransId="{1844357E-7F8F-4A52-97C5-A2ACF038A5FF}"/>
    <dgm:cxn modelId="{40D005FC-B09F-4238-812F-69E4E7DC8884}" type="presOf" srcId="{CA851F53-3905-4183-ABC7-388DD58DF086}" destId="{7B982F5D-C20E-443F-AEFD-AEF354A18842}" srcOrd="0" destOrd="1" presId="urn:microsoft.com/office/officeart/2005/8/layout/vList2"/>
    <dgm:cxn modelId="{D6148F7D-93C2-468D-97D3-EA2638FABD4E}" type="presOf" srcId="{8D9AFC90-AD9F-4AB6-8DEE-17EE690BF45F}" destId="{7B982F5D-C20E-443F-AEFD-AEF354A18842}" srcOrd="0" destOrd="3" presId="urn:microsoft.com/office/officeart/2005/8/layout/vList2"/>
    <dgm:cxn modelId="{E643DB77-DADD-4CEF-91B3-199AA90AC86B}" srcId="{6C35EDD9-A704-4C07-BDFB-D4A1658D0D99}" destId="{22030039-E6F8-45F9-A8AB-91FE83FBDF22}" srcOrd="0" destOrd="0" parTransId="{F6AB0A6C-79D0-48BB-A47A-70DCB5940F04}" sibTransId="{FF7A94E8-507A-48F8-A2D7-3E76B992473F}"/>
    <dgm:cxn modelId="{01F1F6FC-C21F-4019-A67A-91C158761676}" type="presOf" srcId="{2CCF20C4-8EB7-4416-B996-230274FCF7C6}" destId="{7B982F5D-C20E-443F-AEFD-AEF354A18842}" srcOrd="0" destOrd="2" presId="urn:microsoft.com/office/officeart/2005/8/layout/vList2"/>
    <dgm:cxn modelId="{FD4BE917-A2D5-4866-AF63-A2C5052A171B}" srcId="{6C35EDD9-A704-4C07-BDFB-D4A1658D0D99}" destId="{2CCF20C4-8EB7-4416-B996-230274FCF7C6}" srcOrd="2" destOrd="0" parTransId="{750D3E8C-0FB4-4C67-A2A0-B0AD3F934318}" sibTransId="{DA88B9AE-5F61-447A-881C-B8ECC9C6ADB1}"/>
    <dgm:cxn modelId="{0598053E-EEC7-48E0-A7DB-8E9B3E8D7590}" type="presOf" srcId="{B7B9D32B-A72B-4A72-8728-125B2E4A13F8}" destId="{28205A6F-7E1E-4B80-84B3-AAA05CC14D02}" srcOrd="0" destOrd="0" presId="urn:microsoft.com/office/officeart/2005/8/layout/vList2"/>
    <dgm:cxn modelId="{E8ECE73E-F942-4CDF-B12D-58D014EC1BA4}" srcId="{B7B9D32B-A72B-4A72-8728-125B2E4A13F8}" destId="{6C35EDD9-A704-4C07-BDFB-D4A1658D0D99}" srcOrd="0" destOrd="0" parTransId="{65A91650-E380-40DB-B023-40D31B9A0A01}" sibTransId="{3973FD8C-A01A-4866-A869-7D1A2730DF72}"/>
    <dgm:cxn modelId="{2DEFB5E6-641E-4A8E-A8BA-10131181FC65}" type="presOf" srcId="{6C35EDD9-A704-4C07-BDFB-D4A1658D0D99}" destId="{804D90DA-B437-4F26-AA50-29A98ACCE76E}" srcOrd="0" destOrd="0" presId="urn:microsoft.com/office/officeart/2005/8/layout/vList2"/>
    <dgm:cxn modelId="{7BA5FA52-2A68-4197-A6CB-3DE0F59A77E4}" srcId="{6C35EDD9-A704-4C07-BDFB-D4A1658D0D99}" destId="{8D9AFC90-AD9F-4AB6-8DEE-17EE690BF45F}" srcOrd="3" destOrd="0" parTransId="{19CC5B85-10A6-4786-839D-9B7F3317E05E}" sibTransId="{B774ADBF-F319-4F23-B285-08237D7C67A2}"/>
    <dgm:cxn modelId="{3738C0C6-B5CB-409A-8DA3-718CA48809C2}" type="presOf" srcId="{22030039-E6F8-45F9-A8AB-91FE83FBDF22}" destId="{7B982F5D-C20E-443F-AEFD-AEF354A18842}" srcOrd="0" destOrd="0" presId="urn:microsoft.com/office/officeart/2005/8/layout/vList2"/>
    <dgm:cxn modelId="{50B39369-9BBE-49B1-BFFA-914F6CD1CA9E}" type="presParOf" srcId="{28205A6F-7E1E-4B80-84B3-AAA05CC14D02}" destId="{804D90DA-B437-4F26-AA50-29A98ACCE76E}" srcOrd="0" destOrd="0" presId="urn:microsoft.com/office/officeart/2005/8/layout/vList2"/>
    <dgm:cxn modelId="{2C9A3B34-76EC-49E8-B5AA-3FC12D650E56}" type="presParOf" srcId="{28205A6F-7E1E-4B80-84B3-AAA05CC14D02}" destId="{7B982F5D-C20E-443F-AEFD-AEF354A18842}"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simple1" qsCatId="simple" csTypeId="urn:microsoft.com/office/officeart/2005/8/colors/accent0_1" csCatId="mainScheme" phldr="1"/>
      <dgm:spPr/>
      <dgm:t>
        <a:bodyPr/>
        <a:lstStyle/>
        <a:p>
          <a:endParaRPr lang="ru-RU"/>
        </a:p>
      </dgm:t>
    </dgm:pt>
    <dgm:pt modelId="{6C03E07F-ECFB-4D2F-BA96-D23DA7C5AC73}">
      <dgm:prSet/>
      <dgm:spPr/>
      <dgm:t>
        <a:bodyPr/>
        <a:lstStyle/>
        <a:p>
          <a:r>
            <a:rPr lang="vi-VN" b="0" noProof="0" dirty="0" smtClean="0"/>
            <a:t>1</a:t>
          </a:r>
          <a:endParaRPr lang="vi-VN" b="0" noProof="0" dirty="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dirty="0" smtClean="0"/>
            <a:t>Nghị định </a:t>
          </a:r>
          <a:r>
            <a:rPr lang="vi-VN" noProof="0" dirty="0" smtClean="0"/>
            <a:t>90/2008/NĐ-CP</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noProof="0" dirty="0" smtClean="0"/>
            <a:t>Nghị định </a:t>
          </a:r>
          <a:r>
            <a:rPr lang="vi-VN" b="0" noProof="0" dirty="0" smtClean="0"/>
            <a:t>72/2013/NĐ-CP</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388406D-A38C-4897-9997-1C63D79E763E}">
      <dgm:prSet/>
      <dgm:spPr/>
      <dgm:t>
        <a:bodyPr/>
        <a:lstStyle/>
        <a:p>
          <a:r>
            <a:rPr lang="vi-VN" noProof="0" dirty="0" smtClean="0"/>
            <a:t>Luật giao dịch điện tử</a:t>
          </a:r>
          <a:endParaRPr lang="vi-VN" noProof="0" dirty="0"/>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5513209-78F1-448C-82FA-B2785EC23FA2}">
      <dgm:prSet/>
      <dgm:spPr/>
      <dgm:t>
        <a:bodyPr/>
        <a:lstStyle/>
        <a:p>
          <a:r>
            <a:rPr lang="vi-VN" noProof="0" dirty="0" smtClean="0"/>
            <a:t>3</a:t>
          </a:r>
          <a:endParaRPr lang="vi-VN" noProof="0" dirty="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9AC5D314-8FCF-40B1-96BC-E1776AF8DBCD}">
      <dgm:prSet/>
      <dgm:spPr>
        <a:solidFill>
          <a:srgbClr val="FFFF00"/>
        </a:solidFill>
      </dgm:spPr>
      <dgm:t>
        <a:bodyPr/>
        <a:lstStyle/>
        <a:p>
          <a:r>
            <a:rPr lang="vi-VN" noProof="0" dirty="0" smtClean="0"/>
            <a:t>Luật an toàn thông tin mạng</a:t>
          </a:r>
          <a:endParaRPr lang="vi-VN" noProof="0" dirty="0"/>
        </a:p>
      </dgm:t>
    </dgm:pt>
    <dgm:pt modelId="{E335A06A-239F-4B9E-A185-CB0DF7BB78F7}" type="parTrans" cxnId="{7266994B-719D-4C04-85F1-C569BDE33C90}">
      <dgm:prSet/>
      <dgm:spPr/>
      <dgm:t>
        <a:bodyPr/>
        <a:lstStyle/>
        <a:p>
          <a:endParaRPr lang="en-US"/>
        </a:p>
      </dgm:t>
    </dgm:pt>
    <dgm:pt modelId="{3744C59C-67C3-43E2-A069-A81DADD4D087}" type="sibTrans" cxnId="{7266994B-719D-4C04-85F1-C569BDE33C90}">
      <dgm:prSet/>
      <dgm:spPr/>
      <dgm:t>
        <a:bodyPr/>
        <a:lstStyle/>
        <a:p>
          <a:endParaRPr lang="en-US"/>
        </a:p>
      </dgm:t>
    </dgm:pt>
    <dgm:pt modelId="{BD131A19-0A22-44DA-8B3E-9B422931E976}">
      <dgm:prSet/>
      <dgm:spPr>
        <a:solidFill>
          <a:srgbClr val="FFFF00"/>
        </a:solidFill>
      </dgm:spPr>
      <dgm:t>
        <a:bodyPr/>
        <a:lstStyle/>
        <a:p>
          <a:r>
            <a:rPr lang="vi-VN" noProof="0" dirty="0" smtClean="0"/>
            <a:t>4</a:t>
          </a:r>
          <a:endParaRPr lang="vi-VN" noProof="0" dirty="0"/>
        </a:p>
      </dgm:t>
    </dgm:pt>
    <dgm:pt modelId="{B51B4938-FF7F-4123-BFA3-48E9E224994A}" type="parTrans" cxnId="{CB52C7A7-DB64-4770-BC7A-3F5C2422E3E8}">
      <dgm:prSet/>
      <dgm:spPr/>
      <dgm:t>
        <a:bodyPr/>
        <a:lstStyle/>
        <a:p>
          <a:endParaRPr lang="en-US"/>
        </a:p>
      </dgm:t>
    </dgm:pt>
    <dgm:pt modelId="{59708885-C317-4DF9-AE94-B8A93F668C2B}" type="sibTrans" cxnId="{CB52C7A7-DB64-4770-BC7A-3F5C2422E3E8}">
      <dgm:prSet/>
      <dgm:spPr/>
      <dgm:t>
        <a:bodyPr/>
        <a:lstStyle/>
        <a:p>
          <a:endParaRPr lang="en-US"/>
        </a:p>
      </dgm:t>
    </dgm:pt>
    <dgm:pt modelId="{18C76896-1810-46DF-8CBF-93F907C8A056}">
      <dgm:prSet/>
      <dgm:spPr/>
      <dgm:t>
        <a:bodyPr/>
        <a:lstStyle/>
        <a:p>
          <a:r>
            <a:rPr lang="vi-VN" noProof="0" dirty="0" smtClean="0"/>
            <a:t>Bộ luật hình sự</a:t>
          </a:r>
          <a:endParaRPr lang="vi-VN" noProof="0" dirty="0"/>
        </a:p>
      </dgm:t>
    </dgm:pt>
    <dgm:pt modelId="{26A4D664-22BE-4DBF-962B-4F9F2268A233}" type="parTrans" cxnId="{BD149062-91F8-453B-A42A-8A4CD87D9746}">
      <dgm:prSet/>
      <dgm:spPr/>
      <dgm:t>
        <a:bodyPr/>
        <a:lstStyle/>
        <a:p>
          <a:endParaRPr lang="en-US"/>
        </a:p>
      </dgm:t>
    </dgm:pt>
    <dgm:pt modelId="{BFE769FA-5111-482F-A1BF-3598E5D3A6BF}" type="sibTrans" cxnId="{BD149062-91F8-453B-A42A-8A4CD87D9746}">
      <dgm:prSet/>
      <dgm:spPr/>
      <dgm:t>
        <a:bodyPr/>
        <a:lstStyle/>
        <a:p>
          <a:endParaRPr lang="en-US"/>
        </a:p>
      </dgm:t>
    </dgm:pt>
    <dgm:pt modelId="{9EDCCC45-964D-4913-9934-411C277433F6}">
      <dgm:prSet/>
      <dgm:spPr/>
      <dgm:t>
        <a:bodyPr/>
        <a:lstStyle/>
        <a:p>
          <a:r>
            <a:rPr lang="vi-VN" noProof="0" dirty="0" smtClean="0"/>
            <a:t>5</a:t>
          </a:r>
          <a:endParaRPr lang="vi-VN" noProof="0" dirty="0"/>
        </a:p>
      </dgm:t>
    </dgm:pt>
    <dgm:pt modelId="{ACA5D746-4C68-4183-9527-983A18AD7313}" type="parTrans" cxnId="{EB95F9D0-4F6F-4FEB-AEC3-F0ECD5A6E3C3}">
      <dgm:prSet/>
      <dgm:spPr/>
      <dgm:t>
        <a:bodyPr/>
        <a:lstStyle/>
        <a:p>
          <a:endParaRPr lang="en-US"/>
        </a:p>
      </dgm:t>
    </dgm:pt>
    <dgm:pt modelId="{71DF611C-860E-4BB5-B755-0660CE8FA978}" type="sibTrans" cxnId="{EB95F9D0-4F6F-4FEB-AEC3-F0ECD5A6E3C3}">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5">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5">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5">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5">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t>
        <a:bodyPr/>
        <a:lstStyle/>
        <a:p>
          <a:endParaRPr lang="en-US"/>
        </a:p>
      </dgm:t>
    </dgm:pt>
    <dgm:pt modelId="{B9EC4955-F8CE-42B0-ABEE-1928073CEE25}" type="pres">
      <dgm:prSet presAssocID="{05513209-78F1-448C-82FA-B2785EC23FA2}" presName="composite" presStyleCnt="0"/>
      <dgm:spPr/>
      <dgm:t>
        <a:bodyPr/>
        <a:lstStyle/>
        <a:p>
          <a:endParaRPr lang="en-US"/>
        </a:p>
      </dgm:t>
    </dgm:pt>
    <dgm:pt modelId="{20BEFA03-6951-4A7C-A59E-41DEF89A1A38}" type="pres">
      <dgm:prSet presAssocID="{05513209-78F1-448C-82FA-B2785EC23FA2}" presName="desTx" presStyleLbl="fgAccFollowNode1" presStyleIdx="2" presStyleCnt="5">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5">
        <dgm:presLayoutVars>
          <dgm:chMax val="0"/>
          <dgm:chPref val="0"/>
          <dgm:bulletEnabled val="1"/>
        </dgm:presLayoutVars>
      </dgm:prSet>
      <dgm:spPr/>
      <dgm:t>
        <a:bodyPr/>
        <a:lstStyle/>
        <a:p>
          <a:endParaRPr lang="en-US"/>
        </a:p>
      </dgm:t>
    </dgm:pt>
    <dgm:pt modelId="{02B7D44D-9911-462B-873F-3DB32A0D73FB}" type="pres">
      <dgm:prSet presAssocID="{983822D8-F065-4159-AEFB-B129090EF164}" presName="sp" presStyleCnt="0"/>
      <dgm:spPr/>
    </dgm:pt>
    <dgm:pt modelId="{BFFA8D73-9E67-4347-B6C8-F8FB99FF131E}" type="pres">
      <dgm:prSet presAssocID="{BD131A19-0A22-44DA-8B3E-9B422931E976}" presName="composite" presStyleCnt="0"/>
      <dgm:spPr/>
    </dgm:pt>
    <dgm:pt modelId="{FDE43240-C819-4167-BDF9-816CF4CA08C2}" type="pres">
      <dgm:prSet presAssocID="{BD131A19-0A22-44DA-8B3E-9B422931E976}" presName="desTx" presStyleLbl="fgAccFollowNode1" presStyleIdx="3" presStyleCnt="5">
        <dgm:presLayoutVars>
          <dgm:bulletEnabled val="1"/>
        </dgm:presLayoutVars>
      </dgm:prSet>
      <dgm:spPr/>
      <dgm:t>
        <a:bodyPr/>
        <a:lstStyle/>
        <a:p>
          <a:endParaRPr lang="en-US"/>
        </a:p>
      </dgm:t>
    </dgm:pt>
    <dgm:pt modelId="{8DB5FABF-C04C-437E-91B6-A1B8CF3FB75B}" type="pres">
      <dgm:prSet presAssocID="{BD131A19-0A22-44DA-8B3E-9B422931E976}" presName="labelTx" presStyleLbl="node1" presStyleIdx="3" presStyleCnt="5">
        <dgm:presLayoutVars>
          <dgm:chMax val="0"/>
          <dgm:chPref val="0"/>
          <dgm:bulletEnabled val="1"/>
        </dgm:presLayoutVars>
      </dgm:prSet>
      <dgm:spPr/>
      <dgm:t>
        <a:bodyPr/>
        <a:lstStyle/>
        <a:p>
          <a:endParaRPr lang="en-US"/>
        </a:p>
      </dgm:t>
    </dgm:pt>
    <dgm:pt modelId="{4F22ADC6-5348-4A26-9809-15408F909D63}" type="pres">
      <dgm:prSet presAssocID="{59708885-C317-4DF9-AE94-B8A93F668C2B}" presName="sp" presStyleCnt="0"/>
      <dgm:spPr/>
    </dgm:pt>
    <dgm:pt modelId="{CD8A9E41-62C0-43BF-8B4D-7E0A7F651FD2}" type="pres">
      <dgm:prSet presAssocID="{9EDCCC45-964D-4913-9934-411C277433F6}" presName="composite" presStyleCnt="0"/>
      <dgm:spPr/>
    </dgm:pt>
    <dgm:pt modelId="{C3B05414-73C0-4EB1-B965-8A45C327D1B1}" type="pres">
      <dgm:prSet presAssocID="{9EDCCC45-964D-4913-9934-411C277433F6}" presName="desTx" presStyleLbl="fgAccFollowNode1" presStyleIdx="4" presStyleCnt="5">
        <dgm:presLayoutVars>
          <dgm:bulletEnabled val="1"/>
        </dgm:presLayoutVars>
      </dgm:prSet>
      <dgm:spPr/>
      <dgm:t>
        <a:bodyPr/>
        <a:lstStyle/>
        <a:p>
          <a:endParaRPr lang="en-US"/>
        </a:p>
      </dgm:t>
    </dgm:pt>
    <dgm:pt modelId="{CFF429D5-F683-493C-87A8-E527D675A524}" type="pres">
      <dgm:prSet presAssocID="{9EDCCC45-964D-4913-9934-411C277433F6}" presName="labelTx" presStyleLbl="node1" presStyleIdx="4" presStyleCnt="5">
        <dgm:presLayoutVars>
          <dgm:chMax val="0"/>
          <dgm:chPref val="0"/>
          <dgm:bulletEnabled val="1"/>
        </dgm:presLayoutVars>
      </dgm:prSet>
      <dgm:spPr/>
      <dgm:t>
        <a:bodyPr/>
        <a:lstStyle/>
        <a:p>
          <a:endParaRPr lang="en-US"/>
        </a:p>
      </dgm:t>
    </dgm:pt>
  </dgm:ptLst>
  <dgm:cxnLst>
    <dgm:cxn modelId="{9AB2848C-A57E-4898-90AD-6E4D484753A2}" type="presOf" srcId="{05513209-78F1-448C-82FA-B2785EC23FA2}" destId="{45392A94-85D4-4213-B167-8FDD4035D4D9}" srcOrd="0" destOrd="0" presId="urn:diagrams.loki3.com/NumberedList"/>
    <dgm:cxn modelId="{FCA6E633-3160-4647-B5BA-19DEB8EE7AE9}" type="presOf" srcId="{374B3CF0-3CBE-41CF-A774-9FD3C3CD3C85}" destId="{5012D0F9-E426-4C44-85B1-B5D15A7B4879}" srcOrd="0" destOrd="0" presId="urn:diagrams.loki3.com/NumberedList"/>
    <dgm:cxn modelId="{6BD27EBA-E574-4A2E-AF6B-B6CA730BB9AD}" type="presOf" srcId="{18C76896-1810-46DF-8CBF-93F907C8A056}" destId="{C3B05414-73C0-4EB1-B965-8A45C327D1B1}" srcOrd="0" destOrd="0" presId="urn:diagrams.loki3.com/NumberedList"/>
    <dgm:cxn modelId="{A1DC1671-B893-4B56-BDD1-5B3EA0394338}" type="presOf" srcId="{8C66E9B3-B12D-4C23-A273-982D7F969BBC}" destId="{BDFB8683-95A4-4BBF-9344-3A0D69314DBB}"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88EC7988-2B97-4160-8C3E-C7C405BB69E9}" type="presOf" srcId="{9EA58EC5-7D69-4397-8093-5A4FCBD369E8}" destId="{A08A9154-0BEB-4230-91C9-16FAC1EF6E1C}" srcOrd="0" destOrd="0" presId="urn:diagrams.loki3.com/NumberedList"/>
    <dgm:cxn modelId="{7F37D5C8-E16A-4389-ABBC-ABB93E9EB1A4}" srcId="{6C03E07F-ECFB-4D2F-BA96-D23DA7C5AC73}" destId="{9EA58EC5-7D69-4397-8093-5A4FCBD369E8}" srcOrd="0" destOrd="0" parTransId="{D56EEE90-AC73-4E4D-8BBC-6E0E7885DFB1}" sibTransId="{D5E5875A-C60C-4FC3-869B-722E371FA6E0}"/>
    <dgm:cxn modelId="{5CDEAD77-3B22-44D1-92E0-96BBEE8E0C25}" type="presOf" srcId="{9EDCCC45-964D-4913-9934-411C277433F6}" destId="{CFF429D5-F683-493C-87A8-E527D675A524}" srcOrd="0" destOrd="0" presId="urn:diagrams.loki3.com/NumberedList"/>
    <dgm:cxn modelId="{BD149062-91F8-453B-A42A-8A4CD87D9746}" srcId="{9EDCCC45-964D-4913-9934-411C277433F6}" destId="{18C76896-1810-46DF-8CBF-93F907C8A056}" srcOrd="0" destOrd="0" parTransId="{26A4D664-22BE-4DBF-962B-4F9F2268A233}" sibTransId="{BFE769FA-5111-482F-A1BF-3598E5D3A6BF}"/>
    <dgm:cxn modelId="{7DF5E18B-2026-447E-AB91-8B25EA160832}" srcId="{05513209-78F1-448C-82FA-B2785EC23FA2}" destId="{B388406D-A38C-4897-9997-1C63D79E763E}" srcOrd="0" destOrd="0" parTransId="{9E7AD46F-351F-4B97-AC90-E076FD4E6933}" sibTransId="{E85FB0A1-4C99-4BB0-9523-6FA580C26C5B}"/>
    <dgm:cxn modelId="{EB95F9D0-4F6F-4FEB-AEC3-F0ECD5A6E3C3}" srcId="{8C66E9B3-B12D-4C23-A273-982D7F969BBC}" destId="{9EDCCC45-964D-4913-9934-411C277433F6}" srcOrd="4" destOrd="0" parTransId="{ACA5D746-4C68-4183-9527-983A18AD7313}" sibTransId="{71DF611C-860E-4BB5-B755-0660CE8FA978}"/>
    <dgm:cxn modelId="{CB52C7A7-DB64-4770-BC7A-3F5C2422E3E8}" srcId="{8C66E9B3-B12D-4C23-A273-982D7F969BBC}" destId="{BD131A19-0A22-44DA-8B3E-9B422931E976}" srcOrd="3" destOrd="0" parTransId="{B51B4938-FF7F-4123-BFA3-48E9E224994A}" sibTransId="{59708885-C317-4DF9-AE94-B8A93F668C2B}"/>
    <dgm:cxn modelId="{740F8903-5739-4710-9802-9B1B3A04DE18}" srcId="{8C66E9B3-B12D-4C23-A273-982D7F969BBC}" destId="{6C03E07F-ECFB-4D2F-BA96-D23DA7C5AC73}" srcOrd="0" destOrd="0" parTransId="{D1FC4842-2686-45D4-A56A-3F897EF3B16F}" sibTransId="{E35E76B6-7078-4B09-B349-C02F66AA5978}"/>
    <dgm:cxn modelId="{7A4CB920-A227-42EF-950D-B5A6E078FCE7}" type="presOf" srcId="{759FDF1A-46CB-4DD6-A232-39900ACE14DF}" destId="{52D715E9-012B-492D-85DB-CC49546E7451}" srcOrd="0" destOrd="0" presId="urn:diagrams.loki3.com/NumberedList"/>
    <dgm:cxn modelId="{86A8FFFA-1DD1-405B-BC68-8609401C30D5}" type="presOf" srcId="{B388406D-A38C-4897-9997-1C63D79E763E}" destId="{20BEFA03-6951-4A7C-A59E-41DEF89A1A38}" srcOrd="0" destOrd="0" presId="urn:diagrams.loki3.com/NumberedList"/>
    <dgm:cxn modelId="{4C048470-4DD5-4C68-B38D-D17FD3A41AB5}" srcId="{8C66E9B3-B12D-4C23-A273-982D7F969BBC}" destId="{05513209-78F1-448C-82FA-B2785EC23FA2}" srcOrd="2" destOrd="0" parTransId="{2125FF98-D378-4F2A-ACEE-140F8B68D66F}" sibTransId="{983822D8-F065-4159-AEFB-B129090EF164}"/>
    <dgm:cxn modelId="{1C7B2439-98A6-4A2B-BDB8-438079493C67}" srcId="{8C66E9B3-B12D-4C23-A273-982D7F969BBC}" destId="{759FDF1A-46CB-4DD6-A232-39900ACE14DF}" srcOrd="1" destOrd="0" parTransId="{EBD1FDD3-F3E1-4EF5-AB02-3A05A129FFE4}" sibTransId="{840B7BEC-A424-4364-B52E-A493DF1255BE}"/>
    <dgm:cxn modelId="{F62058A2-6287-4EB4-ABA5-E1F4F97662B9}" type="presOf" srcId="{6C03E07F-ECFB-4D2F-BA96-D23DA7C5AC73}" destId="{7D701CF5-2CC3-48B9-A656-E2968A10AA3B}" srcOrd="0" destOrd="0" presId="urn:diagrams.loki3.com/NumberedList"/>
    <dgm:cxn modelId="{7266994B-719D-4C04-85F1-C569BDE33C90}" srcId="{BD131A19-0A22-44DA-8B3E-9B422931E976}" destId="{9AC5D314-8FCF-40B1-96BC-E1776AF8DBCD}" srcOrd="0" destOrd="0" parTransId="{E335A06A-239F-4B9E-A185-CB0DF7BB78F7}" sibTransId="{3744C59C-67C3-43E2-A069-A81DADD4D087}"/>
    <dgm:cxn modelId="{BDCF8D3B-AB88-479A-A01F-CC82101D1195}" type="presOf" srcId="{BD131A19-0A22-44DA-8B3E-9B422931E976}" destId="{8DB5FABF-C04C-437E-91B6-A1B8CF3FB75B}" srcOrd="0" destOrd="0" presId="urn:diagrams.loki3.com/NumberedList"/>
    <dgm:cxn modelId="{8A2DE2AA-2B9B-4CA4-87D0-AD5B5C222552}" type="presOf" srcId="{9AC5D314-8FCF-40B1-96BC-E1776AF8DBCD}" destId="{FDE43240-C819-4167-BDF9-816CF4CA08C2}" srcOrd="0" destOrd="0" presId="urn:diagrams.loki3.com/NumberedList"/>
    <dgm:cxn modelId="{5913D8A5-311D-4F22-8516-2EB9EA3A57A4}" type="presParOf" srcId="{BDFB8683-95A4-4BBF-9344-3A0D69314DBB}" destId="{F885113E-BE17-4045-B96D-BDD8D07DA3AD}" srcOrd="0" destOrd="0" presId="urn:diagrams.loki3.com/NumberedList"/>
    <dgm:cxn modelId="{7218CB08-8D27-4DF7-B1A4-DFFBAD16421E}" type="presParOf" srcId="{F885113E-BE17-4045-B96D-BDD8D07DA3AD}" destId="{A08A9154-0BEB-4230-91C9-16FAC1EF6E1C}" srcOrd="0" destOrd="0" presId="urn:diagrams.loki3.com/NumberedList"/>
    <dgm:cxn modelId="{87BA4224-94B2-45DD-BEFC-11C5E3751F9B}" type="presParOf" srcId="{F885113E-BE17-4045-B96D-BDD8D07DA3AD}" destId="{7D701CF5-2CC3-48B9-A656-E2968A10AA3B}" srcOrd="1" destOrd="0" presId="urn:diagrams.loki3.com/NumberedList"/>
    <dgm:cxn modelId="{1AA1C360-8411-4EE4-A12E-72767FB4E0D6}" type="presParOf" srcId="{BDFB8683-95A4-4BBF-9344-3A0D69314DBB}" destId="{85038EDB-25C5-4D4E-ABE9-E631391CFDC0}" srcOrd="1" destOrd="0" presId="urn:diagrams.loki3.com/NumberedList"/>
    <dgm:cxn modelId="{D5A336B5-7852-49AF-8AC0-424E80D97276}" type="presParOf" srcId="{BDFB8683-95A4-4BBF-9344-3A0D69314DBB}" destId="{EF56E1D1-AD87-41C2-83E7-8BA376BFBB39}" srcOrd="2" destOrd="0" presId="urn:diagrams.loki3.com/NumberedList"/>
    <dgm:cxn modelId="{44D3F81C-EBD2-414E-B5E5-90C3D2A861CA}" type="presParOf" srcId="{EF56E1D1-AD87-41C2-83E7-8BA376BFBB39}" destId="{5012D0F9-E426-4C44-85B1-B5D15A7B4879}" srcOrd="0" destOrd="0" presId="urn:diagrams.loki3.com/NumberedList"/>
    <dgm:cxn modelId="{7437498B-30D8-45E2-999F-C3BEF8E5AEBA}" type="presParOf" srcId="{EF56E1D1-AD87-41C2-83E7-8BA376BFBB39}" destId="{52D715E9-012B-492D-85DB-CC49546E7451}" srcOrd="1" destOrd="0" presId="urn:diagrams.loki3.com/NumberedList"/>
    <dgm:cxn modelId="{F87F1141-4A77-4F6B-964F-9FDF36FBD5FF}" type="presParOf" srcId="{BDFB8683-95A4-4BBF-9344-3A0D69314DBB}" destId="{340D62E9-71F0-4345-AA2C-58FA15EFF2EE}" srcOrd="3" destOrd="0" presId="urn:diagrams.loki3.com/NumberedList"/>
    <dgm:cxn modelId="{43BCE833-E447-4415-A2D9-C04A79FFBC9C}" type="presParOf" srcId="{BDFB8683-95A4-4BBF-9344-3A0D69314DBB}" destId="{B9EC4955-F8CE-42B0-ABEE-1928073CEE25}" srcOrd="4" destOrd="0" presId="urn:diagrams.loki3.com/NumberedList"/>
    <dgm:cxn modelId="{096E83E6-0005-46DB-8025-5C24452FFFA6}" type="presParOf" srcId="{B9EC4955-F8CE-42B0-ABEE-1928073CEE25}" destId="{20BEFA03-6951-4A7C-A59E-41DEF89A1A38}" srcOrd="0" destOrd="0" presId="urn:diagrams.loki3.com/NumberedList"/>
    <dgm:cxn modelId="{44D6B32D-72FF-4B84-B6A4-C0FF8E090CFC}" type="presParOf" srcId="{B9EC4955-F8CE-42B0-ABEE-1928073CEE25}" destId="{45392A94-85D4-4213-B167-8FDD4035D4D9}" srcOrd="1" destOrd="0" presId="urn:diagrams.loki3.com/NumberedList"/>
    <dgm:cxn modelId="{BEFA4373-7E65-404B-97D7-3B358A892C8B}" type="presParOf" srcId="{BDFB8683-95A4-4BBF-9344-3A0D69314DBB}" destId="{02B7D44D-9911-462B-873F-3DB32A0D73FB}" srcOrd="5" destOrd="0" presId="urn:diagrams.loki3.com/NumberedList"/>
    <dgm:cxn modelId="{CEA934B5-AD43-4F0B-907A-2DEF1FE5C553}" type="presParOf" srcId="{BDFB8683-95A4-4BBF-9344-3A0D69314DBB}" destId="{BFFA8D73-9E67-4347-B6C8-F8FB99FF131E}" srcOrd="6" destOrd="0" presId="urn:diagrams.loki3.com/NumberedList"/>
    <dgm:cxn modelId="{42C98FD3-3553-42A8-AF1D-C31AE5A3E0CC}" type="presParOf" srcId="{BFFA8D73-9E67-4347-B6C8-F8FB99FF131E}" destId="{FDE43240-C819-4167-BDF9-816CF4CA08C2}" srcOrd="0" destOrd="0" presId="urn:diagrams.loki3.com/NumberedList"/>
    <dgm:cxn modelId="{CE10826A-A1B7-4E64-8E09-C9E04B1EA8D9}" type="presParOf" srcId="{BFFA8D73-9E67-4347-B6C8-F8FB99FF131E}" destId="{8DB5FABF-C04C-437E-91B6-A1B8CF3FB75B}" srcOrd="1" destOrd="0" presId="urn:diagrams.loki3.com/NumberedList"/>
    <dgm:cxn modelId="{A1114FAC-6B63-4B3A-894A-08E31C0C10BB}" type="presParOf" srcId="{BDFB8683-95A4-4BBF-9344-3A0D69314DBB}" destId="{4F22ADC6-5348-4A26-9809-15408F909D63}" srcOrd="7" destOrd="0" presId="urn:diagrams.loki3.com/NumberedList"/>
    <dgm:cxn modelId="{3EC240DE-26EF-417D-9DDF-46D0A799128D}" type="presParOf" srcId="{BDFB8683-95A4-4BBF-9344-3A0D69314DBB}" destId="{CD8A9E41-62C0-43BF-8B4D-7E0A7F651FD2}" srcOrd="8" destOrd="0" presId="urn:diagrams.loki3.com/NumberedList"/>
    <dgm:cxn modelId="{4EC663DC-C80D-4A7F-8D4E-2CF64ADAA90E}" type="presParOf" srcId="{CD8A9E41-62C0-43BF-8B4D-7E0A7F651FD2}" destId="{C3B05414-73C0-4EB1-B965-8A45C327D1B1}" srcOrd="0" destOrd="0" presId="urn:diagrams.loki3.com/NumberedList"/>
    <dgm:cxn modelId="{A3025349-52A4-4565-93AD-315E5D3A18F1}" type="presParOf" srcId="{CD8A9E41-62C0-43BF-8B4D-7E0A7F651FD2}" destId="{CFF429D5-F683-493C-87A8-E527D675A524}" srcOrd="1" destOrd="0" presId="urn:diagrams.loki3.com/Numbere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15.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simple1" qsCatId="simple" csTypeId="urn:microsoft.com/office/officeart/2005/8/colors/accent0_1" csCatId="mainScheme" phldr="1"/>
      <dgm:spPr/>
      <dgm:t>
        <a:bodyPr/>
        <a:lstStyle/>
        <a:p>
          <a:endParaRPr lang="ru-RU"/>
        </a:p>
      </dgm:t>
    </dgm:pt>
    <dgm:pt modelId="{6C03E07F-ECFB-4D2F-BA96-D23DA7C5AC73}">
      <dgm:prSet/>
      <dgm:spPr/>
      <dgm:t>
        <a:bodyPr/>
        <a:lstStyle/>
        <a:p>
          <a:r>
            <a:rPr lang="vi-VN" b="0" noProof="0" dirty="0" smtClean="0"/>
            <a:t>1</a:t>
          </a:r>
          <a:endParaRPr lang="vi-VN" b="0" noProof="0" dirty="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dirty="0" smtClean="0"/>
            <a:t>Nghị định </a:t>
          </a:r>
          <a:r>
            <a:rPr lang="vi-VN" noProof="0" dirty="0" smtClean="0"/>
            <a:t>90/2008/NĐ-CP</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noProof="0" dirty="0" smtClean="0"/>
            <a:t>Nghị định </a:t>
          </a:r>
          <a:r>
            <a:rPr lang="vi-VN" b="0" noProof="0" dirty="0" smtClean="0"/>
            <a:t>72/2013/NĐ-CP</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388406D-A38C-4897-9997-1C63D79E763E}">
      <dgm:prSet/>
      <dgm:spPr/>
      <dgm:t>
        <a:bodyPr/>
        <a:lstStyle/>
        <a:p>
          <a:r>
            <a:rPr lang="vi-VN" noProof="0" dirty="0" smtClean="0"/>
            <a:t>Luật giao dịch điện tử</a:t>
          </a:r>
          <a:endParaRPr lang="vi-VN" noProof="0" dirty="0"/>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5513209-78F1-448C-82FA-B2785EC23FA2}">
      <dgm:prSet/>
      <dgm:spPr/>
      <dgm:t>
        <a:bodyPr/>
        <a:lstStyle/>
        <a:p>
          <a:r>
            <a:rPr lang="vi-VN" noProof="0" dirty="0" smtClean="0"/>
            <a:t>3</a:t>
          </a:r>
          <a:endParaRPr lang="vi-VN" noProof="0" dirty="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9AC5D314-8FCF-40B1-96BC-E1776AF8DBCD}">
      <dgm:prSet/>
      <dgm:spPr/>
      <dgm:t>
        <a:bodyPr/>
        <a:lstStyle/>
        <a:p>
          <a:r>
            <a:rPr lang="vi-VN" noProof="0" dirty="0" smtClean="0"/>
            <a:t>Luật an toàn thông tin mạng</a:t>
          </a:r>
          <a:endParaRPr lang="vi-VN" noProof="0" dirty="0"/>
        </a:p>
      </dgm:t>
    </dgm:pt>
    <dgm:pt modelId="{E335A06A-239F-4B9E-A185-CB0DF7BB78F7}" type="parTrans" cxnId="{7266994B-719D-4C04-85F1-C569BDE33C90}">
      <dgm:prSet/>
      <dgm:spPr/>
      <dgm:t>
        <a:bodyPr/>
        <a:lstStyle/>
        <a:p>
          <a:endParaRPr lang="en-US"/>
        </a:p>
      </dgm:t>
    </dgm:pt>
    <dgm:pt modelId="{3744C59C-67C3-43E2-A069-A81DADD4D087}" type="sibTrans" cxnId="{7266994B-719D-4C04-85F1-C569BDE33C90}">
      <dgm:prSet/>
      <dgm:spPr/>
      <dgm:t>
        <a:bodyPr/>
        <a:lstStyle/>
        <a:p>
          <a:endParaRPr lang="en-US"/>
        </a:p>
      </dgm:t>
    </dgm:pt>
    <dgm:pt modelId="{BD131A19-0A22-44DA-8B3E-9B422931E976}">
      <dgm:prSet/>
      <dgm:spPr/>
      <dgm:t>
        <a:bodyPr/>
        <a:lstStyle/>
        <a:p>
          <a:r>
            <a:rPr lang="vi-VN" noProof="0" dirty="0" smtClean="0"/>
            <a:t>4</a:t>
          </a:r>
          <a:endParaRPr lang="vi-VN" noProof="0" dirty="0"/>
        </a:p>
      </dgm:t>
    </dgm:pt>
    <dgm:pt modelId="{B51B4938-FF7F-4123-BFA3-48E9E224994A}" type="parTrans" cxnId="{CB52C7A7-DB64-4770-BC7A-3F5C2422E3E8}">
      <dgm:prSet/>
      <dgm:spPr/>
      <dgm:t>
        <a:bodyPr/>
        <a:lstStyle/>
        <a:p>
          <a:endParaRPr lang="en-US"/>
        </a:p>
      </dgm:t>
    </dgm:pt>
    <dgm:pt modelId="{59708885-C317-4DF9-AE94-B8A93F668C2B}" type="sibTrans" cxnId="{CB52C7A7-DB64-4770-BC7A-3F5C2422E3E8}">
      <dgm:prSet/>
      <dgm:spPr/>
      <dgm:t>
        <a:bodyPr/>
        <a:lstStyle/>
        <a:p>
          <a:endParaRPr lang="en-US"/>
        </a:p>
      </dgm:t>
    </dgm:pt>
    <dgm:pt modelId="{18C76896-1810-46DF-8CBF-93F907C8A056}">
      <dgm:prSet/>
      <dgm:spPr>
        <a:solidFill>
          <a:srgbClr val="FFFF00"/>
        </a:solidFill>
      </dgm:spPr>
      <dgm:t>
        <a:bodyPr/>
        <a:lstStyle/>
        <a:p>
          <a:r>
            <a:rPr lang="vi-VN" noProof="0" dirty="0" smtClean="0"/>
            <a:t>Bộ luật hình sự</a:t>
          </a:r>
          <a:endParaRPr lang="vi-VN" noProof="0" dirty="0"/>
        </a:p>
      </dgm:t>
    </dgm:pt>
    <dgm:pt modelId="{26A4D664-22BE-4DBF-962B-4F9F2268A233}" type="parTrans" cxnId="{BD149062-91F8-453B-A42A-8A4CD87D9746}">
      <dgm:prSet/>
      <dgm:spPr/>
      <dgm:t>
        <a:bodyPr/>
        <a:lstStyle/>
        <a:p>
          <a:endParaRPr lang="en-US"/>
        </a:p>
      </dgm:t>
    </dgm:pt>
    <dgm:pt modelId="{BFE769FA-5111-482F-A1BF-3598E5D3A6BF}" type="sibTrans" cxnId="{BD149062-91F8-453B-A42A-8A4CD87D9746}">
      <dgm:prSet/>
      <dgm:spPr/>
      <dgm:t>
        <a:bodyPr/>
        <a:lstStyle/>
        <a:p>
          <a:endParaRPr lang="en-US"/>
        </a:p>
      </dgm:t>
    </dgm:pt>
    <dgm:pt modelId="{9EDCCC45-964D-4913-9934-411C277433F6}">
      <dgm:prSet/>
      <dgm:spPr>
        <a:solidFill>
          <a:srgbClr val="FFFF00"/>
        </a:solidFill>
      </dgm:spPr>
      <dgm:t>
        <a:bodyPr/>
        <a:lstStyle/>
        <a:p>
          <a:r>
            <a:rPr lang="vi-VN" noProof="0" dirty="0" smtClean="0"/>
            <a:t>5</a:t>
          </a:r>
          <a:endParaRPr lang="vi-VN" noProof="0" dirty="0"/>
        </a:p>
      </dgm:t>
    </dgm:pt>
    <dgm:pt modelId="{ACA5D746-4C68-4183-9527-983A18AD7313}" type="parTrans" cxnId="{EB95F9D0-4F6F-4FEB-AEC3-F0ECD5A6E3C3}">
      <dgm:prSet/>
      <dgm:spPr/>
      <dgm:t>
        <a:bodyPr/>
        <a:lstStyle/>
        <a:p>
          <a:endParaRPr lang="en-US"/>
        </a:p>
      </dgm:t>
    </dgm:pt>
    <dgm:pt modelId="{71DF611C-860E-4BB5-B755-0660CE8FA978}" type="sibTrans" cxnId="{EB95F9D0-4F6F-4FEB-AEC3-F0ECD5A6E3C3}">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5">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5">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5">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5">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t>
        <a:bodyPr/>
        <a:lstStyle/>
        <a:p>
          <a:endParaRPr lang="en-US"/>
        </a:p>
      </dgm:t>
    </dgm:pt>
    <dgm:pt modelId="{B9EC4955-F8CE-42B0-ABEE-1928073CEE25}" type="pres">
      <dgm:prSet presAssocID="{05513209-78F1-448C-82FA-B2785EC23FA2}" presName="composite" presStyleCnt="0"/>
      <dgm:spPr/>
      <dgm:t>
        <a:bodyPr/>
        <a:lstStyle/>
        <a:p>
          <a:endParaRPr lang="en-US"/>
        </a:p>
      </dgm:t>
    </dgm:pt>
    <dgm:pt modelId="{20BEFA03-6951-4A7C-A59E-41DEF89A1A38}" type="pres">
      <dgm:prSet presAssocID="{05513209-78F1-448C-82FA-B2785EC23FA2}" presName="desTx" presStyleLbl="fgAccFollowNode1" presStyleIdx="2" presStyleCnt="5">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5">
        <dgm:presLayoutVars>
          <dgm:chMax val="0"/>
          <dgm:chPref val="0"/>
          <dgm:bulletEnabled val="1"/>
        </dgm:presLayoutVars>
      </dgm:prSet>
      <dgm:spPr/>
      <dgm:t>
        <a:bodyPr/>
        <a:lstStyle/>
        <a:p>
          <a:endParaRPr lang="en-US"/>
        </a:p>
      </dgm:t>
    </dgm:pt>
    <dgm:pt modelId="{02B7D44D-9911-462B-873F-3DB32A0D73FB}" type="pres">
      <dgm:prSet presAssocID="{983822D8-F065-4159-AEFB-B129090EF164}" presName="sp" presStyleCnt="0"/>
      <dgm:spPr/>
    </dgm:pt>
    <dgm:pt modelId="{BFFA8D73-9E67-4347-B6C8-F8FB99FF131E}" type="pres">
      <dgm:prSet presAssocID="{BD131A19-0A22-44DA-8B3E-9B422931E976}" presName="composite" presStyleCnt="0"/>
      <dgm:spPr/>
    </dgm:pt>
    <dgm:pt modelId="{FDE43240-C819-4167-BDF9-816CF4CA08C2}" type="pres">
      <dgm:prSet presAssocID="{BD131A19-0A22-44DA-8B3E-9B422931E976}" presName="desTx" presStyleLbl="fgAccFollowNode1" presStyleIdx="3" presStyleCnt="5">
        <dgm:presLayoutVars>
          <dgm:bulletEnabled val="1"/>
        </dgm:presLayoutVars>
      </dgm:prSet>
      <dgm:spPr/>
      <dgm:t>
        <a:bodyPr/>
        <a:lstStyle/>
        <a:p>
          <a:endParaRPr lang="en-US"/>
        </a:p>
      </dgm:t>
    </dgm:pt>
    <dgm:pt modelId="{8DB5FABF-C04C-437E-91B6-A1B8CF3FB75B}" type="pres">
      <dgm:prSet presAssocID="{BD131A19-0A22-44DA-8B3E-9B422931E976}" presName="labelTx" presStyleLbl="node1" presStyleIdx="3" presStyleCnt="5">
        <dgm:presLayoutVars>
          <dgm:chMax val="0"/>
          <dgm:chPref val="0"/>
          <dgm:bulletEnabled val="1"/>
        </dgm:presLayoutVars>
      </dgm:prSet>
      <dgm:spPr/>
      <dgm:t>
        <a:bodyPr/>
        <a:lstStyle/>
        <a:p>
          <a:endParaRPr lang="en-US"/>
        </a:p>
      </dgm:t>
    </dgm:pt>
    <dgm:pt modelId="{4F22ADC6-5348-4A26-9809-15408F909D63}" type="pres">
      <dgm:prSet presAssocID="{59708885-C317-4DF9-AE94-B8A93F668C2B}" presName="sp" presStyleCnt="0"/>
      <dgm:spPr/>
    </dgm:pt>
    <dgm:pt modelId="{CD8A9E41-62C0-43BF-8B4D-7E0A7F651FD2}" type="pres">
      <dgm:prSet presAssocID="{9EDCCC45-964D-4913-9934-411C277433F6}" presName="composite" presStyleCnt="0"/>
      <dgm:spPr/>
    </dgm:pt>
    <dgm:pt modelId="{C3B05414-73C0-4EB1-B965-8A45C327D1B1}" type="pres">
      <dgm:prSet presAssocID="{9EDCCC45-964D-4913-9934-411C277433F6}" presName="desTx" presStyleLbl="fgAccFollowNode1" presStyleIdx="4" presStyleCnt="5">
        <dgm:presLayoutVars>
          <dgm:bulletEnabled val="1"/>
        </dgm:presLayoutVars>
      </dgm:prSet>
      <dgm:spPr/>
      <dgm:t>
        <a:bodyPr/>
        <a:lstStyle/>
        <a:p>
          <a:endParaRPr lang="en-US"/>
        </a:p>
      </dgm:t>
    </dgm:pt>
    <dgm:pt modelId="{CFF429D5-F683-493C-87A8-E527D675A524}" type="pres">
      <dgm:prSet presAssocID="{9EDCCC45-964D-4913-9934-411C277433F6}" presName="labelTx" presStyleLbl="node1" presStyleIdx="4" presStyleCnt="5">
        <dgm:presLayoutVars>
          <dgm:chMax val="0"/>
          <dgm:chPref val="0"/>
          <dgm:bulletEnabled val="1"/>
        </dgm:presLayoutVars>
      </dgm:prSet>
      <dgm:spPr/>
      <dgm:t>
        <a:bodyPr/>
        <a:lstStyle/>
        <a:p>
          <a:endParaRPr lang="en-US"/>
        </a:p>
      </dgm:t>
    </dgm:pt>
  </dgm:ptLst>
  <dgm:cxnLst>
    <dgm:cxn modelId="{9AB2848C-A57E-4898-90AD-6E4D484753A2}" type="presOf" srcId="{05513209-78F1-448C-82FA-B2785EC23FA2}" destId="{45392A94-85D4-4213-B167-8FDD4035D4D9}" srcOrd="0" destOrd="0" presId="urn:diagrams.loki3.com/NumberedList"/>
    <dgm:cxn modelId="{FCA6E633-3160-4647-B5BA-19DEB8EE7AE9}" type="presOf" srcId="{374B3CF0-3CBE-41CF-A774-9FD3C3CD3C85}" destId="{5012D0F9-E426-4C44-85B1-B5D15A7B4879}" srcOrd="0" destOrd="0" presId="urn:diagrams.loki3.com/NumberedList"/>
    <dgm:cxn modelId="{6BD27EBA-E574-4A2E-AF6B-B6CA730BB9AD}" type="presOf" srcId="{18C76896-1810-46DF-8CBF-93F907C8A056}" destId="{C3B05414-73C0-4EB1-B965-8A45C327D1B1}" srcOrd="0" destOrd="0" presId="urn:diagrams.loki3.com/NumberedList"/>
    <dgm:cxn modelId="{A1DC1671-B893-4B56-BDD1-5B3EA0394338}" type="presOf" srcId="{8C66E9B3-B12D-4C23-A273-982D7F969BBC}" destId="{BDFB8683-95A4-4BBF-9344-3A0D69314DBB}"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88EC7988-2B97-4160-8C3E-C7C405BB69E9}" type="presOf" srcId="{9EA58EC5-7D69-4397-8093-5A4FCBD369E8}" destId="{A08A9154-0BEB-4230-91C9-16FAC1EF6E1C}" srcOrd="0" destOrd="0" presId="urn:diagrams.loki3.com/NumberedList"/>
    <dgm:cxn modelId="{7F37D5C8-E16A-4389-ABBC-ABB93E9EB1A4}" srcId="{6C03E07F-ECFB-4D2F-BA96-D23DA7C5AC73}" destId="{9EA58EC5-7D69-4397-8093-5A4FCBD369E8}" srcOrd="0" destOrd="0" parTransId="{D56EEE90-AC73-4E4D-8BBC-6E0E7885DFB1}" sibTransId="{D5E5875A-C60C-4FC3-869B-722E371FA6E0}"/>
    <dgm:cxn modelId="{5CDEAD77-3B22-44D1-92E0-96BBEE8E0C25}" type="presOf" srcId="{9EDCCC45-964D-4913-9934-411C277433F6}" destId="{CFF429D5-F683-493C-87A8-E527D675A524}" srcOrd="0" destOrd="0" presId="urn:diagrams.loki3.com/NumberedList"/>
    <dgm:cxn modelId="{BD149062-91F8-453B-A42A-8A4CD87D9746}" srcId="{9EDCCC45-964D-4913-9934-411C277433F6}" destId="{18C76896-1810-46DF-8CBF-93F907C8A056}" srcOrd="0" destOrd="0" parTransId="{26A4D664-22BE-4DBF-962B-4F9F2268A233}" sibTransId="{BFE769FA-5111-482F-A1BF-3598E5D3A6BF}"/>
    <dgm:cxn modelId="{7DF5E18B-2026-447E-AB91-8B25EA160832}" srcId="{05513209-78F1-448C-82FA-B2785EC23FA2}" destId="{B388406D-A38C-4897-9997-1C63D79E763E}" srcOrd="0" destOrd="0" parTransId="{9E7AD46F-351F-4B97-AC90-E076FD4E6933}" sibTransId="{E85FB0A1-4C99-4BB0-9523-6FA580C26C5B}"/>
    <dgm:cxn modelId="{EB95F9D0-4F6F-4FEB-AEC3-F0ECD5A6E3C3}" srcId="{8C66E9B3-B12D-4C23-A273-982D7F969BBC}" destId="{9EDCCC45-964D-4913-9934-411C277433F6}" srcOrd="4" destOrd="0" parTransId="{ACA5D746-4C68-4183-9527-983A18AD7313}" sibTransId="{71DF611C-860E-4BB5-B755-0660CE8FA978}"/>
    <dgm:cxn modelId="{CB52C7A7-DB64-4770-BC7A-3F5C2422E3E8}" srcId="{8C66E9B3-B12D-4C23-A273-982D7F969BBC}" destId="{BD131A19-0A22-44DA-8B3E-9B422931E976}" srcOrd="3" destOrd="0" parTransId="{B51B4938-FF7F-4123-BFA3-48E9E224994A}" sibTransId="{59708885-C317-4DF9-AE94-B8A93F668C2B}"/>
    <dgm:cxn modelId="{740F8903-5739-4710-9802-9B1B3A04DE18}" srcId="{8C66E9B3-B12D-4C23-A273-982D7F969BBC}" destId="{6C03E07F-ECFB-4D2F-BA96-D23DA7C5AC73}" srcOrd="0" destOrd="0" parTransId="{D1FC4842-2686-45D4-A56A-3F897EF3B16F}" sibTransId="{E35E76B6-7078-4B09-B349-C02F66AA5978}"/>
    <dgm:cxn modelId="{7A4CB920-A227-42EF-950D-B5A6E078FCE7}" type="presOf" srcId="{759FDF1A-46CB-4DD6-A232-39900ACE14DF}" destId="{52D715E9-012B-492D-85DB-CC49546E7451}" srcOrd="0" destOrd="0" presId="urn:diagrams.loki3.com/NumberedList"/>
    <dgm:cxn modelId="{86A8FFFA-1DD1-405B-BC68-8609401C30D5}" type="presOf" srcId="{B388406D-A38C-4897-9997-1C63D79E763E}" destId="{20BEFA03-6951-4A7C-A59E-41DEF89A1A38}" srcOrd="0" destOrd="0" presId="urn:diagrams.loki3.com/NumberedList"/>
    <dgm:cxn modelId="{4C048470-4DD5-4C68-B38D-D17FD3A41AB5}" srcId="{8C66E9B3-B12D-4C23-A273-982D7F969BBC}" destId="{05513209-78F1-448C-82FA-B2785EC23FA2}" srcOrd="2" destOrd="0" parTransId="{2125FF98-D378-4F2A-ACEE-140F8B68D66F}" sibTransId="{983822D8-F065-4159-AEFB-B129090EF164}"/>
    <dgm:cxn modelId="{1C7B2439-98A6-4A2B-BDB8-438079493C67}" srcId="{8C66E9B3-B12D-4C23-A273-982D7F969BBC}" destId="{759FDF1A-46CB-4DD6-A232-39900ACE14DF}" srcOrd="1" destOrd="0" parTransId="{EBD1FDD3-F3E1-4EF5-AB02-3A05A129FFE4}" sibTransId="{840B7BEC-A424-4364-B52E-A493DF1255BE}"/>
    <dgm:cxn modelId="{F62058A2-6287-4EB4-ABA5-E1F4F97662B9}" type="presOf" srcId="{6C03E07F-ECFB-4D2F-BA96-D23DA7C5AC73}" destId="{7D701CF5-2CC3-48B9-A656-E2968A10AA3B}" srcOrd="0" destOrd="0" presId="urn:diagrams.loki3.com/NumberedList"/>
    <dgm:cxn modelId="{7266994B-719D-4C04-85F1-C569BDE33C90}" srcId="{BD131A19-0A22-44DA-8B3E-9B422931E976}" destId="{9AC5D314-8FCF-40B1-96BC-E1776AF8DBCD}" srcOrd="0" destOrd="0" parTransId="{E335A06A-239F-4B9E-A185-CB0DF7BB78F7}" sibTransId="{3744C59C-67C3-43E2-A069-A81DADD4D087}"/>
    <dgm:cxn modelId="{BDCF8D3B-AB88-479A-A01F-CC82101D1195}" type="presOf" srcId="{BD131A19-0A22-44DA-8B3E-9B422931E976}" destId="{8DB5FABF-C04C-437E-91B6-A1B8CF3FB75B}" srcOrd="0" destOrd="0" presId="urn:diagrams.loki3.com/NumberedList"/>
    <dgm:cxn modelId="{8A2DE2AA-2B9B-4CA4-87D0-AD5B5C222552}" type="presOf" srcId="{9AC5D314-8FCF-40B1-96BC-E1776AF8DBCD}" destId="{FDE43240-C819-4167-BDF9-816CF4CA08C2}" srcOrd="0" destOrd="0" presId="urn:diagrams.loki3.com/NumberedList"/>
    <dgm:cxn modelId="{5913D8A5-311D-4F22-8516-2EB9EA3A57A4}" type="presParOf" srcId="{BDFB8683-95A4-4BBF-9344-3A0D69314DBB}" destId="{F885113E-BE17-4045-B96D-BDD8D07DA3AD}" srcOrd="0" destOrd="0" presId="urn:diagrams.loki3.com/NumberedList"/>
    <dgm:cxn modelId="{7218CB08-8D27-4DF7-B1A4-DFFBAD16421E}" type="presParOf" srcId="{F885113E-BE17-4045-B96D-BDD8D07DA3AD}" destId="{A08A9154-0BEB-4230-91C9-16FAC1EF6E1C}" srcOrd="0" destOrd="0" presId="urn:diagrams.loki3.com/NumberedList"/>
    <dgm:cxn modelId="{87BA4224-94B2-45DD-BEFC-11C5E3751F9B}" type="presParOf" srcId="{F885113E-BE17-4045-B96D-BDD8D07DA3AD}" destId="{7D701CF5-2CC3-48B9-A656-E2968A10AA3B}" srcOrd="1" destOrd="0" presId="urn:diagrams.loki3.com/NumberedList"/>
    <dgm:cxn modelId="{1AA1C360-8411-4EE4-A12E-72767FB4E0D6}" type="presParOf" srcId="{BDFB8683-95A4-4BBF-9344-3A0D69314DBB}" destId="{85038EDB-25C5-4D4E-ABE9-E631391CFDC0}" srcOrd="1" destOrd="0" presId="urn:diagrams.loki3.com/NumberedList"/>
    <dgm:cxn modelId="{D5A336B5-7852-49AF-8AC0-424E80D97276}" type="presParOf" srcId="{BDFB8683-95A4-4BBF-9344-3A0D69314DBB}" destId="{EF56E1D1-AD87-41C2-83E7-8BA376BFBB39}" srcOrd="2" destOrd="0" presId="urn:diagrams.loki3.com/NumberedList"/>
    <dgm:cxn modelId="{44D3F81C-EBD2-414E-B5E5-90C3D2A861CA}" type="presParOf" srcId="{EF56E1D1-AD87-41C2-83E7-8BA376BFBB39}" destId="{5012D0F9-E426-4C44-85B1-B5D15A7B4879}" srcOrd="0" destOrd="0" presId="urn:diagrams.loki3.com/NumberedList"/>
    <dgm:cxn modelId="{7437498B-30D8-45E2-999F-C3BEF8E5AEBA}" type="presParOf" srcId="{EF56E1D1-AD87-41C2-83E7-8BA376BFBB39}" destId="{52D715E9-012B-492D-85DB-CC49546E7451}" srcOrd="1" destOrd="0" presId="urn:diagrams.loki3.com/NumberedList"/>
    <dgm:cxn modelId="{F87F1141-4A77-4F6B-964F-9FDF36FBD5FF}" type="presParOf" srcId="{BDFB8683-95A4-4BBF-9344-3A0D69314DBB}" destId="{340D62E9-71F0-4345-AA2C-58FA15EFF2EE}" srcOrd="3" destOrd="0" presId="urn:diagrams.loki3.com/NumberedList"/>
    <dgm:cxn modelId="{43BCE833-E447-4415-A2D9-C04A79FFBC9C}" type="presParOf" srcId="{BDFB8683-95A4-4BBF-9344-3A0D69314DBB}" destId="{B9EC4955-F8CE-42B0-ABEE-1928073CEE25}" srcOrd="4" destOrd="0" presId="urn:diagrams.loki3.com/NumberedList"/>
    <dgm:cxn modelId="{096E83E6-0005-46DB-8025-5C24452FFFA6}" type="presParOf" srcId="{B9EC4955-F8CE-42B0-ABEE-1928073CEE25}" destId="{20BEFA03-6951-4A7C-A59E-41DEF89A1A38}" srcOrd="0" destOrd="0" presId="urn:diagrams.loki3.com/NumberedList"/>
    <dgm:cxn modelId="{44D6B32D-72FF-4B84-B6A4-C0FF8E090CFC}" type="presParOf" srcId="{B9EC4955-F8CE-42B0-ABEE-1928073CEE25}" destId="{45392A94-85D4-4213-B167-8FDD4035D4D9}" srcOrd="1" destOrd="0" presId="urn:diagrams.loki3.com/NumberedList"/>
    <dgm:cxn modelId="{BEFA4373-7E65-404B-97D7-3B358A892C8B}" type="presParOf" srcId="{BDFB8683-95A4-4BBF-9344-3A0D69314DBB}" destId="{02B7D44D-9911-462B-873F-3DB32A0D73FB}" srcOrd="5" destOrd="0" presId="urn:diagrams.loki3.com/NumberedList"/>
    <dgm:cxn modelId="{CEA934B5-AD43-4F0B-907A-2DEF1FE5C553}" type="presParOf" srcId="{BDFB8683-95A4-4BBF-9344-3A0D69314DBB}" destId="{BFFA8D73-9E67-4347-B6C8-F8FB99FF131E}" srcOrd="6" destOrd="0" presId="urn:diagrams.loki3.com/NumberedList"/>
    <dgm:cxn modelId="{42C98FD3-3553-42A8-AF1D-C31AE5A3E0CC}" type="presParOf" srcId="{BFFA8D73-9E67-4347-B6C8-F8FB99FF131E}" destId="{FDE43240-C819-4167-BDF9-816CF4CA08C2}" srcOrd="0" destOrd="0" presId="urn:diagrams.loki3.com/NumberedList"/>
    <dgm:cxn modelId="{CE10826A-A1B7-4E64-8E09-C9E04B1EA8D9}" type="presParOf" srcId="{BFFA8D73-9E67-4347-B6C8-F8FB99FF131E}" destId="{8DB5FABF-C04C-437E-91B6-A1B8CF3FB75B}" srcOrd="1" destOrd="0" presId="urn:diagrams.loki3.com/NumberedList"/>
    <dgm:cxn modelId="{A1114FAC-6B63-4B3A-894A-08E31C0C10BB}" type="presParOf" srcId="{BDFB8683-95A4-4BBF-9344-3A0D69314DBB}" destId="{4F22ADC6-5348-4A26-9809-15408F909D63}" srcOrd="7" destOrd="0" presId="urn:diagrams.loki3.com/NumberedList"/>
    <dgm:cxn modelId="{3EC240DE-26EF-417D-9DDF-46D0A799128D}" type="presParOf" srcId="{BDFB8683-95A4-4BBF-9344-3A0D69314DBB}" destId="{CD8A9E41-62C0-43BF-8B4D-7E0A7F651FD2}" srcOrd="8" destOrd="0" presId="urn:diagrams.loki3.com/NumberedList"/>
    <dgm:cxn modelId="{4EC663DC-C80D-4A7F-8D4E-2CF64ADAA90E}" type="presParOf" srcId="{CD8A9E41-62C0-43BF-8B4D-7E0A7F651FD2}" destId="{C3B05414-73C0-4EB1-B965-8A45C327D1B1}" srcOrd="0" destOrd="0" presId="urn:diagrams.loki3.com/NumberedList"/>
    <dgm:cxn modelId="{A3025349-52A4-4565-93AD-315E5D3A18F1}" type="presParOf" srcId="{CD8A9E41-62C0-43BF-8B4D-7E0A7F651FD2}" destId="{CFF429D5-F683-493C-87A8-E527D675A524}" srcOrd="1" destOrd="0" presId="urn:diagrams.loki3.com/Numbere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16.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dgm:t>
        <a:bodyPr/>
        <a:lstStyle/>
        <a:p>
          <a:r>
            <a:rPr lang="vi-VN" b="1" noProof="0" smtClean="0"/>
            <a:t>1</a:t>
          </a:r>
          <a:endParaRPr lang="vi-VN" b="1" noProof="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dirty="0" smtClean="0"/>
            <a:t>Vai trò của luật pháp ATTT</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noProof="0" dirty="0" smtClean="0"/>
            <a:t>Giới thiệu chung về văn bản QPPL</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379338AE-DC9F-4A52-B28E-1291486E4517}">
      <dgm:prSet/>
      <dgm:spPr/>
      <dgm:t>
        <a:bodyPr/>
        <a:lstStyle/>
        <a:p>
          <a:r>
            <a:rPr lang="vi-VN" noProof="0" dirty="0" smtClean="0"/>
            <a:t>3</a:t>
          </a:r>
          <a:endParaRPr lang="vi-VN" noProof="0" dirty="0"/>
        </a:p>
      </dgm:t>
    </dgm:pt>
    <dgm:pt modelId="{0C779D05-F57F-49F4-AB58-6E152072210E}" type="parTrans" cxnId="{6E39188D-614A-4B96-B935-DE4D7F7BBFDE}">
      <dgm:prSet/>
      <dgm:spPr/>
      <dgm:t>
        <a:bodyPr/>
        <a:lstStyle/>
        <a:p>
          <a:endParaRPr lang="en-US"/>
        </a:p>
      </dgm:t>
    </dgm:pt>
    <dgm:pt modelId="{032C08A4-BE1B-4162-BA48-5B1D5D8815BF}" type="sibTrans" cxnId="{6E39188D-614A-4B96-B935-DE4D7F7BBFDE}">
      <dgm:prSet/>
      <dgm:spPr/>
      <dgm:t>
        <a:bodyPr/>
        <a:lstStyle/>
        <a:p>
          <a:endParaRPr lang="en-US"/>
        </a:p>
      </dgm:t>
    </dgm:pt>
    <dgm:pt modelId="{1E073F9E-A952-410B-B079-D921482E3FA4}">
      <dgm:prSet/>
      <dgm:spPr/>
      <dgm:t>
        <a:bodyPr/>
        <a:lstStyle/>
        <a:p>
          <a:r>
            <a:rPr lang="vi-VN" noProof="0" dirty="0" smtClean="0"/>
            <a:t>Một số văn bản QPPL Việt Nam về ATTT</a:t>
          </a:r>
          <a:endParaRPr lang="vi-VN" noProof="0" dirty="0"/>
        </a:p>
      </dgm:t>
    </dgm:pt>
    <dgm:pt modelId="{D650692B-9DFA-4C62-905B-EED2C95C7358}" type="parTrans" cxnId="{7DE84081-C82B-4DBF-BD2A-34FB9CB31DB4}">
      <dgm:prSet/>
      <dgm:spPr/>
      <dgm:t>
        <a:bodyPr/>
        <a:lstStyle/>
        <a:p>
          <a:endParaRPr lang="en-US"/>
        </a:p>
      </dgm:t>
    </dgm:pt>
    <dgm:pt modelId="{05857875-BC1E-454A-B60B-68199207A48E}" type="sibTrans" cxnId="{7DE84081-C82B-4DBF-BD2A-34FB9CB31DB4}">
      <dgm:prSet/>
      <dgm:spPr/>
      <dgm:t>
        <a:bodyPr/>
        <a:lstStyle/>
        <a:p>
          <a:endParaRPr lang="en-US"/>
        </a:p>
      </dgm:t>
    </dgm:pt>
    <dgm:pt modelId="{32D3E7CD-71B4-4501-BFB8-F90F71DFA817}">
      <dgm:prSet/>
      <dgm:spPr>
        <a:solidFill>
          <a:srgbClr val="00FF00"/>
        </a:solidFill>
      </dgm:spPr>
      <dgm:t>
        <a:bodyPr/>
        <a:lstStyle/>
        <a:p>
          <a:r>
            <a:rPr lang="vi-VN" noProof="0" dirty="0" smtClean="0"/>
            <a:t>Đạo đức ATTT</a:t>
          </a:r>
          <a:endParaRPr lang="vi-VN" noProof="0" dirty="0"/>
        </a:p>
      </dgm:t>
    </dgm:pt>
    <dgm:pt modelId="{93A81CC9-7E9A-4869-A7E4-360488497E3C}" type="parTrans" cxnId="{0A918DEE-8C94-498B-9791-E31F8C37F80A}">
      <dgm:prSet/>
      <dgm:spPr/>
      <dgm:t>
        <a:bodyPr/>
        <a:lstStyle/>
        <a:p>
          <a:endParaRPr lang="en-US"/>
        </a:p>
      </dgm:t>
    </dgm:pt>
    <dgm:pt modelId="{56C50A93-FCB3-4CC4-B674-CC51F2666528}" type="sibTrans" cxnId="{0A918DEE-8C94-498B-9791-E31F8C37F80A}">
      <dgm:prSet/>
      <dgm:spPr/>
      <dgm:t>
        <a:bodyPr/>
        <a:lstStyle/>
        <a:p>
          <a:endParaRPr lang="en-US"/>
        </a:p>
      </dgm:t>
    </dgm:pt>
    <dgm:pt modelId="{3EC47ABF-0BCB-43F0-A661-2C2C5BF99336}">
      <dgm:prSet/>
      <dgm:spPr>
        <a:solidFill>
          <a:srgbClr val="00FF00"/>
        </a:solidFill>
      </dgm:spPr>
      <dgm:t>
        <a:bodyPr/>
        <a:lstStyle/>
        <a:p>
          <a:r>
            <a:rPr lang="vi-VN" noProof="0" dirty="0" smtClean="0"/>
            <a:t>4</a:t>
          </a:r>
          <a:endParaRPr lang="vi-VN" noProof="0" dirty="0"/>
        </a:p>
      </dgm:t>
    </dgm:pt>
    <dgm:pt modelId="{2403F549-1885-4330-85D4-FB137D2E2520}" type="parTrans" cxnId="{B02E4FFD-1467-4424-B0F9-4306E09AA1E0}">
      <dgm:prSet/>
      <dgm:spPr/>
      <dgm:t>
        <a:bodyPr/>
        <a:lstStyle/>
        <a:p>
          <a:endParaRPr lang="en-US"/>
        </a:p>
      </dgm:t>
    </dgm:pt>
    <dgm:pt modelId="{6E967E82-6B24-4632-821A-1D77BA2F7E40}" type="sibTrans" cxnId="{B02E4FFD-1467-4424-B0F9-4306E09AA1E0}">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4">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4">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4">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4">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pt>
    <dgm:pt modelId="{41BCF2B2-01A0-484D-A227-D07C0152D452}" type="pres">
      <dgm:prSet presAssocID="{379338AE-DC9F-4A52-B28E-1291486E4517}" presName="composite" presStyleCnt="0"/>
      <dgm:spPr/>
    </dgm:pt>
    <dgm:pt modelId="{0C8BDA2F-5127-4262-8E68-2BE45D20E5D3}" type="pres">
      <dgm:prSet presAssocID="{379338AE-DC9F-4A52-B28E-1291486E4517}" presName="desTx" presStyleLbl="fgAccFollowNode1" presStyleIdx="2" presStyleCnt="4">
        <dgm:presLayoutVars>
          <dgm:bulletEnabled val="1"/>
        </dgm:presLayoutVars>
      </dgm:prSet>
      <dgm:spPr/>
      <dgm:t>
        <a:bodyPr/>
        <a:lstStyle/>
        <a:p>
          <a:endParaRPr lang="en-US"/>
        </a:p>
      </dgm:t>
    </dgm:pt>
    <dgm:pt modelId="{D70D653B-49D3-4408-92E5-E8EA23C919E8}" type="pres">
      <dgm:prSet presAssocID="{379338AE-DC9F-4A52-B28E-1291486E4517}" presName="labelTx" presStyleLbl="node1" presStyleIdx="2" presStyleCnt="4">
        <dgm:presLayoutVars>
          <dgm:chMax val="0"/>
          <dgm:chPref val="0"/>
          <dgm:bulletEnabled val="1"/>
        </dgm:presLayoutVars>
      </dgm:prSet>
      <dgm:spPr/>
      <dgm:t>
        <a:bodyPr/>
        <a:lstStyle/>
        <a:p>
          <a:endParaRPr lang="en-US"/>
        </a:p>
      </dgm:t>
    </dgm:pt>
    <dgm:pt modelId="{80836AE0-8A03-44BA-B943-EFD8F285EF9A}" type="pres">
      <dgm:prSet presAssocID="{032C08A4-BE1B-4162-BA48-5B1D5D8815BF}" presName="sp" presStyleCnt="0"/>
      <dgm:spPr/>
    </dgm:pt>
    <dgm:pt modelId="{D93B1978-7C03-439A-B6B1-6E511700712B}" type="pres">
      <dgm:prSet presAssocID="{3EC47ABF-0BCB-43F0-A661-2C2C5BF99336}" presName="composite" presStyleCnt="0"/>
      <dgm:spPr/>
    </dgm:pt>
    <dgm:pt modelId="{F3BC3099-BCF4-46DB-93B2-43CF5F3239E8}" type="pres">
      <dgm:prSet presAssocID="{3EC47ABF-0BCB-43F0-A661-2C2C5BF99336}" presName="desTx" presStyleLbl="fgAccFollowNode1" presStyleIdx="3" presStyleCnt="4">
        <dgm:presLayoutVars>
          <dgm:bulletEnabled val="1"/>
        </dgm:presLayoutVars>
      </dgm:prSet>
      <dgm:spPr/>
      <dgm:t>
        <a:bodyPr/>
        <a:lstStyle/>
        <a:p>
          <a:endParaRPr lang="en-US"/>
        </a:p>
      </dgm:t>
    </dgm:pt>
    <dgm:pt modelId="{2CBC2D06-9120-453D-A822-1A8F99879683}" type="pres">
      <dgm:prSet presAssocID="{3EC47ABF-0BCB-43F0-A661-2C2C5BF99336}" presName="labelTx" presStyleLbl="node1" presStyleIdx="3" presStyleCnt="4">
        <dgm:presLayoutVars>
          <dgm:chMax val="0"/>
          <dgm:chPref val="0"/>
          <dgm:bulletEnabled val="1"/>
        </dgm:presLayoutVars>
      </dgm:prSet>
      <dgm:spPr/>
      <dgm:t>
        <a:bodyPr/>
        <a:lstStyle/>
        <a:p>
          <a:endParaRPr lang="en-US"/>
        </a:p>
      </dgm:t>
    </dgm:pt>
  </dgm:ptLst>
  <dgm:cxnLst>
    <dgm:cxn modelId="{B97F3FAE-3AF0-4808-8C8A-4E9A2B41D65D}" type="presOf" srcId="{379338AE-DC9F-4A52-B28E-1291486E4517}" destId="{D70D653B-49D3-4408-92E5-E8EA23C919E8}" srcOrd="0" destOrd="0" presId="urn:diagrams.loki3.com/NumberedList"/>
    <dgm:cxn modelId="{BC8C42DE-1FE3-47D5-B6B5-91571D0EB19A}" type="presOf" srcId="{759FDF1A-46CB-4DD6-A232-39900ACE14DF}" destId="{52D715E9-012B-492D-85DB-CC49546E7451}" srcOrd="0" destOrd="0" presId="urn:diagrams.loki3.com/NumberedList"/>
    <dgm:cxn modelId="{314C4E73-477B-4DFC-A12A-BEB22C372D5A}" type="presOf" srcId="{8C66E9B3-B12D-4C23-A273-982D7F969BBC}" destId="{BDFB8683-95A4-4BBF-9344-3A0D69314DBB}" srcOrd="0" destOrd="0" presId="urn:diagrams.loki3.com/NumberedList"/>
    <dgm:cxn modelId="{3A7475B8-2D35-47D9-9864-FAFA1B445C2F}" type="presOf" srcId="{32D3E7CD-71B4-4501-BFB8-F90F71DFA817}" destId="{F3BC3099-BCF4-46DB-93B2-43CF5F3239E8}"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EE26D499-E3C7-4874-A873-C7C102CF342B}" type="presOf" srcId="{374B3CF0-3CBE-41CF-A774-9FD3C3CD3C85}" destId="{5012D0F9-E426-4C44-85B1-B5D15A7B4879}" srcOrd="0" destOrd="0" presId="urn:diagrams.loki3.com/NumberedList"/>
    <dgm:cxn modelId="{89F6AEB2-4790-487C-AC1B-D20A20054F51}" type="presOf" srcId="{9EA58EC5-7D69-4397-8093-5A4FCBD369E8}" destId="{A08A9154-0BEB-4230-91C9-16FAC1EF6E1C}" srcOrd="0" destOrd="0" presId="urn:diagrams.loki3.com/NumberedList"/>
    <dgm:cxn modelId="{0A918DEE-8C94-498B-9791-E31F8C37F80A}" srcId="{3EC47ABF-0BCB-43F0-A661-2C2C5BF99336}" destId="{32D3E7CD-71B4-4501-BFB8-F90F71DFA817}" srcOrd="0" destOrd="0" parTransId="{93A81CC9-7E9A-4869-A7E4-360488497E3C}" sibTransId="{56C50A93-FCB3-4CC4-B674-CC51F2666528}"/>
    <dgm:cxn modelId="{6E39188D-614A-4B96-B935-DE4D7F7BBFDE}" srcId="{8C66E9B3-B12D-4C23-A273-982D7F969BBC}" destId="{379338AE-DC9F-4A52-B28E-1291486E4517}" srcOrd="2" destOrd="0" parTransId="{0C779D05-F57F-49F4-AB58-6E152072210E}" sibTransId="{032C08A4-BE1B-4162-BA48-5B1D5D8815BF}"/>
    <dgm:cxn modelId="{95C15E75-FA4F-4F36-8338-38B55FBEF130}" type="presOf" srcId="{3EC47ABF-0BCB-43F0-A661-2C2C5BF99336}" destId="{2CBC2D06-9120-453D-A822-1A8F99879683}" srcOrd="0" destOrd="0" presId="urn:diagrams.loki3.com/NumberedList"/>
    <dgm:cxn modelId="{7DE84081-C82B-4DBF-BD2A-34FB9CB31DB4}" srcId="{379338AE-DC9F-4A52-B28E-1291486E4517}" destId="{1E073F9E-A952-410B-B079-D921482E3FA4}" srcOrd="0" destOrd="0" parTransId="{D650692B-9DFA-4C62-905B-EED2C95C7358}" sibTransId="{05857875-BC1E-454A-B60B-68199207A48E}"/>
    <dgm:cxn modelId="{1C7B2439-98A6-4A2B-BDB8-438079493C67}" srcId="{8C66E9B3-B12D-4C23-A273-982D7F969BBC}" destId="{759FDF1A-46CB-4DD6-A232-39900ACE14DF}" srcOrd="1" destOrd="0" parTransId="{EBD1FDD3-F3E1-4EF5-AB02-3A05A129FFE4}" sibTransId="{840B7BEC-A424-4364-B52E-A493DF1255BE}"/>
    <dgm:cxn modelId="{7F37D5C8-E16A-4389-ABBC-ABB93E9EB1A4}" srcId="{6C03E07F-ECFB-4D2F-BA96-D23DA7C5AC73}" destId="{9EA58EC5-7D69-4397-8093-5A4FCBD369E8}" srcOrd="0" destOrd="0" parTransId="{D56EEE90-AC73-4E4D-8BBC-6E0E7885DFB1}" sibTransId="{D5E5875A-C60C-4FC3-869B-722E371FA6E0}"/>
    <dgm:cxn modelId="{B02E4FFD-1467-4424-B0F9-4306E09AA1E0}" srcId="{8C66E9B3-B12D-4C23-A273-982D7F969BBC}" destId="{3EC47ABF-0BCB-43F0-A661-2C2C5BF99336}" srcOrd="3" destOrd="0" parTransId="{2403F549-1885-4330-85D4-FB137D2E2520}" sibTransId="{6E967E82-6B24-4632-821A-1D77BA2F7E40}"/>
    <dgm:cxn modelId="{1E4F1B7C-FB3D-48C4-96E1-55469EE72B83}" type="presOf" srcId="{1E073F9E-A952-410B-B079-D921482E3FA4}" destId="{0C8BDA2F-5127-4262-8E68-2BE45D20E5D3}"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CED0B9D0-E2DC-4CB1-A2C1-36298657AC7B}" type="presOf" srcId="{6C03E07F-ECFB-4D2F-BA96-D23DA7C5AC73}" destId="{7D701CF5-2CC3-48B9-A656-E2968A10AA3B}"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1222502D-08A5-4131-84B4-00FCADB02E7C}" type="presParOf" srcId="{BDFB8683-95A4-4BBF-9344-3A0D69314DBB}" destId="{EF56E1D1-AD87-41C2-83E7-8BA376BFBB39}" srcOrd="2" destOrd="0" presId="urn:diagrams.loki3.com/NumberedList"/>
    <dgm:cxn modelId="{0C33C500-A31D-48B9-A26A-5CCF9CA393EA}" type="presParOf" srcId="{EF56E1D1-AD87-41C2-83E7-8BA376BFBB39}" destId="{5012D0F9-E426-4C44-85B1-B5D15A7B4879}" srcOrd="0" destOrd="0" presId="urn:diagrams.loki3.com/NumberedList"/>
    <dgm:cxn modelId="{B986F5B9-F109-4150-A358-6E7AADB668AA}" type="presParOf" srcId="{EF56E1D1-AD87-41C2-83E7-8BA376BFBB39}" destId="{52D715E9-012B-492D-85DB-CC49546E7451}" srcOrd="1" destOrd="0" presId="urn:diagrams.loki3.com/NumberedList"/>
    <dgm:cxn modelId="{8EE88AF8-8F49-465A-8FAE-E546D8B59BB8}" type="presParOf" srcId="{BDFB8683-95A4-4BBF-9344-3A0D69314DBB}" destId="{340D62E9-71F0-4345-AA2C-58FA15EFF2EE}" srcOrd="3" destOrd="0" presId="urn:diagrams.loki3.com/NumberedList"/>
    <dgm:cxn modelId="{41E6AD03-1749-48C1-BC02-36928CABE1F9}" type="presParOf" srcId="{BDFB8683-95A4-4BBF-9344-3A0D69314DBB}" destId="{41BCF2B2-01A0-484D-A227-D07C0152D452}" srcOrd="4" destOrd="0" presId="urn:diagrams.loki3.com/NumberedList"/>
    <dgm:cxn modelId="{759F8297-5756-47A3-89A7-AC9CA0734200}" type="presParOf" srcId="{41BCF2B2-01A0-484D-A227-D07C0152D452}" destId="{0C8BDA2F-5127-4262-8E68-2BE45D20E5D3}" srcOrd="0" destOrd="0" presId="urn:diagrams.loki3.com/NumberedList"/>
    <dgm:cxn modelId="{603F48AB-312C-4DC5-A933-B8160868015E}" type="presParOf" srcId="{41BCF2B2-01A0-484D-A227-D07C0152D452}" destId="{D70D653B-49D3-4408-92E5-E8EA23C919E8}" srcOrd="1" destOrd="0" presId="urn:diagrams.loki3.com/NumberedList"/>
    <dgm:cxn modelId="{4CF6C95D-21F3-4CBA-A9D6-B1A2212A77BE}" type="presParOf" srcId="{BDFB8683-95A4-4BBF-9344-3A0D69314DBB}" destId="{80836AE0-8A03-44BA-B943-EFD8F285EF9A}" srcOrd="5" destOrd="0" presId="urn:diagrams.loki3.com/NumberedList"/>
    <dgm:cxn modelId="{DB905002-1587-498E-9A2C-B92586FBCA22}" type="presParOf" srcId="{BDFB8683-95A4-4BBF-9344-3A0D69314DBB}" destId="{D93B1978-7C03-439A-B6B1-6E511700712B}" srcOrd="6" destOrd="0" presId="urn:diagrams.loki3.com/NumberedList"/>
    <dgm:cxn modelId="{39651762-1117-4F12-8B27-152E7C6A16D4}" type="presParOf" srcId="{D93B1978-7C03-439A-B6B1-6E511700712B}" destId="{F3BC3099-BCF4-46DB-93B2-43CF5F3239E8}" srcOrd="0" destOrd="0" presId="urn:diagrams.loki3.com/NumberedList"/>
    <dgm:cxn modelId="{6B1F26A7-93BA-4F2A-8295-17B9FDC830D0}" type="presParOf" srcId="{D93B1978-7C03-439A-B6B1-6E511700712B}" destId="{2CBC2D06-9120-453D-A822-1A8F99879683}"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a:solidFill>
          <a:srgbClr val="00FF00"/>
        </a:solidFill>
      </dgm:spPr>
      <dgm:t>
        <a:bodyPr/>
        <a:lstStyle/>
        <a:p>
          <a:r>
            <a:rPr lang="vi-VN" b="1" noProof="0" smtClean="0"/>
            <a:t>1</a:t>
          </a:r>
          <a:endParaRPr lang="vi-VN" b="1" noProof="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a:solidFill>
          <a:srgbClr val="00FF00"/>
        </a:solidFill>
      </dgm:spPr>
      <dgm:t>
        <a:bodyPr/>
        <a:lstStyle/>
        <a:p>
          <a:r>
            <a:rPr lang="vi-VN" b="0" noProof="0" dirty="0" smtClean="0"/>
            <a:t>Vai trò của luật pháp ATTT</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noProof="0" dirty="0" smtClean="0"/>
            <a:t>Giới thiệu chung về văn bản QPPL</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379338AE-DC9F-4A52-B28E-1291486E4517}">
      <dgm:prSet/>
      <dgm:spPr/>
      <dgm:t>
        <a:bodyPr/>
        <a:lstStyle/>
        <a:p>
          <a:r>
            <a:rPr lang="vi-VN" noProof="0" dirty="0" smtClean="0"/>
            <a:t>3</a:t>
          </a:r>
          <a:endParaRPr lang="vi-VN" noProof="0" dirty="0"/>
        </a:p>
      </dgm:t>
    </dgm:pt>
    <dgm:pt modelId="{0C779D05-F57F-49F4-AB58-6E152072210E}" type="parTrans" cxnId="{6E39188D-614A-4B96-B935-DE4D7F7BBFDE}">
      <dgm:prSet/>
      <dgm:spPr/>
      <dgm:t>
        <a:bodyPr/>
        <a:lstStyle/>
        <a:p>
          <a:endParaRPr lang="en-US"/>
        </a:p>
      </dgm:t>
    </dgm:pt>
    <dgm:pt modelId="{032C08A4-BE1B-4162-BA48-5B1D5D8815BF}" type="sibTrans" cxnId="{6E39188D-614A-4B96-B935-DE4D7F7BBFDE}">
      <dgm:prSet/>
      <dgm:spPr/>
      <dgm:t>
        <a:bodyPr/>
        <a:lstStyle/>
        <a:p>
          <a:endParaRPr lang="en-US"/>
        </a:p>
      </dgm:t>
    </dgm:pt>
    <dgm:pt modelId="{1E073F9E-A952-410B-B079-D921482E3FA4}">
      <dgm:prSet/>
      <dgm:spPr/>
      <dgm:t>
        <a:bodyPr/>
        <a:lstStyle/>
        <a:p>
          <a:r>
            <a:rPr lang="vi-VN" noProof="0" dirty="0" smtClean="0"/>
            <a:t>Một số văn bản QPPL Việt Nam về ATTT</a:t>
          </a:r>
          <a:endParaRPr lang="vi-VN" noProof="0" dirty="0"/>
        </a:p>
      </dgm:t>
    </dgm:pt>
    <dgm:pt modelId="{D650692B-9DFA-4C62-905B-EED2C95C7358}" type="parTrans" cxnId="{7DE84081-C82B-4DBF-BD2A-34FB9CB31DB4}">
      <dgm:prSet/>
      <dgm:spPr/>
      <dgm:t>
        <a:bodyPr/>
        <a:lstStyle/>
        <a:p>
          <a:endParaRPr lang="en-US"/>
        </a:p>
      </dgm:t>
    </dgm:pt>
    <dgm:pt modelId="{05857875-BC1E-454A-B60B-68199207A48E}" type="sibTrans" cxnId="{7DE84081-C82B-4DBF-BD2A-34FB9CB31DB4}">
      <dgm:prSet/>
      <dgm:spPr/>
      <dgm:t>
        <a:bodyPr/>
        <a:lstStyle/>
        <a:p>
          <a:endParaRPr lang="en-US"/>
        </a:p>
      </dgm:t>
    </dgm:pt>
    <dgm:pt modelId="{32D3E7CD-71B4-4501-BFB8-F90F71DFA817}">
      <dgm:prSet/>
      <dgm:spPr/>
      <dgm:t>
        <a:bodyPr/>
        <a:lstStyle/>
        <a:p>
          <a:r>
            <a:rPr lang="vi-VN" noProof="0" dirty="0" smtClean="0"/>
            <a:t>Đạo đức ATTT</a:t>
          </a:r>
          <a:endParaRPr lang="vi-VN" noProof="0" dirty="0"/>
        </a:p>
      </dgm:t>
    </dgm:pt>
    <dgm:pt modelId="{93A81CC9-7E9A-4869-A7E4-360488497E3C}" type="parTrans" cxnId="{0A918DEE-8C94-498B-9791-E31F8C37F80A}">
      <dgm:prSet/>
      <dgm:spPr/>
      <dgm:t>
        <a:bodyPr/>
        <a:lstStyle/>
        <a:p>
          <a:endParaRPr lang="en-US"/>
        </a:p>
      </dgm:t>
    </dgm:pt>
    <dgm:pt modelId="{56C50A93-FCB3-4CC4-B674-CC51F2666528}" type="sibTrans" cxnId="{0A918DEE-8C94-498B-9791-E31F8C37F80A}">
      <dgm:prSet/>
      <dgm:spPr/>
      <dgm:t>
        <a:bodyPr/>
        <a:lstStyle/>
        <a:p>
          <a:endParaRPr lang="en-US"/>
        </a:p>
      </dgm:t>
    </dgm:pt>
    <dgm:pt modelId="{3EC47ABF-0BCB-43F0-A661-2C2C5BF99336}">
      <dgm:prSet/>
      <dgm:spPr/>
      <dgm:t>
        <a:bodyPr/>
        <a:lstStyle/>
        <a:p>
          <a:r>
            <a:rPr lang="vi-VN" noProof="0" dirty="0" smtClean="0"/>
            <a:t>4</a:t>
          </a:r>
          <a:endParaRPr lang="vi-VN" noProof="0" dirty="0"/>
        </a:p>
      </dgm:t>
    </dgm:pt>
    <dgm:pt modelId="{2403F549-1885-4330-85D4-FB137D2E2520}" type="parTrans" cxnId="{B02E4FFD-1467-4424-B0F9-4306E09AA1E0}">
      <dgm:prSet/>
      <dgm:spPr/>
      <dgm:t>
        <a:bodyPr/>
        <a:lstStyle/>
        <a:p>
          <a:endParaRPr lang="en-US"/>
        </a:p>
      </dgm:t>
    </dgm:pt>
    <dgm:pt modelId="{6E967E82-6B24-4632-821A-1D77BA2F7E40}" type="sibTrans" cxnId="{B02E4FFD-1467-4424-B0F9-4306E09AA1E0}">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4">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4">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4">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4">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pt>
    <dgm:pt modelId="{41BCF2B2-01A0-484D-A227-D07C0152D452}" type="pres">
      <dgm:prSet presAssocID="{379338AE-DC9F-4A52-B28E-1291486E4517}" presName="composite" presStyleCnt="0"/>
      <dgm:spPr/>
    </dgm:pt>
    <dgm:pt modelId="{0C8BDA2F-5127-4262-8E68-2BE45D20E5D3}" type="pres">
      <dgm:prSet presAssocID="{379338AE-DC9F-4A52-B28E-1291486E4517}" presName="desTx" presStyleLbl="fgAccFollowNode1" presStyleIdx="2" presStyleCnt="4">
        <dgm:presLayoutVars>
          <dgm:bulletEnabled val="1"/>
        </dgm:presLayoutVars>
      </dgm:prSet>
      <dgm:spPr/>
      <dgm:t>
        <a:bodyPr/>
        <a:lstStyle/>
        <a:p>
          <a:endParaRPr lang="en-US"/>
        </a:p>
      </dgm:t>
    </dgm:pt>
    <dgm:pt modelId="{D70D653B-49D3-4408-92E5-E8EA23C919E8}" type="pres">
      <dgm:prSet presAssocID="{379338AE-DC9F-4A52-B28E-1291486E4517}" presName="labelTx" presStyleLbl="node1" presStyleIdx="2" presStyleCnt="4">
        <dgm:presLayoutVars>
          <dgm:chMax val="0"/>
          <dgm:chPref val="0"/>
          <dgm:bulletEnabled val="1"/>
        </dgm:presLayoutVars>
      </dgm:prSet>
      <dgm:spPr/>
      <dgm:t>
        <a:bodyPr/>
        <a:lstStyle/>
        <a:p>
          <a:endParaRPr lang="en-US"/>
        </a:p>
      </dgm:t>
    </dgm:pt>
    <dgm:pt modelId="{80836AE0-8A03-44BA-B943-EFD8F285EF9A}" type="pres">
      <dgm:prSet presAssocID="{032C08A4-BE1B-4162-BA48-5B1D5D8815BF}" presName="sp" presStyleCnt="0"/>
      <dgm:spPr/>
    </dgm:pt>
    <dgm:pt modelId="{D93B1978-7C03-439A-B6B1-6E511700712B}" type="pres">
      <dgm:prSet presAssocID="{3EC47ABF-0BCB-43F0-A661-2C2C5BF99336}" presName="composite" presStyleCnt="0"/>
      <dgm:spPr/>
    </dgm:pt>
    <dgm:pt modelId="{F3BC3099-BCF4-46DB-93B2-43CF5F3239E8}" type="pres">
      <dgm:prSet presAssocID="{3EC47ABF-0BCB-43F0-A661-2C2C5BF99336}" presName="desTx" presStyleLbl="fgAccFollowNode1" presStyleIdx="3" presStyleCnt="4">
        <dgm:presLayoutVars>
          <dgm:bulletEnabled val="1"/>
        </dgm:presLayoutVars>
      </dgm:prSet>
      <dgm:spPr/>
      <dgm:t>
        <a:bodyPr/>
        <a:lstStyle/>
        <a:p>
          <a:endParaRPr lang="en-US"/>
        </a:p>
      </dgm:t>
    </dgm:pt>
    <dgm:pt modelId="{2CBC2D06-9120-453D-A822-1A8F99879683}" type="pres">
      <dgm:prSet presAssocID="{3EC47ABF-0BCB-43F0-A661-2C2C5BF99336}" presName="labelTx" presStyleLbl="node1" presStyleIdx="3" presStyleCnt="4">
        <dgm:presLayoutVars>
          <dgm:chMax val="0"/>
          <dgm:chPref val="0"/>
          <dgm:bulletEnabled val="1"/>
        </dgm:presLayoutVars>
      </dgm:prSet>
      <dgm:spPr/>
      <dgm:t>
        <a:bodyPr/>
        <a:lstStyle/>
        <a:p>
          <a:endParaRPr lang="en-US"/>
        </a:p>
      </dgm:t>
    </dgm:pt>
  </dgm:ptLst>
  <dgm:cxnLst>
    <dgm:cxn modelId="{B97F3FAE-3AF0-4808-8C8A-4E9A2B41D65D}" type="presOf" srcId="{379338AE-DC9F-4A52-B28E-1291486E4517}" destId="{D70D653B-49D3-4408-92E5-E8EA23C919E8}" srcOrd="0" destOrd="0" presId="urn:diagrams.loki3.com/NumberedList"/>
    <dgm:cxn modelId="{BC8C42DE-1FE3-47D5-B6B5-91571D0EB19A}" type="presOf" srcId="{759FDF1A-46CB-4DD6-A232-39900ACE14DF}" destId="{52D715E9-012B-492D-85DB-CC49546E7451}" srcOrd="0" destOrd="0" presId="urn:diagrams.loki3.com/NumberedList"/>
    <dgm:cxn modelId="{314C4E73-477B-4DFC-A12A-BEB22C372D5A}" type="presOf" srcId="{8C66E9B3-B12D-4C23-A273-982D7F969BBC}" destId="{BDFB8683-95A4-4BBF-9344-3A0D69314DBB}" srcOrd="0" destOrd="0" presId="urn:diagrams.loki3.com/NumberedList"/>
    <dgm:cxn modelId="{3A7475B8-2D35-47D9-9864-FAFA1B445C2F}" type="presOf" srcId="{32D3E7CD-71B4-4501-BFB8-F90F71DFA817}" destId="{F3BC3099-BCF4-46DB-93B2-43CF5F3239E8}"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EE26D499-E3C7-4874-A873-C7C102CF342B}" type="presOf" srcId="{374B3CF0-3CBE-41CF-A774-9FD3C3CD3C85}" destId="{5012D0F9-E426-4C44-85B1-B5D15A7B4879}" srcOrd="0" destOrd="0" presId="urn:diagrams.loki3.com/NumberedList"/>
    <dgm:cxn modelId="{89F6AEB2-4790-487C-AC1B-D20A20054F51}" type="presOf" srcId="{9EA58EC5-7D69-4397-8093-5A4FCBD369E8}" destId="{A08A9154-0BEB-4230-91C9-16FAC1EF6E1C}" srcOrd="0" destOrd="0" presId="urn:diagrams.loki3.com/NumberedList"/>
    <dgm:cxn modelId="{0A918DEE-8C94-498B-9791-E31F8C37F80A}" srcId="{3EC47ABF-0BCB-43F0-A661-2C2C5BF99336}" destId="{32D3E7CD-71B4-4501-BFB8-F90F71DFA817}" srcOrd="0" destOrd="0" parTransId="{93A81CC9-7E9A-4869-A7E4-360488497E3C}" sibTransId="{56C50A93-FCB3-4CC4-B674-CC51F2666528}"/>
    <dgm:cxn modelId="{6E39188D-614A-4B96-B935-DE4D7F7BBFDE}" srcId="{8C66E9B3-B12D-4C23-A273-982D7F969BBC}" destId="{379338AE-DC9F-4A52-B28E-1291486E4517}" srcOrd="2" destOrd="0" parTransId="{0C779D05-F57F-49F4-AB58-6E152072210E}" sibTransId="{032C08A4-BE1B-4162-BA48-5B1D5D8815BF}"/>
    <dgm:cxn modelId="{95C15E75-FA4F-4F36-8338-38B55FBEF130}" type="presOf" srcId="{3EC47ABF-0BCB-43F0-A661-2C2C5BF99336}" destId="{2CBC2D06-9120-453D-A822-1A8F99879683}" srcOrd="0" destOrd="0" presId="urn:diagrams.loki3.com/NumberedList"/>
    <dgm:cxn modelId="{7DE84081-C82B-4DBF-BD2A-34FB9CB31DB4}" srcId="{379338AE-DC9F-4A52-B28E-1291486E4517}" destId="{1E073F9E-A952-410B-B079-D921482E3FA4}" srcOrd="0" destOrd="0" parTransId="{D650692B-9DFA-4C62-905B-EED2C95C7358}" sibTransId="{05857875-BC1E-454A-B60B-68199207A48E}"/>
    <dgm:cxn modelId="{1C7B2439-98A6-4A2B-BDB8-438079493C67}" srcId="{8C66E9B3-B12D-4C23-A273-982D7F969BBC}" destId="{759FDF1A-46CB-4DD6-A232-39900ACE14DF}" srcOrd="1" destOrd="0" parTransId="{EBD1FDD3-F3E1-4EF5-AB02-3A05A129FFE4}" sibTransId="{840B7BEC-A424-4364-B52E-A493DF1255BE}"/>
    <dgm:cxn modelId="{7F37D5C8-E16A-4389-ABBC-ABB93E9EB1A4}" srcId="{6C03E07F-ECFB-4D2F-BA96-D23DA7C5AC73}" destId="{9EA58EC5-7D69-4397-8093-5A4FCBD369E8}" srcOrd="0" destOrd="0" parTransId="{D56EEE90-AC73-4E4D-8BBC-6E0E7885DFB1}" sibTransId="{D5E5875A-C60C-4FC3-869B-722E371FA6E0}"/>
    <dgm:cxn modelId="{B02E4FFD-1467-4424-B0F9-4306E09AA1E0}" srcId="{8C66E9B3-B12D-4C23-A273-982D7F969BBC}" destId="{3EC47ABF-0BCB-43F0-A661-2C2C5BF99336}" srcOrd="3" destOrd="0" parTransId="{2403F549-1885-4330-85D4-FB137D2E2520}" sibTransId="{6E967E82-6B24-4632-821A-1D77BA2F7E40}"/>
    <dgm:cxn modelId="{1E4F1B7C-FB3D-48C4-96E1-55469EE72B83}" type="presOf" srcId="{1E073F9E-A952-410B-B079-D921482E3FA4}" destId="{0C8BDA2F-5127-4262-8E68-2BE45D20E5D3}"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CED0B9D0-E2DC-4CB1-A2C1-36298657AC7B}" type="presOf" srcId="{6C03E07F-ECFB-4D2F-BA96-D23DA7C5AC73}" destId="{7D701CF5-2CC3-48B9-A656-E2968A10AA3B}"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1222502D-08A5-4131-84B4-00FCADB02E7C}" type="presParOf" srcId="{BDFB8683-95A4-4BBF-9344-3A0D69314DBB}" destId="{EF56E1D1-AD87-41C2-83E7-8BA376BFBB39}" srcOrd="2" destOrd="0" presId="urn:diagrams.loki3.com/NumberedList"/>
    <dgm:cxn modelId="{0C33C500-A31D-48B9-A26A-5CCF9CA393EA}" type="presParOf" srcId="{EF56E1D1-AD87-41C2-83E7-8BA376BFBB39}" destId="{5012D0F9-E426-4C44-85B1-B5D15A7B4879}" srcOrd="0" destOrd="0" presId="urn:diagrams.loki3.com/NumberedList"/>
    <dgm:cxn modelId="{B986F5B9-F109-4150-A358-6E7AADB668AA}" type="presParOf" srcId="{EF56E1D1-AD87-41C2-83E7-8BA376BFBB39}" destId="{52D715E9-012B-492D-85DB-CC49546E7451}" srcOrd="1" destOrd="0" presId="urn:diagrams.loki3.com/NumberedList"/>
    <dgm:cxn modelId="{8EE88AF8-8F49-465A-8FAE-E546D8B59BB8}" type="presParOf" srcId="{BDFB8683-95A4-4BBF-9344-3A0D69314DBB}" destId="{340D62E9-71F0-4345-AA2C-58FA15EFF2EE}" srcOrd="3" destOrd="0" presId="urn:diagrams.loki3.com/NumberedList"/>
    <dgm:cxn modelId="{41E6AD03-1749-48C1-BC02-36928CABE1F9}" type="presParOf" srcId="{BDFB8683-95A4-4BBF-9344-3A0D69314DBB}" destId="{41BCF2B2-01A0-484D-A227-D07C0152D452}" srcOrd="4" destOrd="0" presId="urn:diagrams.loki3.com/NumberedList"/>
    <dgm:cxn modelId="{759F8297-5756-47A3-89A7-AC9CA0734200}" type="presParOf" srcId="{41BCF2B2-01A0-484D-A227-D07C0152D452}" destId="{0C8BDA2F-5127-4262-8E68-2BE45D20E5D3}" srcOrd="0" destOrd="0" presId="urn:diagrams.loki3.com/NumberedList"/>
    <dgm:cxn modelId="{603F48AB-312C-4DC5-A933-B8160868015E}" type="presParOf" srcId="{41BCF2B2-01A0-484D-A227-D07C0152D452}" destId="{D70D653B-49D3-4408-92E5-E8EA23C919E8}" srcOrd="1" destOrd="0" presId="urn:diagrams.loki3.com/NumberedList"/>
    <dgm:cxn modelId="{4CF6C95D-21F3-4CBA-A9D6-B1A2212A77BE}" type="presParOf" srcId="{BDFB8683-95A4-4BBF-9344-3A0D69314DBB}" destId="{80836AE0-8A03-44BA-B943-EFD8F285EF9A}" srcOrd="5" destOrd="0" presId="urn:diagrams.loki3.com/NumberedList"/>
    <dgm:cxn modelId="{DB905002-1587-498E-9A2C-B92586FBCA22}" type="presParOf" srcId="{BDFB8683-95A4-4BBF-9344-3A0D69314DBB}" destId="{D93B1978-7C03-439A-B6B1-6E511700712B}" srcOrd="6" destOrd="0" presId="urn:diagrams.loki3.com/NumberedList"/>
    <dgm:cxn modelId="{39651762-1117-4F12-8B27-152E7C6A16D4}" type="presParOf" srcId="{D93B1978-7C03-439A-B6B1-6E511700712B}" destId="{F3BC3099-BCF4-46DB-93B2-43CF5F3239E8}" srcOrd="0" destOrd="0" presId="urn:diagrams.loki3.com/NumberedList"/>
    <dgm:cxn modelId="{6B1F26A7-93BA-4F2A-8295-17B9FDC830D0}" type="presParOf" srcId="{D93B1978-7C03-439A-B6B1-6E511700712B}" destId="{2CBC2D06-9120-453D-A822-1A8F99879683}"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dgm:t>
        <a:bodyPr/>
        <a:lstStyle/>
        <a:p>
          <a:r>
            <a:rPr lang="vi-VN" b="1" noProof="0" smtClean="0"/>
            <a:t>1</a:t>
          </a:r>
          <a:endParaRPr lang="vi-VN" b="1" noProof="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dirty="0" smtClean="0"/>
            <a:t>Vai trò của luật pháp ATTT</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a:solidFill>
          <a:srgbClr val="00FF00"/>
        </a:solidFill>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a:solidFill>
          <a:srgbClr val="00FF00"/>
        </a:solidFill>
      </dgm:spPr>
      <dgm:t>
        <a:bodyPr/>
        <a:lstStyle/>
        <a:p>
          <a:r>
            <a:rPr lang="vi-VN" noProof="0" dirty="0" smtClean="0"/>
            <a:t>Giới thiệu chung về văn bản QPPL</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379338AE-DC9F-4A52-B28E-1291486E4517}">
      <dgm:prSet/>
      <dgm:spPr/>
      <dgm:t>
        <a:bodyPr/>
        <a:lstStyle/>
        <a:p>
          <a:r>
            <a:rPr lang="vi-VN" noProof="0" dirty="0" smtClean="0"/>
            <a:t>3</a:t>
          </a:r>
          <a:endParaRPr lang="vi-VN" noProof="0" dirty="0"/>
        </a:p>
      </dgm:t>
    </dgm:pt>
    <dgm:pt modelId="{0C779D05-F57F-49F4-AB58-6E152072210E}" type="parTrans" cxnId="{6E39188D-614A-4B96-B935-DE4D7F7BBFDE}">
      <dgm:prSet/>
      <dgm:spPr/>
      <dgm:t>
        <a:bodyPr/>
        <a:lstStyle/>
        <a:p>
          <a:endParaRPr lang="en-US"/>
        </a:p>
      </dgm:t>
    </dgm:pt>
    <dgm:pt modelId="{032C08A4-BE1B-4162-BA48-5B1D5D8815BF}" type="sibTrans" cxnId="{6E39188D-614A-4B96-B935-DE4D7F7BBFDE}">
      <dgm:prSet/>
      <dgm:spPr/>
      <dgm:t>
        <a:bodyPr/>
        <a:lstStyle/>
        <a:p>
          <a:endParaRPr lang="en-US"/>
        </a:p>
      </dgm:t>
    </dgm:pt>
    <dgm:pt modelId="{1E073F9E-A952-410B-B079-D921482E3FA4}">
      <dgm:prSet/>
      <dgm:spPr/>
      <dgm:t>
        <a:bodyPr/>
        <a:lstStyle/>
        <a:p>
          <a:r>
            <a:rPr lang="vi-VN" noProof="0" dirty="0" smtClean="0"/>
            <a:t>Một số văn bản QPPL Việt Nam về ATTT</a:t>
          </a:r>
          <a:endParaRPr lang="vi-VN" noProof="0" dirty="0"/>
        </a:p>
      </dgm:t>
    </dgm:pt>
    <dgm:pt modelId="{D650692B-9DFA-4C62-905B-EED2C95C7358}" type="parTrans" cxnId="{7DE84081-C82B-4DBF-BD2A-34FB9CB31DB4}">
      <dgm:prSet/>
      <dgm:spPr/>
      <dgm:t>
        <a:bodyPr/>
        <a:lstStyle/>
        <a:p>
          <a:endParaRPr lang="en-US"/>
        </a:p>
      </dgm:t>
    </dgm:pt>
    <dgm:pt modelId="{05857875-BC1E-454A-B60B-68199207A48E}" type="sibTrans" cxnId="{7DE84081-C82B-4DBF-BD2A-34FB9CB31DB4}">
      <dgm:prSet/>
      <dgm:spPr/>
      <dgm:t>
        <a:bodyPr/>
        <a:lstStyle/>
        <a:p>
          <a:endParaRPr lang="en-US"/>
        </a:p>
      </dgm:t>
    </dgm:pt>
    <dgm:pt modelId="{32D3E7CD-71B4-4501-BFB8-F90F71DFA817}">
      <dgm:prSet/>
      <dgm:spPr/>
      <dgm:t>
        <a:bodyPr/>
        <a:lstStyle/>
        <a:p>
          <a:r>
            <a:rPr lang="vi-VN" noProof="0" dirty="0" smtClean="0"/>
            <a:t>Đạo đức ATTT</a:t>
          </a:r>
          <a:endParaRPr lang="vi-VN" noProof="0" dirty="0"/>
        </a:p>
      </dgm:t>
    </dgm:pt>
    <dgm:pt modelId="{93A81CC9-7E9A-4869-A7E4-360488497E3C}" type="parTrans" cxnId="{0A918DEE-8C94-498B-9791-E31F8C37F80A}">
      <dgm:prSet/>
      <dgm:spPr/>
      <dgm:t>
        <a:bodyPr/>
        <a:lstStyle/>
        <a:p>
          <a:endParaRPr lang="en-US"/>
        </a:p>
      </dgm:t>
    </dgm:pt>
    <dgm:pt modelId="{56C50A93-FCB3-4CC4-B674-CC51F2666528}" type="sibTrans" cxnId="{0A918DEE-8C94-498B-9791-E31F8C37F80A}">
      <dgm:prSet/>
      <dgm:spPr/>
      <dgm:t>
        <a:bodyPr/>
        <a:lstStyle/>
        <a:p>
          <a:endParaRPr lang="en-US"/>
        </a:p>
      </dgm:t>
    </dgm:pt>
    <dgm:pt modelId="{3EC47ABF-0BCB-43F0-A661-2C2C5BF99336}">
      <dgm:prSet/>
      <dgm:spPr/>
      <dgm:t>
        <a:bodyPr/>
        <a:lstStyle/>
        <a:p>
          <a:r>
            <a:rPr lang="vi-VN" noProof="0" dirty="0" smtClean="0"/>
            <a:t>4</a:t>
          </a:r>
          <a:endParaRPr lang="vi-VN" noProof="0" dirty="0"/>
        </a:p>
      </dgm:t>
    </dgm:pt>
    <dgm:pt modelId="{2403F549-1885-4330-85D4-FB137D2E2520}" type="parTrans" cxnId="{B02E4FFD-1467-4424-B0F9-4306E09AA1E0}">
      <dgm:prSet/>
      <dgm:spPr/>
      <dgm:t>
        <a:bodyPr/>
        <a:lstStyle/>
        <a:p>
          <a:endParaRPr lang="en-US"/>
        </a:p>
      </dgm:t>
    </dgm:pt>
    <dgm:pt modelId="{6E967E82-6B24-4632-821A-1D77BA2F7E40}" type="sibTrans" cxnId="{B02E4FFD-1467-4424-B0F9-4306E09AA1E0}">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4">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4">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4">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4">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pt>
    <dgm:pt modelId="{41BCF2B2-01A0-484D-A227-D07C0152D452}" type="pres">
      <dgm:prSet presAssocID="{379338AE-DC9F-4A52-B28E-1291486E4517}" presName="composite" presStyleCnt="0"/>
      <dgm:spPr/>
    </dgm:pt>
    <dgm:pt modelId="{0C8BDA2F-5127-4262-8E68-2BE45D20E5D3}" type="pres">
      <dgm:prSet presAssocID="{379338AE-DC9F-4A52-B28E-1291486E4517}" presName="desTx" presStyleLbl="fgAccFollowNode1" presStyleIdx="2" presStyleCnt="4">
        <dgm:presLayoutVars>
          <dgm:bulletEnabled val="1"/>
        </dgm:presLayoutVars>
      </dgm:prSet>
      <dgm:spPr/>
      <dgm:t>
        <a:bodyPr/>
        <a:lstStyle/>
        <a:p>
          <a:endParaRPr lang="en-US"/>
        </a:p>
      </dgm:t>
    </dgm:pt>
    <dgm:pt modelId="{D70D653B-49D3-4408-92E5-E8EA23C919E8}" type="pres">
      <dgm:prSet presAssocID="{379338AE-DC9F-4A52-B28E-1291486E4517}" presName="labelTx" presStyleLbl="node1" presStyleIdx="2" presStyleCnt="4">
        <dgm:presLayoutVars>
          <dgm:chMax val="0"/>
          <dgm:chPref val="0"/>
          <dgm:bulletEnabled val="1"/>
        </dgm:presLayoutVars>
      </dgm:prSet>
      <dgm:spPr/>
      <dgm:t>
        <a:bodyPr/>
        <a:lstStyle/>
        <a:p>
          <a:endParaRPr lang="en-US"/>
        </a:p>
      </dgm:t>
    </dgm:pt>
    <dgm:pt modelId="{80836AE0-8A03-44BA-B943-EFD8F285EF9A}" type="pres">
      <dgm:prSet presAssocID="{032C08A4-BE1B-4162-BA48-5B1D5D8815BF}" presName="sp" presStyleCnt="0"/>
      <dgm:spPr/>
    </dgm:pt>
    <dgm:pt modelId="{D93B1978-7C03-439A-B6B1-6E511700712B}" type="pres">
      <dgm:prSet presAssocID="{3EC47ABF-0BCB-43F0-A661-2C2C5BF99336}" presName="composite" presStyleCnt="0"/>
      <dgm:spPr/>
    </dgm:pt>
    <dgm:pt modelId="{F3BC3099-BCF4-46DB-93B2-43CF5F3239E8}" type="pres">
      <dgm:prSet presAssocID="{3EC47ABF-0BCB-43F0-A661-2C2C5BF99336}" presName="desTx" presStyleLbl="fgAccFollowNode1" presStyleIdx="3" presStyleCnt="4">
        <dgm:presLayoutVars>
          <dgm:bulletEnabled val="1"/>
        </dgm:presLayoutVars>
      </dgm:prSet>
      <dgm:spPr/>
      <dgm:t>
        <a:bodyPr/>
        <a:lstStyle/>
        <a:p>
          <a:endParaRPr lang="en-US"/>
        </a:p>
      </dgm:t>
    </dgm:pt>
    <dgm:pt modelId="{2CBC2D06-9120-453D-A822-1A8F99879683}" type="pres">
      <dgm:prSet presAssocID="{3EC47ABF-0BCB-43F0-A661-2C2C5BF99336}" presName="labelTx" presStyleLbl="node1" presStyleIdx="3" presStyleCnt="4">
        <dgm:presLayoutVars>
          <dgm:chMax val="0"/>
          <dgm:chPref val="0"/>
          <dgm:bulletEnabled val="1"/>
        </dgm:presLayoutVars>
      </dgm:prSet>
      <dgm:spPr/>
      <dgm:t>
        <a:bodyPr/>
        <a:lstStyle/>
        <a:p>
          <a:endParaRPr lang="en-US"/>
        </a:p>
      </dgm:t>
    </dgm:pt>
  </dgm:ptLst>
  <dgm:cxnLst>
    <dgm:cxn modelId="{B97F3FAE-3AF0-4808-8C8A-4E9A2B41D65D}" type="presOf" srcId="{379338AE-DC9F-4A52-B28E-1291486E4517}" destId="{D70D653B-49D3-4408-92E5-E8EA23C919E8}" srcOrd="0" destOrd="0" presId="urn:diagrams.loki3.com/NumberedList"/>
    <dgm:cxn modelId="{BC8C42DE-1FE3-47D5-B6B5-91571D0EB19A}" type="presOf" srcId="{759FDF1A-46CB-4DD6-A232-39900ACE14DF}" destId="{52D715E9-012B-492D-85DB-CC49546E7451}" srcOrd="0" destOrd="0" presId="urn:diagrams.loki3.com/NumberedList"/>
    <dgm:cxn modelId="{314C4E73-477B-4DFC-A12A-BEB22C372D5A}" type="presOf" srcId="{8C66E9B3-B12D-4C23-A273-982D7F969BBC}" destId="{BDFB8683-95A4-4BBF-9344-3A0D69314DBB}" srcOrd="0" destOrd="0" presId="urn:diagrams.loki3.com/NumberedList"/>
    <dgm:cxn modelId="{3A7475B8-2D35-47D9-9864-FAFA1B445C2F}" type="presOf" srcId="{32D3E7CD-71B4-4501-BFB8-F90F71DFA817}" destId="{F3BC3099-BCF4-46DB-93B2-43CF5F3239E8}"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EE26D499-E3C7-4874-A873-C7C102CF342B}" type="presOf" srcId="{374B3CF0-3CBE-41CF-A774-9FD3C3CD3C85}" destId="{5012D0F9-E426-4C44-85B1-B5D15A7B4879}" srcOrd="0" destOrd="0" presId="urn:diagrams.loki3.com/NumberedList"/>
    <dgm:cxn modelId="{89F6AEB2-4790-487C-AC1B-D20A20054F51}" type="presOf" srcId="{9EA58EC5-7D69-4397-8093-5A4FCBD369E8}" destId="{A08A9154-0BEB-4230-91C9-16FAC1EF6E1C}" srcOrd="0" destOrd="0" presId="urn:diagrams.loki3.com/NumberedList"/>
    <dgm:cxn modelId="{0A918DEE-8C94-498B-9791-E31F8C37F80A}" srcId="{3EC47ABF-0BCB-43F0-A661-2C2C5BF99336}" destId="{32D3E7CD-71B4-4501-BFB8-F90F71DFA817}" srcOrd="0" destOrd="0" parTransId="{93A81CC9-7E9A-4869-A7E4-360488497E3C}" sibTransId="{56C50A93-FCB3-4CC4-B674-CC51F2666528}"/>
    <dgm:cxn modelId="{6E39188D-614A-4B96-B935-DE4D7F7BBFDE}" srcId="{8C66E9B3-B12D-4C23-A273-982D7F969BBC}" destId="{379338AE-DC9F-4A52-B28E-1291486E4517}" srcOrd="2" destOrd="0" parTransId="{0C779D05-F57F-49F4-AB58-6E152072210E}" sibTransId="{032C08A4-BE1B-4162-BA48-5B1D5D8815BF}"/>
    <dgm:cxn modelId="{95C15E75-FA4F-4F36-8338-38B55FBEF130}" type="presOf" srcId="{3EC47ABF-0BCB-43F0-A661-2C2C5BF99336}" destId="{2CBC2D06-9120-453D-A822-1A8F99879683}" srcOrd="0" destOrd="0" presId="urn:diagrams.loki3.com/NumberedList"/>
    <dgm:cxn modelId="{7DE84081-C82B-4DBF-BD2A-34FB9CB31DB4}" srcId="{379338AE-DC9F-4A52-B28E-1291486E4517}" destId="{1E073F9E-A952-410B-B079-D921482E3FA4}" srcOrd="0" destOrd="0" parTransId="{D650692B-9DFA-4C62-905B-EED2C95C7358}" sibTransId="{05857875-BC1E-454A-B60B-68199207A48E}"/>
    <dgm:cxn modelId="{1C7B2439-98A6-4A2B-BDB8-438079493C67}" srcId="{8C66E9B3-B12D-4C23-A273-982D7F969BBC}" destId="{759FDF1A-46CB-4DD6-A232-39900ACE14DF}" srcOrd="1" destOrd="0" parTransId="{EBD1FDD3-F3E1-4EF5-AB02-3A05A129FFE4}" sibTransId="{840B7BEC-A424-4364-B52E-A493DF1255BE}"/>
    <dgm:cxn modelId="{7F37D5C8-E16A-4389-ABBC-ABB93E9EB1A4}" srcId="{6C03E07F-ECFB-4D2F-BA96-D23DA7C5AC73}" destId="{9EA58EC5-7D69-4397-8093-5A4FCBD369E8}" srcOrd="0" destOrd="0" parTransId="{D56EEE90-AC73-4E4D-8BBC-6E0E7885DFB1}" sibTransId="{D5E5875A-C60C-4FC3-869B-722E371FA6E0}"/>
    <dgm:cxn modelId="{B02E4FFD-1467-4424-B0F9-4306E09AA1E0}" srcId="{8C66E9B3-B12D-4C23-A273-982D7F969BBC}" destId="{3EC47ABF-0BCB-43F0-A661-2C2C5BF99336}" srcOrd="3" destOrd="0" parTransId="{2403F549-1885-4330-85D4-FB137D2E2520}" sibTransId="{6E967E82-6B24-4632-821A-1D77BA2F7E40}"/>
    <dgm:cxn modelId="{1E4F1B7C-FB3D-48C4-96E1-55469EE72B83}" type="presOf" srcId="{1E073F9E-A952-410B-B079-D921482E3FA4}" destId="{0C8BDA2F-5127-4262-8E68-2BE45D20E5D3}"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CED0B9D0-E2DC-4CB1-A2C1-36298657AC7B}" type="presOf" srcId="{6C03E07F-ECFB-4D2F-BA96-D23DA7C5AC73}" destId="{7D701CF5-2CC3-48B9-A656-E2968A10AA3B}"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1222502D-08A5-4131-84B4-00FCADB02E7C}" type="presParOf" srcId="{BDFB8683-95A4-4BBF-9344-3A0D69314DBB}" destId="{EF56E1D1-AD87-41C2-83E7-8BA376BFBB39}" srcOrd="2" destOrd="0" presId="urn:diagrams.loki3.com/NumberedList"/>
    <dgm:cxn modelId="{0C33C500-A31D-48B9-A26A-5CCF9CA393EA}" type="presParOf" srcId="{EF56E1D1-AD87-41C2-83E7-8BA376BFBB39}" destId="{5012D0F9-E426-4C44-85B1-B5D15A7B4879}" srcOrd="0" destOrd="0" presId="urn:diagrams.loki3.com/NumberedList"/>
    <dgm:cxn modelId="{B986F5B9-F109-4150-A358-6E7AADB668AA}" type="presParOf" srcId="{EF56E1D1-AD87-41C2-83E7-8BA376BFBB39}" destId="{52D715E9-012B-492D-85DB-CC49546E7451}" srcOrd="1" destOrd="0" presId="urn:diagrams.loki3.com/NumberedList"/>
    <dgm:cxn modelId="{8EE88AF8-8F49-465A-8FAE-E546D8B59BB8}" type="presParOf" srcId="{BDFB8683-95A4-4BBF-9344-3A0D69314DBB}" destId="{340D62E9-71F0-4345-AA2C-58FA15EFF2EE}" srcOrd="3" destOrd="0" presId="urn:diagrams.loki3.com/NumberedList"/>
    <dgm:cxn modelId="{41E6AD03-1749-48C1-BC02-36928CABE1F9}" type="presParOf" srcId="{BDFB8683-95A4-4BBF-9344-3A0D69314DBB}" destId="{41BCF2B2-01A0-484D-A227-D07C0152D452}" srcOrd="4" destOrd="0" presId="urn:diagrams.loki3.com/NumberedList"/>
    <dgm:cxn modelId="{759F8297-5756-47A3-89A7-AC9CA0734200}" type="presParOf" srcId="{41BCF2B2-01A0-484D-A227-D07C0152D452}" destId="{0C8BDA2F-5127-4262-8E68-2BE45D20E5D3}" srcOrd="0" destOrd="0" presId="urn:diagrams.loki3.com/NumberedList"/>
    <dgm:cxn modelId="{603F48AB-312C-4DC5-A933-B8160868015E}" type="presParOf" srcId="{41BCF2B2-01A0-484D-A227-D07C0152D452}" destId="{D70D653B-49D3-4408-92E5-E8EA23C919E8}" srcOrd="1" destOrd="0" presId="urn:diagrams.loki3.com/NumberedList"/>
    <dgm:cxn modelId="{4CF6C95D-21F3-4CBA-A9D6-B1A2212A77BE}" type="presParOf" srcId="{BDFB8683-95A4-4BBF-9344-3A0D69314DBB}" destId="{80836AE0-8A03-44BA-B943-EFD8F285EF9A}" srcOrd="5" destOrd="0" presId="urn:diagrams.loki3.com/NumberedList"/>
    <dgm:cxn modelId="{DB905002-1587-498E-9A2C-B92586FBCA22}" type="presParOf" srcId="{BDFB8683-95A4-4BBF-9344-3A0D69314DBB}" destId="{D93B1978-7C03-439A-B6B1-6E511700712B}" srcOrd="6" destOrd="0" presId="urn:diagrams.loki3.com/NumberedList"/>
    <dgm:cxn modelId="{39651762-1117-4F12-8B27-152E7C6A16D4}" type="presParOf" srcId="{D93B1978-7C03-439A-B6B1-6E511700712B}" destId="{F3BC3099-BCF4-46DB-93B2-43CF5F3239E8}" srcOrd="0" destOrd="0" presId="urn:diagrams.loki3.com/NumberedList"/>
    <dgm:cxn modelId="{6B1F26A7-93BA-4F2A-8295-17B9FDC830D0}" type="presParOf" srcId="{D93B1978-7C03-439A-B6B1-6E511700712B}" destId="{2CBC2D06-9120-453D-A822-1A8F99879683}"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dgm:t>
        <a:bodyPr/>
        <a:lstStyle/>
        <a:p>
          <a:r>
            <a:rPr lang="vi-VN" b="1" noProof="0" smtClean="0"/>
            <a:t>1</a:t>
          </a:r>
          <a:endParaRPr lang="vi-VN" b="1" noProof="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dirty="0" smtClean="0"/>
            <a:t>Vai trò của luật pháp ATTT</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noProof="0" dirty="0" smtClean="0"/>
            <a:t>Giới thiệu chung về văn bản QPPL</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379338AE-DC9F-4A52-B28E-1291486E4517}">
      <dgm:prSet/>
      <dgm:spPr>
        <a:solidFill>
          <a:srgbClr val="00FF00"/>
        </a:solidFill>
      </dgm:spPr>
      <dgm:t>
        <a:bodyPr/>
        <a:lstStyle/>
        <a:p>
          <a:r>
            <a:rPr lang="vi-VN" noProof="0" dirty="0" smtClean="0"/>
            <a:t>3</a:t>
          </a:r>
          <a:endParaRPr lang="vi-VN" noProof="0" dirty="0"/>
        </a:p>
      </dgm:t>
    </dgm:pt>
    <dgm:pt modelId="{0C779D05-F57F-49F4-AB58-6E152072210E}" type="parTrans" cxnId="{6E39188D-614A-4B96-B935-DE4D7F7BBFDE}">
      <dgm:prSet/>
      <dgm:spPr/>
      <dgm:t>
        <a:bodyPr/>
        <a:lstStyle/>
        <a:p>
          <a:endParaRPr lang="en-US"/>
        </a:p>
      </dgm:t>
    </dgm:pt>
    <dgm:pt modelId="{032C08A4-BE1B-4162-BA48-5B1D5D8815BF}" type="sibTrans" cxnId="{6E39188D-614A-4B96-B935-DE4D7F7BBFDE}">
      <dgm:prSet/>
      <dgm:spPr/>
      <dgm:t>
        <a:bodyPr/>
        <a:lstStyle/>
        <a:p>
          <a:endParaRPr lang="en-US"/>
        </a:p>
      </dgm:t>
    </dgm:pt>
    <dgm:pt modelId="{1E073F9E-A952-410B-B079-D921482E3FA4}">
      <dgm:prSet/>
      <dgm:spPr>
        <a:solidFill>
          <a:srgbClr val="00FF00"/>
        </a:solidFill>
      </dgm:spPr>
      <dgm:t>
        <a:bodyPr/>
        <a:lstStyle/>
        <a:p>
          <a:r>
            <a:rPr lang="vi-VN" noProof="0" dirty="0" smtClean="0"/>
            <a:t>Một số văn bản QPPL Việt Nam về ATTT</a:t>
          </a:r>
          <a:endParaRPr lang="vi-VN" noProof="0" dirty="0"/>
        </a:p>
      </dgm:t>
    </dgm:pt>
    <dgm:pt modelId="{D650692B-9DFA-4C62-905B-EED2C95C7358}" type="parTrans" cxnId="{7DE84081-C82B-4DBF-BD2A-34FB9CB31DB4}">
      <dgm:prSet/>
      <dgm:spPr/>
      <dgm:t>
        <a:bodyPr/>
        <a:lstStyle/>
        <a:p>
          <a:endParaRPr lang="en-US"/>
        </a:p>
      </dgm:t>
    </dgm:pt>
    <dgm:pt modelId="{05857875-BC1E-454A-B60B-68199207A48E}" type="sibTrans" cxnId="{7DE84081-C82B-4DBF-BD2A-34FB9CB31DB4}">
      <dgm:prSet/>
      <dgm:spPr/>
      <dgm:t>
        <a:bodyPr/>
        <a:lstStyle/>
        <a:p>
          <a:endParaRPr lang="en-US"/>
        </a:p>
      </dgm:t>
    </dgm:pt>
    <dgm:pt modelId="{32D3E7CD-71B4-4501-BFB8-F90F71DFA817}">
      <dgm:prSet/>
      <dgm:spPr/>
      <dgm:t>
        <a:bodyPr/>
        <a:lstStyle/>
        <a:p>
          <a:r>
            <a:rPr lang="vi-VN" noProof="0" dirty="0" smtClean="0"/>
            <a:t>Đạo đức ATTT</a:t>
          </a:r>
          <a:endParaRPr lang="vi-VN" noProof="0" dirty="0"/>
        </a:p>
      </dgm:t>
    </dgm:pt>
    <dgm:pt modelId="{93A81CC9-7E9A-4869-A7E4-360488497E3C}" type="parTrans" cxnId="{0A918DEE-8C94-498B-9791-E31F8C37F80A}">
      <dgm:prSet/>
      <dgm:spPr/>
      <dgm:t>
        <a:bodyPr/>
        <a:lstStyle/>
        <a:p>
          <a:endParaRPr lang="en-US"/>
        </a:p>
      </dgm:t>
    </dgm:pt>
    <dgm:pt modelId="{56C50A93-FCB3-4CC4-B674-CC51F2666528}" type="sibTrans" cxnId="{0A918DEE-8C94-498B-9791-E31F8C37F80A}">
      <dgm:prSet/>
      <dgm:spPr/>
      <dgm:t>
        <a:bodyPr/>
        <a:lstStyle/>
        <a:p>
          <a:endParaRPr lang="en-US"/>
        </a:p>
      </dgm:t>
    </dgm:pt>
    <dgm:pt modelId="{3EC47ABF-0BCB-43F0-A661-2C2C5BF99336}">
      <dgm:prSet/>
      <dgm:spPr/>
      <dgm:t>
        <a:bodyPr/>
        <a:lstStyle/>
        <a:p>
          <a:r>
            <a:rPr lang="vi-VN" noProof="0" dirty="0" smtClean="0"/>
            <a:t>4</a:t>
          </a:r>
          <a:endParaRPr lang="vi-VN" noProof="0" dirty="0"/>
        </a:p>
      </dgm:t>
    </dgm:pt>
    <dgm:pt modelId="{2403F549-1885-4330-85D4-FB137D2E2520}" type="parTrans" cxnId="{B02E4FFD-1467-4424-B0F9-4306E09AA1E0}">
      <dgm:prSet/>
      <dgm:spPr/>
      <dgm:t>
        <a:bodyPr/>
        <a:lstStyle/>
        <a:p>
          <a:endParaRPr lang="en-US"/>
        </a:p>
      </dgm:t>
    </dgm:pt>
    <dgm:pt modelId="{6E967E82-6B24-4632-821A-1D77BA2F7E40}" type="sibTrans" cxnId="{B02E4FFD-1467-4424-B0F9-4306E09AA1E0}">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4">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4">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4">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4">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pt>
    <dgm:pt modelId="{41BCF2B2-01A0-484D-A227-D07C0152D452}" type="pres">
      <dgm:prSet presAssocID="{379338AE-DC9F-4A52-B28E-1291486E4517}" presName="composite" presStyleCnt="0"/>
      <dgm:spPr/>
    </dgm:pt>
    <dgm:pt modelId="{0C8BDA2F-5127-4262-8E68-2BE45D20E5D3}" type="pres">
      <dgm:prSet presAssocID="{379338AE-DC9F-4A52-B28E-1291486E4517}" presName="desTx" presStyleLbl="fgAccFollowNode1" presStyleIdx="2" presStyleCnt="4">
        <dgm:presLayoutVars>
          <dgm:bulletEnabled val="1"/>
        </dgm:presLayoutVars>
      </dgm:prSet>
      <dgm:spPr/>
      <dgm:t>
        <a:bodyPr/>
        <a:lstStyle/>
        <a:p>
          <a:endParaRPr lang="en-US"/>
        </a:p>
      </dgm:t>
    </dgm:pt>
    <dgm:pt modelId="{D70D653B-49D3-4408-92E5-E8EA23C919E8}" type="pres">
      <dgm:prSet presAssocID="{379338AE-DC9F-4A52-B28E-1291486E4517}" presName="labelTx" presStyleLbl="node1" presStyleIdx="2" presStyleCnt="4">
        <dgm:presLayoutVars>
          <dgm:chMax val="0"/>
          <dgm:chPref val="0"/>
          <dgm:bulletEnabled val="1"/>
        </dgm:presLayoutVars>
      </dgm:prSet>
      <dgm:spPr/>
      <dgm:t>
        <a:bodyPr/>
        <a:lstStyle/>
        <a:p>
          <a:endParaRPr lang="en-US"/>
        </a:p>
      </dgm:t>
    </dgm:pt>
    <dgm:pt modelId="{80836AE0-8A03-44BA-B943-EFD8F285EF9A}" type="pres">
      <dgm:prSet presAssocID="{032C08A4-BE1B-4162-BA48-5B1D5D8815BF}" presName="sp" presStyleCnt="0"/>
      <dgm:spPr/>
    </dgm:pt>
    <dgm:pt modelId="{D93B1978-7C03-439A-B6B1-6E511700712B}" type="pres">
      <dgm:prSet presAssocID="{3EC47ABF-0BCB-43F0-A661-2C2C5BF99336}" presName="composite" presStyleCnt="0"/>
      <dgm:spPr/>
    </dgm:pt>
    <dgm:pt modelId="{F3BC3099-BCF4-46DB-93B2-43CF5F3239E8}" type="pres">
      <dgm:prSet presAssocID="{3EC47ABF-0BCB-43F0-A661-2C2C5BF99336}" presName="desTx" presStyleLbl="fgAccFollowNode1" presStyleIdx="3" presStyleCnt="4">
        <dgm:presLayoutVars>
          <dgm:bulletEnabled val="1"/>
        </dgm:presLayoutVars>
      </dgm:prSet>
      <dgm:spPr/>
      <dgm:t>
        <a:bodyPr/>
        <a:lstStyle/>
        <a:p>
          <a:endParaRPr lang="en-US"/>
        </a:p>
      </dgm:t>
    </dgm:pt>
    <dgm:pt modelId="{2CBC2D06-9120-453D-A822-1A8F99879683}" type="pres">
      <dgm:prSet presAssocID="{3EC47ABF-0BCB-43F0-A661-2C2C5BF99336}" presName="labelTx" presStyleLbl="node1" presStyleIdx="3" presStyleCnt="4">
        <dgm:presLayoutVars>
          <dgm:chMax val="0"/>
          <dgm:chPref val="0"/>
          <dgm:bulletEnabled val="1"/>
        </dgm:presLayoutVars>
      </dgm:prSet>
      <dgm:spPr/>
      <dgm:t>
        <a:bodyPr/>
        <a:lstStyle/>
        <a:p>
          <a:endParaRPr lang="en-US"/>
        </a:p>
      </dgm:t>
    </dgm:pt>
  </dgm:ptLst>
  <dgm:cxnLst>
    <dgm:cxn modelId="{B97F3FAE-3AF0-4808-8C8A-4E9A2B41D65D}" type="presOf" srcId="{379338AE-DC9F-4A52-B28E-1291486E4517}" destId="{D70D653B-49D3-4408-92E5-E8EA23C919E8}" srcOrd="0" destOrd="0" presId="urn:diagrams.loki3.com/NumberedList"/>
    <dgm:cxn modelId="{BC8C42DE-1FE3-47D5-B6B5-91571D0EB19A}" type="presOf" srcId="{759FDF1A-46CB-4DD6-A232-39900ACE14DF}" destId="{52D715E9-012B-492D-85DB-CC49546E7451}" srcOrd="0" destOrd="0" presId="urn:diagrams.loki3.com/NumberedList"/>
    <dgm:cxn modelId="{314C4E73-477B-4DFC-A12A-BEB22C372D5A}" type="presOf" srcId="{8C66E9B3-B12D-4C23-A273-982D7F969BBC}" destId="{BDFB8683-95A4-4BBF-9344-3A0D69314DBB}" srcOrd="0" destOrd="0" presId="urn:diagrams.loki3.com/NumberedList"/>
    <dgm:cxn modelId="{3A7475B8-2D35-47D9-9864-FAFA1B445C2F}" type="presOf" srcId="{32D3E7CD-71B4-4501-BFB8-F90F71DFA817}" destId="{F3BC3099-BCF4-46DB-93B2-43CF5F3239E8}"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EE26D499-E3C7-4874-A873-C7C102CF342B}" type="presOf" srcId="{374B3CF0-3CBE-41CF-A774-9FD3C3CD3C85}" destId="{5012D0F9-E426-4C44-85B1-B5D15A7B4879}" srcOrd="0" destOrd="0" presId="urn:diagrams.loki3.com/NumberedList"/>
    <dgm:cxn modelId="{89F6AEB2-4790-487C-AC1B-D20A20054F51}" type="presOf" srcId="{9EA58EC5-7D69-4397-8093-5A4FCBD369E8}" destId="{A08A9154-0BEB-4230-91C9-16FAC1EF6E1C}" srcOrd="0" destOrd="0" presId="urn:diagrams.loki3.com/NumberedList"/>
    <dgm:cxn modelId="{0A918DEE-8C94-498B-9791-E31F8C37F80A}" srcId="{3EC47ABF-0BCB-43F0-A661-2C2C5BF99336}" destId="{32D3E7CD-71B4-4501-BFB8-F90F71DFA817}" srcOrd="0" destOrd="0" parTransId="{93A81CC9-7E9A-4869-A7E4-360488497E3C}" sibTransId="{56C50A93-FCB3-4CC4-B674-CC51F2666528}"/>
    <dgm:cxn modelId="{6E39188D-614A-4B96-B935-DE4D7F7BBFDE}" srcId="{8C66E9B3-B12D-4C23-A273-982D7F969BBC}" destId="{379338AE-DC9F-4A52-B28E-1291486E4517}" srcOrd="2" destOrd="0" parTransId="{0C779D05-F57F-49F4-AB58-6E152072210E}" sibTransId="{032C08A4-BE1B-4162-BA48-5B1D5D8815BF}"/>
    <dgm:cxn modelId="{95C15E75-FA4F-4F36-8338-38B55FBEF130}" type="presOf" srcId="{3EC47ABF-0BCB-43F0-A661-2C2C5BF99336}" destId="{2CBC2D06-9120-453D-A822-1A8F99879683}" srcOrd="0" destOrd="0" presId="urn:diagrams.loki3.com/NumberedList"/>
    <dgm:cxn modelId="{7DE84081-C82B-4DBF-BD2A-34FB9CB31DB4}" srcId="{379338AE-DC9F-4A52-B28E-1291486E4517}" destId="{1E073F9E-A952-410B-B079-D921482E3FA4}" srcOrd="0" destOrd="0" parTransId="{D650692B-9DFA-4C62-905B-EED2C95C7358}" sibTransId="{05857875-BC1E-454A-B60B-68199207A48E}"/>
    <dgm:cxn modelId="{1C7B2439-98A6-4A2B-BDB8-438079493C67}" srcId="{8C66E9B3-B12D-4C23-A273-982D7F969BBC}" destId="{759FDF1A-46CB-4DD6-A232-39900ACE14DF}" srcOrd="1" destOrd="0" parTransId="{EBD1FDD3-F3E1-4EF5-AB02-3A05A129FFE4}" sibTransId="{840B7BEC-A424-4364-B52E-A493DF1255BE}"/>
    <dgm:cxn modelId="{7F37D5C8-E16A-4389-ABBC-ABB93E9EB1A4}" srcId="{6C03E07F-ECFB-4D2F-BA96-D23DA7C5AC73}" destId="{9EA58EC5-7D69-4397-8093-5A4FCBD369E8}" srcOrd="0" destOrd="0" parTransId="{D56EEE90-AC73-4E4D-8BBC-6E0E7885DFB1}" sibTransId="{D5E5875A-C60C-4FC3-869B-722E371FA6E0}"/>
    <dgm:cxn modelId="{B02E4FFD-1467-4424-B0F9-4306E09AA1E0}" srcId="{8C66E9B3-B12D-4C23-A273-982D7F969BBC}" destId="{3EC47ABF-0BCB-43F0-A661-2C2C5BF99336}" srcOrd="3" destOrd="0" parTransId="{2403F549-1885-4330-85D4-FB137D2E2520}" sibTransId="{6E967E82-6B24-4632-821A-1D77BA2F7E40}"/>
    <dgm:cxn modelId="{1E4F1B7C-FB3D-48C4-96E1-55469EE72B83}" type="presOf" srcId="{1E073F9E-A952-410B-B079-D921482E3FA4}" destId="{0C8BDA2F-5127-4262-8E68-2BE45D20E5D3}"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CED0B9D0-E2DC-4CB1-A2C1-36298657AC7B}" type="presOf" srcId="{6C03E07F-ECFB-4D2F-BA96-D23DA7C5AC73}" destId="{7D701CF5-2CC3-48B9-A656-E2968A10AA3B}"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1222502D-08A5-4131-84B4-00FCADB02E7C}" type="presParOf" srcId="{BDFB8683-95A4-4BBF-9344-3A0D69314DBB}" destId="{EF56E1D1-AD87-41C2-83E7-8BA376BFBB39}" srcOrd="2" destOrd="0" presId="urn:diagrams.loki3.com/NumberedList"/>
    <dgm:cxn modelId="{0C33C500-A31D-48B9-A26A-5CCF9CA393EA}" type="presParOf" srcId="{EF56E1D1-AD87-41C2-83E7-8BA376BFBB39}" destId="{5012D0F9-E426-4C44-85B1-B5D15A7B4879}" srcOrd="0" destOrd="0" presId="urn:diagrams.loki3.com/NumberedList"/>
    <dgm:cxn modelId="{B986F5B9-F109-4150-A358-6E7AADB668AA}" type="presParOf" srcId="{EF56E1D1-AD87-41C2-83E7-8BA376BFBB39}" destId="{52D715E9-012B-492D-85DB-CC49546E7451}" srcOrd="1" destOrd="0" presId="urn:diagrams.loki3.com/NumberedList"/>
    <dgm:cxn modelId="{8EE88AF8-8F49-465A-8FAE-E546D8B59BB8}" type="presParOf" srcId="{BDFB8683-95A4-4BBF-9344-3A0D69314DBB}" destId="{340D62E9-71F0-4345-AA2C-58FA15EFF2EE}" srcOrd="3" destOrd="0" presId="urn:diagrams.loki3.com/NumberedList"/>
    <dgm:cxn modelId="{41E6AD03-1749-48C1-BC02-36928CABE1F9}" type="presParOf" srcId="{BDFB8683-95A4-4BBF-9344-3A0D69314DBB}" destId="{41BCF2B2-01A0-484D-A227-D07C0152D452}" srcOrd="4" destOrd="0" presId="urn:diagrams.loki3.com/NumberedList"/>
    <dgm:cxn modelId="{759F8297-5756-47A3-89A7-AC9CA0734200}" type="presParOf" srcId="{41BCF2B2-01A0-484D-A227-D07C0152D452}" destId="{0C8BDA2F-5127-4262-8E68-2BE45D20E5D3}" srcOrd="0" destOrd="0" presId="urn:diagrams.loki3.com/NumberedList"/>
    <dgm:cxn modelId="{603F48AB-312C-4DC5-A933-B8160868015E}" type="presParOf" srcId="{41BCF2B2-01A0-484D-A227-D07C0152D452}" destId="{D70D653B-49D3-4408-92E5-E8EA23C919E8}" srcOrd="1" destOrd="0" presId="urn:diagrams.loki3.com/NumberedList"/>
    <dgm:cxn modelId="{4CF6C95D-21F3-4CBA-A9D6-B1A2212A77BE}" type="presParOf" srcId="{BDFB8683-95A4-4BBF-9344-3A0D69314DBB}" destId="{80836AE0-8A03-44BA-B943-EFD8F285EF9A}" srcOrd="5" destOrd="0" presId="urn:diagrams.loki3.com/NumberedList"/>
    <dgm:cxn modelId="{DB905002-1587-498E-9A2C-B92586FBCA22}" type="presParOf" srcId="{BDFB8683-95A4-4BBF-9344-3A0D69314DBB}" destId="{D93B1978-7C03-439A-B6B1-6E511700712B}" srcOrd="6" destOrd="0" presId="urn:diagrams.loki3.com/NumberedList"/>
    <dgm:cxn modelId="{39651762-1117-4F12-8B27-152E7C6A16D4}" type="presParOf" srcId="{D93B1978-7C03-439A-B6B1-6E511700712B}" destId="{F3BC3099-BCF4-46DB-93B2-43CF5F3239E8}" srcOrd="0" destOrd="0" presId="urn:diagrams.loki3.com/NumberedList"/>
    <dgm:cxn modelId="{6B1F26A7-93BA-4F2A-8295-17B9FDC830D0}" type="presParOf" srcId="{D93B1978-7C03-439A-B6B1-6E511700712B}" destId="{2CBC2D06-9120-453D-A822-1A8F99879683}"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simple1" qsCatId="simple" csTypeId="urn:microsoft.com/office/officeart/2005/8/colors/accent0_1" csCatId="mainScheme" phldr="1"/>
      <dgm:spPr/>
      <dgm:t>
        <a:bodyPr/>
        <a:lstStyle/>
        <a:p>
          <a:endParaRPr lang="ru-RU"/>
        </a:p>
      </dgm:t>
    </dgm:pt>
    <dgm:pt modelId="{6C03E07F-ECFB-4D2F-BA96-D23DA7C5AC73}">
      <dgm:prSet/>
      <dgm:spPr/>
      <dgm:t>
        <a:bodyPr/>
        <a:lstStyle/>
        <a:p>
          <a:r>
            <a:rPr lang="vi-VN" b="0" noProof="0" dirty="0" smtClean="0"/>
            <a:t>1</a:t>
          </a:r>
          <a:endParaRPr lang="vi-VN" b="0" noProof="0" dirty="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dirty="0" smtClean="0"/>
            <a:t>Nghị định </a:t>
          </a:r>
          <a:r>
            <a:rPr lang="vi-VN" noProof="0" dirty="0" smtClean="0"/>
            <a:t>90/2008/NĐ-CP</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noProof="0" dirty="0" smtClean="0"/>
            <a:t>Nghị định </a:t>
          </a:r>
          <a:r>
            <a:rPr lang="vi-VN" b="0" noProof="0" dirty="0" smtClean="0"/>
            <a:t>72/2013/NĐ-CP</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388406D-A38C-4897-9997-1C63D79E763E}">
      <dgm:prSet/>
      <dgm:spPr/>
      <dgm:t>
        <a:bodyPr/>
        <a:lstStyle/>
        <a:p>
          <a:r>
            <a:rPr lang="vi-VN" noProof="0" dirty="0" smtClean="0"/>
            <a:t>Luật giao dịch điện tử</a:t>
          </a:r>
          <a:endParaRPr lang="vi-VN" noProof="0" dirty="0"/>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5513209-78F1-448C-82FA-B2785EC23FA2}">
      <dgm:prSet/>
      <dgm:spPr/>
      <dgm:t>
        <a:bodyPr/>
        <a:lstStyle/>
        <a:p>
          <a:r>
            <a:rPr lang="vi-VN" noProof="0" dirty="0" smtClean="0"/>
            <a:t>3</a:t>
          </a:r>
          <a:endParaRPr lang="vi-VN" noProof="0" dirty="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9AC5D314-8FCF-40B1-96BC-E1776AF8DBCD}">
      <dgm:prSet/>
      <dgm:spPr/>
      <dgm:t>
        <a:bodyPr/>
        <a:lstStyle/>
        <a:p>
          <a:r>
            <a:rPr lang="vi-VN" noProof="0" dirty="0" smtClean="0"/>
            <a:t>Luật an toàn thông tin mạng</a:t>
          </a:r>
          <a:endParaRPr lang="vi-VN" noProof="0" dirty="0"/>
        </a:p>
      </dgm:t>
    </dgm:pt>
    <dgm:pt modelId="{E335A06A-239F-4B9E-A185-CB0DF7BB78F7}" type="parTrans" cxnId="{7266994B-719D-4C04-85F1-C569BDE33C90}">
      <dgm:prSet/>
      <dgm:spPr/>
      <dgm:t>
        <a:bodyPr/>
        <a:lstStyle/>
        <a:p>
          <a:endParaRPr lang="en-US"/>
        </a:p>
      </dgm:t>
    </dgm:pt>
    <dgm:pt modelId="{3744C59C-67C3-43E2-A069-A81DADD4D087}" type="sibTrans" cxnId="{7266994B-719D-4C04-85F1-C569BDE33C90}">
      <dgm:prSet/>
      <dgm:spPr/>
      <dgm:t>
        <a:bodyPr/>
        <a:lstStyle/>
        <a:p>
          <a:endParaRPr lang="en-US"/>
        </a:p>
      </dgm:t>
    </dgm:pt>
    <dgm:pt modelId="{BD131A19-0A22-44DA-8B3E-9B422931E976}">
      <dgm:prSet/>
      <dgm:spPr/>
      <dgm:t>
        <a:bodyPr/>
        <a:lstStyle/>
        <a:p>
          <a:r>
            <a:rPr lang="vi-VN" noProof="0" dirty="0" smtClean="0"/>
            <a:t>4</a:t>
          </a:r>
          <a:endParaRPr lang="vi-VN" noProof="0" dirty="0"/>
        </a:p>
      </dgm:t>
    </dgm:pt>
    <dgm:pt modelId="{B51B4938-FF7F-4123-BFA3-48E9E224994A}" type="parTrans" cxnId="{CB52C7A7-DB64-4770-BC7A-3F5C2422E3E8}">
      <dgm:prSet/>
      <dgm:spPr/>
      <dgm:t>
        <a:bodyPr/>
        <a:lstStyle/>
        <a:p>
          <a:endParaRPr lang="en-US"/>
        </a:p>
      </dgm:t>
    </dgm:pt>
    <dgm:pt modelId="{59708885-C317-4DF9-AE94-B8A93F668C2B}" type="sibTrans" cxnId="{CB52C7A7-DB64-4770-BC7A-3F5C2422E3E8}">
      <dgm:prSet/>
      <dgm:spPr/>
      <dgm:t>
        <a:bodyPr/>
        <a:lstStyle/>
        <a:p>
          <a:endParaRPr lang="en-US"/>
        </a:p>
      </dgm:t>
    </dgm:pt>
    <dgm:pt modelId="{18C76896-1810-46DF-8CBF-93F907C8A056}">
      <dgm:prSet/>
      <dgm:spPr/>
      <dgm:t>
        <a:bodyPr/>
        <a:lstStyle/>
        <a:p>
          <a:r>
            <a:rPr lang="vi-VN" noProof="0" dirty="0" smtClean="0"/>
            <a:t>Bộ luật hình sự</a:t>
          </a:r>
          <a:endParaRPr lang="vi-VN" noProof="0" dirty="0"/>
        </a:p>
      </dgm:t>
    </dgm:pt>
    <dgm:pt modelId="{26A4D664-22BE-4DBF-962B-4F9F2268A233}" type="parTrans" cxnId="{BD149062-91F8-453B-A42A-8A4CD87D9746}">
      <dgm:prSet/>
      <dgm:spPr/>
      <dgm:t>
        <a:bodyPr/>
        <a:lstStyle/>
        <a:p>
          <a:endParaRPr lang="en-US"/>
        </a:p>
      </dgm:t>
    </dgm:pt>
    <dgm:pt modelId="{BFE769FA-5111-482F-A1BF-3598E5D3A6BF}" type="sibTrans" cxnId="{BD149062-91F8-453B-A42A-8A4CD87D9746}">
      <dgm:prSet/>
      <dgm:spPr/>
      <dgm:t>
        <a:bodyPr/>
        <a:lstStyle/>
        <a:p>
          <a:endParaRPr lang="en-US"/>
        </a:p>
      </dgm:t>
    </dgm:pt>
    <dgm:pt modelId="{9EDCCC45-964D-4913-9934-411C277433F6}">
      <dgm:prSet/>
      <dgm:spPr/>
      <dgm:t>
        <a:bodyPr/>
        <a:lstStyle/>
        <a:p>
          <a:r>
            <a:rPr lang="vi-VN" noProof="0" dirty="0" smtClean="0"/>
            <a:t>5</a:t>
          </a:r>
          <a:endParaRPr lang="vi-VN" noProof="0" dirty="0"/>
        </a:p>
      </dgm:t>
    </dgm:pt>
    <dgm:pt modelId="{ACA5D746-4C68-4183-9527-983A18AD7313}" type="parTrans" cxnId="{EB95F9D0-4F6F-4FEB-AEC3-F0ECD5A6E3C3}">
      <dgm:prSet/>
      <dgm:spPr/>
      <dgm:t>
        <a:bodyPr/>
        <a:lstStyle/>
        <a:p>
          <a:endParaRPr lang="en-US"/>
        </a:p>
      </dgm:t>
    </dgm:pt>
    <dgm:pt modelId="{71DF611C-860E-4BB5-B755-0660CE8FA978}" type="sibTrans" cxnId="{EB95F9D0-4F6F-4FEB-AEC3-F0ECD5A6E3C3}">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5">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5">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5">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5">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t>
        <a:bodyPr/>
        <a:lstStyle/>
        <a:p>
          <a:endParaRPr lang="en-US"/>
        </a:p>
      </dgm:t>
    </dgm:pt>
    <dgm:pt modelId="{B9EC4955-F8CE-42B0-ABEE-1928073CEE25}" type="pres">
      <dgm:prSet presAssocID="{05513209-78F1-448C-82FA-B2785EC23FA2}" presName="composite" presStyleCnt="0"/>
      <dgm:spPr/>
      <dgm:t>
        <a:bodyPr/>
        <a:lstStyle/>
        <a:p>
          <a:endParaRPr lang="en-US"/>
        </a:p>
      </dgm:t>
    </dgm:pt>
    <dgm:pt modelId="{20BEFA03-6951-4A7C-A59E-41DEF89A1A38}" type="pres">
      <dgm:prSet presAssocID="{05513209-78F1-448C-82FA-B2785EC23FA2}" presName="desTx" presStyleLbl="fgAccFollowNode1" presStyleIdx="2" presStyleCnt="5">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5">
        <dgm:presLayoutVars>
          <dgm:chMax val="0"/>
          <dgm:chPref val="0"/>
          <dgm:bulletEnabled val="1"/>
        </dgm:presLayoutVars>
      </dgm:prSet>
      <dgm:spPr/>
      <dgm:t>
        <a:bodyPr/>
        <a:lstStyle/>
        <a:p>
          <a:endParaRPr lang="en-US"/>
        </a:p>
      </dgm:t>
    </dgm:pt>
    <dgm:pt modelId="{02B7D44D-9911-462B-873F-3DB32A0D73FB}" type="pres">
      <dgm:prSet presAssocID="{983822D8-F065-4159-AEFB-B129090EF164}" presName="sp" presStyleCnt="0"/>
      <dgm:spPr/>
    </dgm:pt>
    <dgm:pt modelId="{BFFA8D73-9E67-4347-B6C8-F8FB99FF131E}" type="pres">
      <dgm:prSet presAssocID="{BD131A19-0A22-44DA-8B3E-9B422931E976}" presName="composite" presStyleCnt="0"/>
      <dgm:spPr/>
    </dgm:pt>
    <dgm:pt modelId="{FDE43240-C819-4167-BDF9-816CF4CA08C2}" type="pres">
      <dgm:prSet presAssocID="{BD131A19-0A22-44DA-8B3E-9B422931E976}" presName="desTx" presStyleLbl="fgAccFollowNode1" presStyleIdx="3" presStyleCnt="5">
        <dgm:presLayoutVars>
          <dgm:bulletEnabled val="1"/>
        </dgm:presLayoutVars>
      </dgm:prSet>
      <dgm:spPr/>
      <dgm:t>
        <a:bodyPr/>
        <a:lstStyle/>
        <a:p>
          <a:endParaRPr lang="en-US"/>
        </a:p>
      </dgm:t>
    </dgm:pt>
    <dgm:pt modelId="{8DB5FABF-C04C-437E-91B6-A1B8CF3FB75B}" type="pres">
      <dgm:prSet presAssocID="{BD131A19-0A22-44DA-8B3E-9B422931E976}" presName="labelTx" presStyleLbl="node1" presStyleIdx="3" presStyleCnt="5">
        <dgm:presLayoutVars>
          <dgm:chMax val="0"/>
          <dgm:chPref val="0"/>
          <dgm:bulletEnabled val="1"/>
        </dgm:presLayoutVars>
      </dgm:prSet>
      <dgm:spPr/>
      <dgm:t>
        <a:bodyPr/>
        <a:lstStyle/>
        <a:p>
          <a:endParaRPr lang="en-US"/>
        </a:p>
      </dgm:t>
    </dgm:pt>
    <dgm:pt modelId="{4F22ADC6-5348-4A26-9809-15408F909D63}" type="pres">
      <dgm:prSet presAssocID="{59708885-C317-4DF9-AE94-B8A93F668C2B}" presName="sp" presStyleCnt="0"/>
      <dgm:spPr/>
    </dgm:pt>
    <dgm:pt modelId="{CD8A9E41-62C0-43BF-8B4D-7E0A7F651FD2}" type="pres">
      <dgm:prSet presAssocID="{9EDCCC45-964D-4913-9934-411C277433F6}" presName="composite" presStyleCnt="0"/>
      <dgm:spPr/>
    </dgm:pt>
    <dgm:pt modelId="{C3B05414-73C0-4EB1-B965-8A45C327D1B1}" type="pres">
      <dgm:prSet presAssocID="{9EDCCC45-964D-4913-9934-411C277433F6}" presName="desTx" presStyleLbl="fgAccFollowNode1" presStyleIdx="4" presStyleCnt="5">
        <dgm:presLayoutVars>
          <dgm:bulletEnabled val="1"/>
        </dgm:presLayoutVars>
      </dgm:prSet>
      <dgm:spPr/>
      <dgm:t>
        <a:bodyPr/>
        <a:lstStyle/>
        <a:p>
          <a:endParaRPr lang="en-US"/>
        </a:p>
      </dgm:t>
    </dgm:pt>
    <dgm:pt modelId="{CFF429D5-F683-493C-87A8-E527D675A524}" type="pres">
      <dgm:prSet presAssocID="{9EDCCC45-964D-4913-9934-411C277433F6}" presName="labelTx" presStyleLbl="node1" presStyleIdx="4" presStyleCnt="5">
        <dgm:presLayoutVars>
          <dgm:chMax val="0"/>
          <dgm:chPref val="0"/>
          <dgm:bulletEnabled val="1"/>
        </dgm:presLayoutVars>
      </dgm:prSet>
      <dgm:spPr/>
      <dgm:t>
        <a:bodyPr/>
        <a:lstStyle/>
        <a:p>
          <a:endParaRPr lang="en-US"/>
        </a:p>
      </dgm:t>
    </dgm:pt>
  </dgm:ptLst>
  <dgm:cxnLst>
    <dgm:cxn modelId="{9AB2848C-A57E-4898-90AD-6E4D484753A2}" type="presOf" srcId="{05513209-78F1-448C-82FA-B2785EC23FA2}" destId="{45392A94-85D4-4213-B167-8FDD4035D4D9}" srcOrd="0" destOrd="0" presId="urn:diagrams.loki3.com/NumberedList"/>
    <dgm:cxn modelId="{FCA6E633-3160-4647-B5BA-19DEB8EE7AE9}" type="presOf" srcId="{374B3CF0-3CBE-41CF-A774-9FD3C3CD3C85}" destId="{5012D0F9-E426-4C44-85B1-B5D15A7B4879}" srcOrd="0" destOrd="0" presId="urn:diagrams.loki3.com/NumberedList"/>
    <dgm:cxn modelId="{6BD27EBA-E574-4A2E-AF6B-B6CA730BB9AD}" type="presOf" srcId="{18C76896-1810-46DF-8CBF-93F907C8A056}" destId="{C3B05414-73C0-4EB1-B965-8A45C327D1B1}" srcOrd="0" destOrd="0" presId="urn:diagrams.loki3.com/NumberedList"/>
    <dgm:cxn modelId="{A1DC1671-B893-4B56-BDD1-5B3EA0394338}" type="presOf" srcId="{8C66E9B3-B12D-4C23-A273-982D7F969BBC}" destId="{BDFB8683-95A4-4BBF-9344-3A0D69314DBB}"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88EC7988-2B97-4160-8C3E-C7C405BB69E9}" type="presOf" srcId="{9EA58EC5-7D69-4397-8093-5A4FCBD369E8}" destId="{A08A9154-0BEB-4230-91C9-16FAC1EF6E1C}" srcOrd="0" destOrd="0" presId="urn:diagrams.loki3.com/NumberedList"/>
    <dgm:cxn modelId="{7F37D5C8-E16A-4389-ABBC-ABB93E9EB1A4}" srcId="{6C03E07F-ECFB-4D2F-BA96-D23DA7C5AC73}" destId="{9EA58EC5-7D69-4397-8093-5A4FCBD369E8}" srcOrd="0" destOrd="0" parTransId="{D56EEE90-AC73-4E4D-8BBC-6E0E7885DFB1}" sibTransId="{D5E5875A-C60C-4FC3-869B-722E371FA6E0}"/>
    <dgm:cxn modelId="{5CDEAD77-3B22-44D1-92E0-96BBEE8E0C25}" type="presOf" srcId="{9EDCCC45-964D-4913-9934-411C277433F6}" destId="{CFF429D5-F683-493C-87A8-E527D675A524}" srcOrd="0" destOrd="0" presId="urn:diagrams.loki3.com/NumberedList"/>
    <dgm:cxn modelId="{BD149062-91F8-453B-A42A-8A4CD87D9746}" srcId="{9EDCCC45-964D-4913-9934-411C277433F6}" destId="{18C76896-1810-46DF-8CBF-93F907C8A056}" srcOrd="0" destOrd="0" parTransId="{26A4D664-22BE-4DBF-962B-4F9F2268A233}" sibTransId="{BFE769FA-5111-482F-A1BF-3598E5D3A6BF}"/>
    <dgm:cxn modelId="{7DF5E18B-2026-447E-AB91-8B25EA160832}" srcId="{05513209-78F1-448C-82FA-B2785EC23FA2}" destId="{B388406D-A38C-4897-9997-1C63D79E763E}" srcOrd="0" destOrd="0" parTransId="{9E7AD46F-351F-4B97-AC90-E076FD4E6933}" sibTransId="{E85FB0A1-4C99-4BB0-9523-6FA580C26C5B}"/>
    <dgm:cxn modelId="{EB95F9D0-4F6F-4FEB-AEC3-F0ECD5A6E3C3}" srcId="{8C66E9B3-B12D-4C23-A273-982D7F969BBC}" destId="{9EDCCC45-964D-4913-9934-411C277433F6}" srcOrd="4" destOrd="0" parTransId="{ACA5D746-4C68-4183-9527-983A18AD7313}" sibTransId="{71DF611C-860E-4BB5-B755-0660CE8FA978}"/>
    <dgm:cxn modelId="{CB52C7A7-DB64-4770-BC7A-3F5C2422E3E8}" srcId="{8C66E9B3-B12D-4C23-A273-982D7F969BBC}" destId="{BD131A19-0A22-44DA-8B3E-9B422931E976}" srcOrd="3" destOrd="0" parTransId="{B51B4938-FF7F-4123-BFA3-48E9E224994A}" sibTransId="{59708885-C317-4DF9-AE94-B8A93F668C2B}"/>
    <dgm:cxn modelId="{740F8903-5739-4710-9802-9B1B3A04DE18}" srcId="{8C66E9B3-B12D-4C23-A273-982D7F969BBC}" destId="{6C03E07F-ECFB-4D2F-BA96-D23DA7C5AC73}" srcOrd="0" destOrd="0" parTransId="{D1FC4842-2686-45D4-A56A-3F897EF3B16F}" sibTransId="{E35E76B6-7078-4B09-B349-C02F66AA5978}"/>
    <dgm:cxn modelId="{7A4CB920-A227-42EF-950D-B5A6E078FCE7}" type="presOf" srcId="{759FDF1A-46CB-4DD6-A232-39900ACE14DF}" destId="{52D715E9-012B-492D-85DB-CC49546E7451}" srcOrd="0" destOrd="0" presId="urn:diagrams.loki3.com/NumberedList"/>
    <dgm:cxn modelId="{86A8FFFA-1DD1-405B-BC68-8609401C30D5}" type="presOf" srcId="{B388406D-A38C-4897-9997-1C63D79E763E}" destId="{20BEFA03-6951-4A7C-A59E-41DEF89A1A38}" srcOrd="0" destOrd="0" presId="urn:diagrams.loki3.com/NumberedList"/>
    <dgm:cxn modelId="{4C048470-4DD5-4C68-B38D-D17FD3A41AB5}" srcId="{8C66E9B3-B12D-4C23-A273-982D7F969BBC}" destId="{05513209-78F1-448C-82FA-B2785EC23FA2}" srcOrd="2" destOrd="0" parTransId="{2125FF98-D378-4F2A-ACEE-140F8B68D66F}" sibTransId="{983822D8-F065-4159-AEFB-B129090EF164}"/>
    <dgm:cxn modelId="{1C7B2439-98A6-4A2B-BDB8-438079493C67}" srcId="{8C66E9B3-B12D-4C23-A273-982D7F969BBC}" destId="{759FDF1A-46CB-4DD6-A232-39900ACE14DF}" srcOrd="1" destOrd="0" parTransId="{EBD1FDD3-F3E1-4EF5-AB02-3A05A129FFE4}" sibTransId="{840B7BEC-A424-4364-B52E-A493DF1255BE}"/>
    <dgm:cxn modelId="{F62058A2-6287-4EB4-ABA5-E1F4F97662B9}" type="presOf" srcId="{6C03E07F-ECFB-4D2F-BA96-D23DA7C5AC73}" destId="{7D701CF5-2CC3-48B9-A656-E2968A10AA3B}" srcOrd="0" destOrd="0" presId="urn:diagrams.loki3.com/NumberedList"/>
    <dgm:cxn modelId="{7266994B-719D-4C04-85F1-C569BDE33C90}" srcId="{BD131A19-0A22-44DA-8B3E-9B422931E976}" destId="{9AC5D314-8FCF-40B1-96BC-E1776AF8DBCD}" srcOrd="0" destOrd="0" parTransId="{E335A06A-239F-4B9E-A185-CB0DF7BB78F7}" sibTransId="{3744C59C-67C3-43E2-A069-A81DADD4D087}"/>
    <dgm:cxn modelId="{BDCF8D3B-AB88-479A-A01F-CC82101D1195}" type="presOf" srcId="{BD131A19-0A22-44DA-8B3E-9B422931E976}" destId="{8DB5FABF-C04C-437E-91B6-A1B8CF3FB75B}" srcOrd="0" destOrd="0" presId="urn:diagrams.loki3.com/NumberedList"/>
    <dgm:cxn modelId="{8A2DE2AA-2B9B-4CA4-87D0-AD5B5C222552}" type="presOf" srcId="{9AC5D314-8FCF-40B1-96BC-E1776AF8DBCD}" destId="{FDE43240-C819-4167-BDF9-816CF4CA08C2}" srcOrd="0" destOrd="0" presId="urn:diagrams.loki3.com/NumberedList"/>
    <dgm:cxn modelId="{5913D8A5-311D-4F22-8516-2EB9EA3A57A4}" type="presParOf" srcId="{BDFB8683-95A4-4BBF-9344-3A0D69314DBB}" destId="{F885113E-BE17-4045-B96D-BDD8D07DA3AD}" srcOrd="0" destOrd="0" presId="urn:diagrams.loki3.com/NumberedList"/>
    <dgm:cxn modelId="{7218CB08-8D27-4DF7-B1A4-DFFBAD16421E}" type="presParOf" srcId="{F885113E-BE17-4045-B96D-BDD8D07DA3AD}" destId="{A08A9154-0BEB-4230-91C9-16FAC1EF6E1C}" srcOrd="0" destOrd="0" presId="urn:diagrams.loki3.com/NumberedList"/>
    <dgm:cxn modelId="{87BA4224-94B2-45DD-BEFC-11C5E3751F9B}" type="presParOf" srcId="{F885113E-BE17-4045-B96D-BDD8D07DA3AD}" destId="{7D701CF5-2CC3-48B9-A656-E2968A10AA3B}" srcOrd="1" destOrd="0" presId="urn:diagrams.loki3.com/NumberedList"/>
    <dgm:cxn modelId="{1AA1C360-8411-4EE4-A12E-72767FB4E0D6}" type="presParOf" srcId="{BDFB8683-95A4-4BBF-9344-3A0D69314DBB}" destId="{85038EDB-25C5-4D4E-ABE9-E631391CFDC0}" srcOrd="1" destOrd="0" presId="urn:diagrams.loki3.com/NumberedList"/>
    <dgm:cxn modelId="{D5A336B5-7852-49AF-8AC0-424E80D97276}" type="presParOf" srcId="{BDFB8683-95A4-4BBF-9344-3A0D69314DBB}" destId="{EF56E1D1-AD87-41C2-83E7-8BA376BFBB39}" srcOrd="2" destOrd="0" presId="urn:diagrams.loki3.com/NumberedList"/>
    <dgm:cxn modelId="{44D3F81C-EBD2-414E-B5E5-90C3D2A861CA}" type="presParOf" srcId="{EF56E1D1-AD87-41C2-83E7-8BA376BFBB39}" destId="{5012D0F9-E426-4C44-85B1-B5D15A7B4879}" srcOrd="0" destOrd="0" presId="urn:diagrams.loki3.com/NumberedList"/>
    <dgm:cxn modelId="{7437498B-30D8-45E2-999F-C3BEF8E5AEBA}" type="presParOf" srcId="{EF56E1D1-AD87-41C2-83E7-8BA376BFBB39}" destId="{52D715E9-012B-492D-85DB-CC49546E7451}" srcOrd="1" destOrd="0" presId="urn:diagrams.loki3.com/NumberedList"/>
    <dgm:cxn modelId="{F87F1141-4A77-4F6B-964F-9FDF36FBD5FF}" type="presParOf" srcId="{BDFB8683-95A4-4BBF-9344-3A0D69314DBB}" destId="{340D62E9-71F0-4345-AA2C-58FA15EFF2EE}" srcOrd="3" destOrd="0" presId="urn:diagrams.loki3.com/NumberedList"/>
    <dgm:cxn modelId="{43BCE833-E447-4415-A2D9-C04A79FFBC9C}" type="presParOf" srcId="{BDFB8683-95A4-4BBF-9344-3A0D69314DBB}" destId="{B9EC4955-F8CE-42B0-ABEE-1928073CEE25}" srcOrd="4" destOrd="0" presId="urn:diagrams.loki3.com/NumberedList"/>
    <dgm:cxn modelId="{096E83E6-0005-46DB-8025-5C24452FFFA6}" type="presParOf" srcId="{B9EC4955-F8CE-42B0-ABEE-1928073CEE25}" destId="{20BEFA03-6951-4A7C-A59E-41DEF89A1A38}" srcOrd="0" destOrd="0" presId="urn:diagrams.loki3.com/NumberedList"/>
    <dgm:cxn modelId="{44D6B32D-72FF-4B84-B6A4-C0FF8E090CFC}" type="presParOf" srcId="{B9EC4955-F8CE-42B0-ABEE-1928073CEE25}" destId="{45392A94-85D4-4213-B167-8FDD4035D4D9}" srcOrd="1" destOrd="0" presId="urn:diagrams.loki3.com/NumberedList"/>
    <dgm:cxn modelId="{BEFA4373-7E65-404B-97D7-3B358A892C8B}" type="presParOf" srcId="{BDFB8683-95A4-4BBF-9344-3A0D69314DBB}" destId="{02B7D44D-9911-462B-873F-3DB32A0D73FB}" srcOrd="5" destOrd="0" presId="urn:diagrams.loki3.com/NumberedList"/>
    <dgm:cxn modelId="{CEA934B5-AD43-4F0B-907A-2DEF1FE5C553}" type="presParOf" srcId="{BDFB8683-95A4-4BBF-9344-3A0D69314DBB}" destId="{BFFA8D73-9E67-4347-B6C8-F8FB99FF131E}" srcOrd="6" destOrd="0" presId="urn:diagrams.loki3.com/NumberedList"/>
    <dgm:cxn modelId="{42C98FD3-3553-42A8-AF1D-C31AE5A3E0CC}" type="presParOf" srcId="{BFFA8D73-9E67-4347-B6C8-F8FB99FF131E}" destId="{FDE43240-C819-4167-BDF9-816CF4CA08C2}" srcOrd="0" destOrd="0" presId="urn:diagrams.loki3.com/NumberedList"/>
    <dgm:cxn modelId="{CE10826A-A1B7-4E64-8E09-C9E04B1EA8D9}" type="presParOf" srcId="{BFFA8D73-9E67-4347-B6C8-F8FB99FF131E}" destId="{8DB5FABF-C04C-437E-91B6-A1B8CF3FB75B}" srcOrd="1" destOrd="0" presId="urn:diagrams.loki3.com/NumberedList"/>
    <dgm:cxn modelId="{A1114FAC-6B63-4B3A-894A-08E31C0C10BB}" type="presParOf" srcId="{BDFB8683-95A4-4BBF-9344-3A0D69314DBB}" destId="{4F22ADC6-5348-4A26-9809-15408F909D63}" srcOrd="7" destOrd="0" presId="urn:diagrams.loki3.com/NumberedList"/>
    <dgm:cxn modelId="{3EC240DE-26EF-417D-9DDF-46D0A799128D}" type="presParOf" srcId="{BDFB8683-95A4-4BBF-9344-3A0D69314DBB}" destId="{CD8A9E41-62C0-43BF-8B4D-7E0A7F651FD2}" srcOrd="8" destOrd="0" presId="urn:diagrams.loki3.com/NumberedList"/>
    <dgm:cxn modelId="{4EC663DC-C80D-4A7F-8D4E-2CF64ADAA90E}" type="presParOf" srcId="{CD8A9E41-62C0-43BF-8B4D-7E0A7F651FD2}" destId="{C3B05414-73C0-4EB1-B965-8A45C327D1B1}" srcOrd="0" destOrd="0" presId="urn:diagrams.loki3.com/NumberedList"/>
    <dgm:cxn modelId="{A3025349-52A4-4565-93AD-315E5D3A18F1}" type="presParOf" srcId="{CD8A9E41-62C0-43BF-8B4D-7E0A7F651FD2}" destId="{CFF429D5-F683-493C-87A8-E527D675A524}" srcOrd="1" destOrd="0" presId="urn:diagrams.loki3.com/Numbere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6.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simple1" qsCatId="simple" csTypeId="urn:microsoft.com/office/officeart/2005/8/colors/accent0_1" csCatId="mainScheme" phldr="1"/>
      <dgm:spPr/>
      <dgm:t>
        <a:bodyPr/>
        <a:lstStyle/>
        <a:p>
          <a:endParaRPr lang="ru-RU"/>
        </a:p>
      </dgm:t>
    </dgm:pt>
    <dgm:pt modelId="{6C03E07F-ECFB-4D2F-BA96-D23DA7C5AC73}">
      <dgm:prSet/>
      <dgm:spPr>
        <a:solidFill>
          <a:srgbClr val="FFFF00"/>
        </a:solidFill>
      </dgm:spPr>
      <dgm:t>
        <a:bodyPr/>
        <a:lstStyle/>
        <a:p>
          <a:r>
            <a:rPr lang="vi-VN" b="0" noProof="0" dirty="0" smtClean="0"/>
            <a:t>1</a:t>
          </a:r>
          <a:endParaRPr lang="vi-VN" b="0" noProof="0" dirty="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a:solidFill>
          <a:srgbClr val="FFFF00"/>
        </a:solidFill>
      </dgm:spPr>
      <dgm:t>
        <a:bodyPr/>
        <a:lstStyle/>
        <a:p>
          <a:r>
            <a:rPr lang="vi-VN" b="0" noProof="0" dirty="0" smtClean="0"/>
            <a:t>Nghị định </a:t>
          </a:r>
          <a:r>
            <a:rPr lang="vi-VN" noProof="0" dirty="0" smtClean="0"/>
            <a:t>90/2008/NĐ-CP</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noProof="0" dirty="0" smtClean="0"/>
            <a:t>Nghị định </a:t>
          </a:r>
          <a:r>
            <a:rPr lang="vi-VN" b="0" noProof="0" dirty="0" smtClean="0"/>
            <a:t>72/2013/NĐ-CP</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388406D-A38C-4897-9997-1C63D79E763E}">
      <dgm:prSet/>
      <dgm:spPr/>
      <dgm:t>
        <a:bodyPr/>
        <a:lstStyle/>
        <a:p>
          <a:r>
            <a:rPr lang="vi-VN" noProof="0" dirty="0" smtClean="0"/>
            <a:t>Luật giao dịch điện tử</a:t>
          </a:r>
          <a:endParaRPr lang="vi-VN" noProof="0" dirty="0"/>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5513209-78F1-448C-82FA-B2785EC23FA2}">
      <dgm:prSet/>
      <dgm:spPr/>
      <dgm:t>
        <a:bodyPr/>
        <a:lstStyle/>
        <a:p>
          <a:r>
            <a:rPr lang="vi-VN" noProof="0" dirty="0" smtClean="0"/>
            <a:t>3</a:t>
          </a:r>
          <a:endParaRPr lang="vi-VN" noProof="0" dirty="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9AC5D314-8FCF-40B1-96BC-E1776AF8DBCD}">
      <dgm:prSet/>
      <dgm:spPr/>
      <dgm:t>
        <a:bodyPr/>
        <a:lstStyle/>
        <a:p>
          <a:r>
            <a:rPr lang="vi-VN" noProof="0" dirty="0" smtClean="0"/>
            <a:t>Luật an toàn thông tin mạng</a:t>
          </a:r>
          <a:endParaRPr lang="vi-VN" noProof="0" dirty="0"/>
        </a:p>
      </dgm:t>
    </dgm:pt>
    <dgm:pt modelId="{E335A06A-239F-4B9E-A185-CB0DF7BB78F7}" type="parTrans" cxnId="{7266994B-719D-4C04-85F1-C569BDE33C90}">
      <dgm:prSet/>
      <dgm:spPr/>
      <dgm:t>
        <a:bodyPr/>
        <a:lstStyle/>
        <a:p>
          <a:endParaRPr lang="en-US"/>
        </a:p>
      </dgm:t>
    </dgm:pt>
    <dgm:pt modelId="{3744C59C-67C3-43E2-A069-A81DADD4D087}" type="sibTrans" cxnId="{7266994B-719D-4C04-85F1-C569BDE33C90}">
      <dgm:prSet/>
      <dgm:spPr/>
      <dgm:t>
        <a:bodyPr/>
        <a:lstStyle/>
        <a:p>
          <a:endParaRPr lang="en-US"/>
        </a:p>
      </dgm:t>
    </dgm:pt>
    <dgm:pt modelId="{BD131A19-0A22-44DA-8B3E-9B422931E976}">
      <dgm:prSet/>
      <dgm:spPr/>
      <dgm:t>
        <a:bodyPr/>
        <a:lstStyle/>
        <a:p>
          <a:r>
            <a:rPr lang="vi-VN" noProof="0" dirty="0" smtClean="0"/>
            <a:t>4</a:t>
          </a:r>
          <a:endParaRPr lang="vi-VN" noProof="0" dirty="0"/>
        </a:p>
      </dgm:t>
    </dgm:pt>
    <dgm:pt modelId="{B51B4938-FF7F-4123-BFA3-48E9E224994A}" type="parTrans" cxnId="{CB52C7A7-DB64-4770-BC7A-3F5C2422E3E8}">
      <dgm:prSet/>
      <dgm:spPr/>
      <dgm:t>
        <a:bodyPr/>
        <a:lstStyle/>
        <a:p>
          <a:endParaRPr lang="en-US"/>
        </a:p>
      </dgm:t>
    </dgm:pt>
    <dgm:pt modelId="{59708885-C317-4DF9-AE94-B8A93F668C2B}" type="sibTrans" cxnId="{CB52C7A7-DB64-4770-BC7A-3F5C2422E3E8}">
      <dgm:prSet/>
      <dgm:spPr/>
      <dgm:t>
        <a:bodyPr/>
        <a:lstStyle/>
        <a:p>
          <a:endParaRPr lang="en-US"/>
        </a:p>
      </dgm:t>
    </dgm:pt>
    <dgm:pt modelId="{18C76896-1810-46DF-8CBF-93F907C8A056}">
      <dgm:prSet/>
      <dgm:spPr/>
      <dgm:t>
        <a:bodyPr/>
        <a:lstStyle/>
        <a:p>
          <a:r>
            <a:rPr lang="vi-VN" noProof="0" dirty="0" smtClean="0"/>
            <a:t>Bộ luật hình sự</a:t>
          </a:r>
          <a:endParaRPr lang="vi-VN" noProof="0" dirty="0"/>
        </a:p>
      </dgm:t>
    </dgm:pt>
    <dgm:pt modelId="{26A4D664-22BE-4DBF-962B-4F9F2268A233}" type="parTrans" cxnId="{BD149062-91F8-453B-A42A-8A4CD87D9746}">
      <dgm:prSet/>
      <dgm:spPr/>
      <dgm:t>
        <a:bodyPr/>
        <a:lstStyle/>
        <a:p>
          <a:endParaRPr lang="en-US"/>
        </a:p>
      </dgm:t>
    </dgm:pt>
    <dgm:pt modelId="{BFE769FA-5111-482F-A1BF-3598E5D3A6BF}" type="sibTrans" cxnId="{BD149062-91F8-453B-A42A-8A4CD87D9746}">
      <dgm:prSet/>
      <dgm:spPr/>
      <dgm:t>
        <a:bodyPr/>
        <a:lstStyle/>
        <a:p>
          <a:endParaRPr lang="en-US"/>
        </a:p>
      </dgm:t>
    </dgm:pt>
    <dgm:pt modelId="{9EDCCC45-964D-4913-9934-411C277433F6}">
      <dgm:prSet/>
      <dgm:spPr/>
      <dgm:t>
        <a:bodyPr/>
        <a:lstStyle/>
        <a:p>
          <a:r>
            <a:rPr lang="vi-VN" noProof="0" dirty="0" smtClean="0"/>
            <a:t>5</a:t>
          </a:r>
          <a:endParaRPr lang="vi-VN" noProof="0" dirty="0"/>
        </a:p>
      </dgm:t>
    </dgm:pt>
    <dgm:pt modelId="{ACA5D746-4C68-4183-9527-983A18AD7313}" type="parTrans" cxnId="{EB95F9D0-4F6F-4FEB-AEC3-F0ECD5A6E3C3}">
      <dgm:prSet/>
      <dgm:spPr/>
      <dgm:t>
        <a:bodyPr/>
        <a:lstStyle/>
        <a:p>
          <a:endParaRPr lang="en-US"/>
        </a:p>
      </dgm:t>
    </dgm:pt>
    <dgm:pt modelId="{71DF611C-860E-4BB5-B755-0660CE8FA978}" type="sibTrans" cxnId="{EB95F9D0-4F6F-4FEB-AEC3-F0ECD5A6E3C3}">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5">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5">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5">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5">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t>
        <a:bodyPr/>
        <a:lstStyle/>
        <a:p>
          <a:endParaRPr lang="en-US"/>
        </a:p>
      </dgm:t>
    </dgm:pt>
    <dgm:pt modelId="{B9EC4955-F8CE-42B0-ABEE-1928073CEE25}" type="pres">
      <dgm:prSet presAssocID="{05513209-78F1-448C-82FA-B2785EC23FA2}" presName="composite" presStyleCnt="0"/>
      <dgm:spPr/>
      <dgm:t>
        <a:bodyPr/>
        <a:lstStyle/>
        <a:p>
          <a:endParaRPr lang="en-US"/>
        </a:p>
      </dgm:t>
    </dgm:pt>
    <dgm:pt modelId="{20BEFA03-6951-4A7C-A59E-41DEF89A1A38}" type="pres">
      <dgm:prSet presAssocID="{05513209-78F1-448C-82FA-B2785EC23FA2}" presName="desTx" presStyleLbl="fgAccFollowNode1" presStyleIdx="2" presStyleCnt="5">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5">
        <dgm:presLayoutVars>
          <dgm:chMax val="0"/>
          <dgm:chPref val="0"/>
          <dgm:bulletEnabled val="1"/>
        </dgm:presLayoutVars>
      </dgm:prSet>
      <dgm:spPr/>
      <dgm:t>
        <a:bodyPr/>
        <a:lstStyle/>
        <a:p>
          <a:endParaRPr lang="en-US"/>
        </a:p>
      </dgm:t>
    </dgm:pt>
    <dgm:pt modelId="{02B7D44D-9911-462B-873F-3DB32A0D73FB}" type="pres">
      <dgm:prSet presAssocID="{983822D8-F065-4159-AEFB-B129090EF164}" presName="sp" presStyleCnt="0"/>
      <dgm:spPr/>
    </dgm:pt>
    <dgm:pt modelId="{BFFA8D73-9E67-4347-B6C8-F8FB99FF131E}" type="pres">
      <dgm:prSet presAssocID="{BD131A19-0A22-44DA-8B3E-9B422931E976}" presName="composite" presStyleCnt="0"/>
      <dgm:spPr/>
    </dgm:pt>
    <dgm:pt modelId="{FDE43240-C819-4167-BDF9-816CF4CA08C2}" type="pres">
      <dgm:prSet presAssocID="{BD131A19-0A22-44DA-8B3E-9B422931E976}" presName="desTx" presStyleLbl="fgAccFollowNode1" presStyleIdx="3" presStyleCnt="5">
        <dgm:presLayoutVars>
          <dgm:bulletEnabled val="1"/>
        </dgm:presLayoutVars>
      </dgm:prSet>
      <dgm:spPr/>
      <dgm:t>
        <a:bodyPr/>
        <a:lstStyle/>
        <a:p>
          <a:endParaRPr lang="en-US"/>
        </a:p>
      </dgm:t>
    </dgm:pt>
    <dgm:pt modelId="{8DB5FABF-C04C-437E-91B6-A1B8CF3FB75B}" type="pres">
      <dgm:prSet presAssocID="{BD131A19-0A22-44DA-8B3E-9B422931E976}" presName="labelTx" presStyleLbl="node1" presStyleIdx="3" presStyleCnt="5">
        <dgm:presLayoutVars>
          <dgm:chMax val="0"/>
          <dgm:chPref val="0"/>
          <dgm:bulletEnabled val="1"/>
        </dgm:presLayoutVars>
      </dgm:prSet>
      <dgm:spPr/>
      <dgm:t>
        <a:bodyPr/>
        <a:lstStyle/>
        <a:p>
          <a:endParaRPr lang="en-US"/>
        </a:p>
      </dgm:t>
    </dgm:pt>
    <dgm:pt modelId="{4F22ADC6-5348-4A26-9809-15408F909D63}" type="pres">
      <dgm:prSet presAssocID="{59708885-C317-4DF9-AE94-B8A93F668C2B}" presName="sp" presStyleCnt="0"/>
      <dgm:spPr/>
    </dgm:pt>
    <dgm:pt modelId="{CD8A9E41-62C0-43BF-8B4D-7E0A7F651FD2}" type="pres">
      <dgm:prSet presAssocID="{9EDCCC45-964D-4913-9934-411C277433F6}" presName="composite" presStyleCnt="0"/>
      <dgm:spPr/>
    </dgm:pt>
    <dgm:pt modelId="{C3B05414-73C0-4EB1-B965-8A45C327D1B1}" type="pres">
      <dgm:prSet presAssocID="{9EDCCC45-964D-4913-9934-411C277433F6}" presName="desTx" presStyleLbl="fgAccFollowNode1" presStyleIdx="4" presStyleCnt="5">
        <dgm:presLayoutVars>
          <dgm:bulletEnabled val="1"/>
        </dgm:presLayoutVars>
      </dgm:prSet>
      <dgm:spPr/>
      <dgm:t>
        <a:bodyPr/>
        <a:lstStyle/>
        <a:p>
          <a:endParaRPr lang="en-US"/>
        </a:p>
      </dgm:t>
    </dgm:pt>
    <dgm:pt modelId="{CFF429D5-F683-493C-87A8-E527D675A524}" type="pres">
      <dgm:prSet presAssocID="{9EDCCC45-964D-4913-9934-411C277433F6}" presName="labelTx" presStyleLbl="node1" presStyleIdx="4" presStyleCnt="5">
        <dgm:presLayoutVars>
          <dgm:chMax val="0"/>
          <dgm:chPref val="0"/>
          <dgm:bulletEnabled val="1"/>
        </dgm:presLayoutVars>
      </dgm:prSet>
      <dgm:spPr/>
      <dgm:t>
        <a:bodyPr/>
        <a:lstStyle/>
        <a:p>
          <a:endParaRPr lang="en-US"/>
        </a:p>
      </dgm:t>
    </dgm:pt>
  </dgm:ptLst>
  <dgm:cxnLst>
    <dgm:cxn modelId="{9AB2848C-A57E-4898-90AD-6E4D484753A2}" type="presOf" srcId="{05513209-78F1-448C-82FA-B2785EC23FA2}" destId="{45392A94-85D4-4213-B167-8FDD4035D4D9}" srcOrd="0" destOrd="0" presId="urn:diagrams.loki3.com/NumberedList"/>
    <dgm:cxn modelId="{FCA6E633-3160-4647-B5BA-19DEB8EE7AE9}" type="presOf" srcId="{374B3CF0-3CBE-41CF-A774-9FD3C3CD3C85}" destId="{5012D0F9-E426-4C44-85B1-B5D15A7B4879}" srcOrd="0" destOrd="0" presId="urn:diagrams.loki3.com/NumberedList"/>
    <dgm:cxn modelId="{6BD27EBA-E574-4A2E-AF6B-B6CA730BB9AD}" type="presOf" srcId="{18C76896-1810-46DF-8CBF-93F907C8A056}" destId="{C3B05414-73C0-4EB1-B965-8A45C327D1B1}" srcOrd="0" destOrd="0" presId="urn:diagrams.loki3.com/NumberedList"/>
    <dgm:cxn modelId="{A1DC1671-B893-4B56-BDD1-5B3EA0394338}" type="presOf" srcId="{8C66E9B3-B12D-4C23-A273-982D7F969BBC}" destId="{BDFB8683-95A4-4BBF-9344-3A0D69314DBB}"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88EC7988-2B97-4160-8C3E-C7C405BB69E9}" type="presOf" srcId="{9EA58EC5-7D69-4397-8093-5A4FCBD369E8}" destId="{A08A9154-0BEB-4230-91C9-16FAC1EF6E1C}" srcOrd="0" destOrd="0" presId="urn:diagrams.loki3.com/NumberedList"/>
    <dgm:cxn modelId="{7F37D5C8-E16A-4389-ABBC-ABB93E9EB1A4}" srcId="{6C03E07F-ECFB-4D2F-BA96-D23DA7C5AC73}" destId="{9EA58EC5-7D69-4397-8093-5A4FCBD369E8}" srcOrd="0" destOrd="0" parTransId="{D56EEE90-AC73-4E4D-8BBC-6E0E7885DFB1}" sibTransId="{D5E5875A-C60C-4FC3-869B-722E371FA6E0}"/>
    <dgm:cxn modelId="{5CDEAD77-3B22-44D1-92E0-96BBEE8E0C25}" type="presOf" srcId="{9EDCCC45-964D-4913-9934-411C277433F6}" destId="{CFF429D5-F683-493C-87A8-E527D675A524}" srcOrd="0" destOrd="0" presId="urn:diagrams.loki3.com/NumberedList"/>
    <dgm:cxn modelId="{BD149062-91F8-453B-A42A-8A4CD87D9746}" srcId="{9EDCCC45-964D-4913-9934-411C277433F6}" destId="{18C76896-1810-46DF-8CBF-93F907C8A056}" srcOrd="0" destOrd="0" parTransId="{26A4D664-22BE-4DBF-962B-4F9F2268A233}" sibTransId="{BFE769FA-5111-482F-A1BF-3598E5D3A6BF}"/>
    <dgm:cxn modelId="{7DF5E18B-2026-447E-AB91-8B25EA160832}" srcId="{05513209-78F1-448C-82FA-B2785EC23FA2}" destId="{B388406D-A38C-4897-9997-1C63D79E763E}" srcOrd="0" destOrd="0" parTransId="{9E7AD46F-351F-4B97-AC90-E076FD4E6933}" sibTransId="{E85FB0A1-4C99-4BB0-9523-6FA580C26C5B}"/>
    <dgm:cxn modelId="{EB95F9D0-4F6F-4FEB-AEC3-F0ECD5A6E3C3}" srcId="{8C66E9B3-B12D-4C23-A273-982D7F969BBC}" destId="{9EDCCC45-964D-4913-9934-411C277433F6}" srcOrd="4" destOrd="0" parTransId="{ACA5D746-4C68-4183-9527-983A18AD7313}" sibTransId="{71DF611C-860E-4BB5-B755-0660CE8FA978}"/>
    <dgm:cxn modelId="{CB52C7A7-DB64-4770-BC7A-3F5C2422E3E8}" srcId="{8C66E9B3-B12D-4C23-A273-982D7F969BBC}" destId="{BD131A19-0A22-44DA-8B3E-9B422931E976}" srcOrd="3" destOrd="0" parTransId="{B51B4938-FF7F-4123-BFA3-48E9E224994A}" sibTransId="{59708885-C317-4DF9-AE94-B8A93F668C2B}"/>
    <dgm:cxn modelId="{740F8903-5739-4710-9802-9B1B3A04DE18}" srcId="{8C66E9B3-B12D-4C23-A273-982D7F969BBC}" destId="{6C03E07F-ECFB-4D2F-BA96-D23DA7C5AC73}" srcOrd="0" destOrd="0" parTransId="{D1FC4842-2686-45D4-A56A-3F897EF3B16F}" sibTransId="{E35E76B6-7078-4B09-B349-C02F66AA5978}"/>
    <dgm:cxn modelId="{7A4CB920-A227-42EF-950D-B5A6E078FCE7}" type="presOf" srcId="{759FDF1A-46CB-4DD6-A232-39900ACE14DF}" destId="{52D715E9-012B-492D-85DB-CC49546E7451}" srcOrd="0" destOrd="0" presId="urn:diagrams.loki3.com/NumberedList"/>
    <dgm:cxn modelId="{86A8FFFA-1DD1-405B-BC68-8609401C30D5}" type="presOf" srcId="{B388406D-A38C-4897-9997-1C63D79E763E}" destId="{20BEFA03-6951-4A7C-A59E-41DEF89A1A38}" srcOrd="0" destOrd="0" presId="urn:diagrams.loki3.com/NumberedList"/>
    <dgm:cxn modelId="{4C048470-4DD5-4C68-B38D-D17FD3A41AB5}" srcId="{8C66E9B3-B12D-4C23-A273-982D7F969BBC}" destId="{05513209-78F1-448C-82FA-B2785EC23FA2}" srcOrd="2" destOrd="0" parTransId="{2125FF98-D378-4F2A-ACEE-140F8B68D66F}" sibTransId="{983822D8-F065-4159-AEFB-B129090EF164}"/>
    <dgm:cxn modelId="{1C7B2439-98A6-4A2B-BDB8-438079493C67}" srcId="{8C66E9B3-B12D-4C23-A273-982D7F969BBC}" destId="{759FDF1A-46CB-4DD6-A232-39900ACE14DF}" srcOrd="1" destOrd="0" parTransId="{EBD1FDD3-F3E1-4EF5-AB02-3A05A129FFE4}" sibTransId="{840B7BEC-A424-4364-B52E-A493DF1255BE}"/>
    <dgm:cxn modelId="{F62058A2-6287-4EB4-ABA5-E1F4F97662B9}" type="presOf" srcId="{6C03E07F-ECFB-4D2F-BA96-D23DA7C5AC73}" destId="{7D701CF5-2CC3-48B9-A656-E2968A10AA3B}" srcOrd="0" destOrd="0" presId="urn:diagrams.loki3.com/NumberedList"/>
    <dgm:cxn modelId="{7266994B-719D-4C04-85F1-C569BDE33C90}" srcId="{BD131A19-0A22-44DA-8B3E-9B422931E976}" destId="{9AC5D314-8FCF-40B1-96BC-E1776AF8DBCD}" srcOrd="0" destOrd="0" parTransId="{E335A06A-239F-4B9E-A185-CB0DF7BB78F7}" sibTransId="{3744C59C-67C3-43E2-A069-A81DADD4D087}"/>
    <dgm:cxn modelId="{BDCF8D3B-AB88-479A-A01F-CC82101D1195}" type="presOf" srcId="{BD131A19-0A22-44DA-8B3E-9B422931E976}" destId="{8DB5FABF-C04C-437E-91B6-A1B8CF3FB75B}" srcOrd="0" destOrd="0" presId="urn:diagrams.loki3.com/NumberedList"/>
    <dgm:cxn modelId="{8A2DE2AA-2B9B-4CA4-87D0-AD5B5C222552}" type="presOf" srcId="{9AC5D314-8FCF-40B1-96BC-E1776AF8DBCD}" destId="{FDE43240-C819-4167-BDF9-816CF4CA08C2}" srcOrd="0" destOrd="0" presId="urn:diagrams.loki3.com/NumberedList"/>
    <dgm:cxn modelId="{5913D8A5-311D-4F22-8516-2EB9EA3A57A4}" type="presParOf" srcId="{BDFB8683-95A4-4BBF-9344-3A0D69314DBB}" destId="{F885113E-BE17-4045-B96D-BDD8D07DA3AD}" srcOrd="0" destOrd="0" presId="urn:diagrams.loki3.com/NumberedList"/>
    <dgm:cxn modelId="{7218CB08-8D27-4DF7-B1A4-DFFBAD16421E}" type="presParOf" srcId="{F885113E-BE17-4045-B96D-BDD8D07DA3AD}" destId="{A08A9154-0BEB-4230-91C9-16FAC1EF6E1C}" srcOrd="0" destOrd="0" presId="urn:diagrams.loki3.com/NumberedList"/>
    <dgm:cxn modelId="{87BA4224-94B2-45DD-BEFC-11C5E3751F9B}" type="presParOf" srcId="{F885113E-BE17-4045-B96D-BDD8D07DA3AD}" destId="{7D701CF5-2CC3-48B9-A656-E2968A10AA3B}" srcOrd="1" destOrd="0" presId="urn:diagrams.loki3.com/NumberedList"/>
    <dgm:cxn modelId="{1AA1C360-8411-4EE4-A12E-72767FB4E0D6}" type="presParOf" srcId="{BDFB8683-95A4-4BBF-9344-3A0D69314DBB}" destId="{85038EDB-25C5-4D4E-ABE9-E631391CFDC0}" srcOrd="1" destOrd="0" presId="urn:diagrams.loki3.com/NumberedList"/>
    <dgm:cxn modelId="{D5A336B5-7852-49AF-8AC0-424E80D97276}" type="presParOf" srcId="{BDFB8683-95A4-4BBF-9344-3A0D69314DBB}" destId="{EF56E1D1-AD87-41C2-83E7-8BA376BFBB39}" srcOrd="2" destOrd="0" presId="urn:diagrams.loki3.com/NumberedList"/>
    <dgm:cxn modelId="{44D3F81C-EBD2-414E-B5E5-90C3D2A861CA}" type="presParOf" srcId="{EF56E1D1-AD87-41C2-83E7-8BA376BFBB39}" destId="{5012D0F9-E426-4C44-85B1-B5D15A7B4879}" srcOrd="0" destOrd="0" presId="urn:diagrams.loki3.com/NumberedList"/>
    <dgm:cxn modelId="{7437498B-30D8-45E2-999F-C3BEF8E5AEBA}" type="presParOf" srcId="{EF56E1D1-AD87-41C2-83E7-8BA376BFBB39}" destId="{52D715E9-012B-492D-85DB-CC49546E7451}" srcOrd="1" destOrd="0" presId="urn:diagrams.loki3.com/NumberedList"/>
    <dgm:cxn modelId="{F87F1141-4A77-4F6B-964F-9FDF36FBD5FF}" type="presParOf" srcId="{BDFB8683-95A4-4BBF-9344-3A0D69314DBB}" destId="{340D62E9-71F0-4345-AA2C-58FA15EFF2EE}" srcOrd="3" destOrd="0" presId="urn:diagrams.loki3.com/NumberedList"/>
    <dgm:cxn modelId="{43BCE833-E447-4415-A2D9-C04A79FFBC9C}" type="presParOf" srcId="{BDFB8683-95A4-4BBF-9344-3A0D69314DBB}" destId="{B9EC4955-F8CE-42B0-ABEE-1928073CEE25}" srcOrd="4" destOrd="0" presId="urn:diagrams.loki3.com/NumberedList"/>
    <dgm:cxn modelId="{096E83E6-0005-46DB-8025-5C24452FFFA6}" type="presParOf" srcId="{B9EC4955-F8CE-42B0-ABEE-1928073CEE25}" destId="{20BEFA03-6951-4A7C-A59E-41DEF89A1A38}" srcOrd="0" destOrd="0" presId="urn:diagrams.loki3.com/NumberedList"/>
    <dgm:cxn modelId="{44D6B32D-72FF-4B84-B6A4-C0FF8E090CFC}" type="presParOf" srcId="{B9EC4955-F8CE-42B0-ABEE-1928073CEE25}" destId="{45392A94-85D4-4213-B167-8FDD4035D4D9}" srcOrd="1" destOrd="0" presId="urn:diagrams.loki3.com/NumberedList"/>
    <dgm:cxn modelId="{BEFA4373-7E65-404B-97D7-3B358A892C8B}" type="presParOf" srcId="{BDFB8683-95A4-4BBF-9344-3A0D69314DBB}" destId="{02B7D44D-9911-462B-873F-3DB32A0D73FB}" srcOrd="5" destOrd="0" presId="urn:diagrams.loki3.com/NumberedList"/>
    <dgm:cxn modelId="{CEA934B5-AD43-4F0B-907A-2DEF1FE5C553}" type="presParOf" srcId="{BDFB8683-95A4-4BBF-9344-3A0D69314DBB}" destId="{BFFA8D73-9E67-4347-B6C8-F8FB99FF131E}" srcOrd="6" destOrd="0" presId="urn:diagrams.loki3.com/NumberedList"/>
    <dgm:cxn modelId="{42C98FD3-3553-42A8-AF1D-C31AE5A3E0CC}" type="presParOf" srcId="{BFFA8D73-9E67-4347-B6C8-F8FB99FF131E}" destId="{FDE43240-C819-4167-BDF9-816CF4CA08C2}" srcOrd="0" destOrd="0" presId="urn:diagrams.loki3.com/NumberedList"/>
    <dgm:cxn modelId="{CE10826A-A1B7-4E64-8E09-C9E04B1EA8D9}" type="presParOf" srcId="{BFFA8D73-9E67-4347-B6C8-F8FB99FF131E}" destId="{8DB5FABF-C04C-437E-91B6-A1B8CF3FB75B}" srcOrd="1" destOrd="0" presId="urn:diagrams.loki3.com/NumberedList"/>
    <dgm:cxn modelId="{A1114FAC-6B63-4B3A-894A-08E31C0C10BB}" type="presParOf" srcId="{BDFB8683-95A4-4BBF-9344-3A0D69314DBB}" destId="{4F22ADC6-5348-4A26-9809-15408F909D63}" srcOrd="7" destOrd="0" presId="urn:diagrams.loki3.com/NumberedList"/>
    <dgm:cxn modelId="{3EC240DE-26EF-417D-9DDF-46D0A799128D}" type="presParOf" srcId="{BDFB8683-95A4-4BBF-9344-3A0D69314DBB}" destId="{CD8A9E41-62C0-43BF-8B4D-7E0A7F651FD2}" srcOrd="8" destOrd="0" presId="urn:diagrams.loki3.com/NumberedList"/>
    <dgm:cxn modelId="{4EC663DC-C80D-4A7F-8D4E-2CF64ADAA90E}" type="presParOf" srcId="{CD8A9E41-62C0-43BF-8B4D-7E0A7F651FD2}" destId="{C3B05414-73C0-4EB1-B965-8A45C327D1B1}" srcOrd="0" destOrd="0" presId="urn:diagrams.loki3.com/NumberedList"/>
    <dgm:cxn modelId="{A3025349-52A4-4565-93AD-315E5D3A18F1}" type="presParOf" srcId="{CD8A9E41-62C0-43BF-8B4D-7E0A7F651FD2}" destId="{CFF429D5-F683-493C-87A8-E527D675A524}" srcOrd="1" destOrd="0" presId="urn:diagrams.loki3.com/Numbere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7.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simple1" qsCatId="simple" csTypeId="urn:microsoft.com/office/officeart/2005/8/colors/accent0_1" csCatId="mainScheme" phldr="1"/>
      <dgm:spPr/>
      <dgm:t>
        <a:bodyPr/>
        <a:lstStyle/>
        <a:p>
          <a:endParaRPr lang="ru-RU"/>
        </a:p>
      </dgm:t>
    </dgm:pt>
    <dgm:pt modelId="{6C03E07F-ECFB-4D2F-BA96-D23DA7C5AC73}">
      <dgm:prSet/>
      <dgm:spPr/>
      <dgm:t>
        <a:bodyPr/>
        <a:lstStyle/>
        <a:p>
          <a:r>
            <a:rPr lang="vi-VN" b="0" noProof="0" dirty="0" smtClean="0"/>
            <a:t>1</a:t>
          </a:r>
          <a:endParaRPr lang="vi-VN" b="0" noProof="0" dirty="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dirty="0" smtClean="0"/>
            <a:t>Nghị định </a:t>
          </a:r>
          <a:r>
            <a:rPr lang="vi-VN" noProof="0" dirty="0" smtClean="0"/>
            <a:t>90/2008/NĐ-CP</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a:solidFill>
          <a:srgbClr val="FFFF00"/>
        </a:solidFill>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a:solidFill>
          <a:srgbClr val="FFFF00"/>
        </a:solidFill>
      </dgm:spPr>
      <dgm:t>
        <a:bodyPr/>
        <a:lstStyle/>
        <a:p>
          <a:r>
            <a:rPr lang="vi-VN" noProof="0" dirty="0" smtClean="0"/>
            <a:t>Nghị định </a:t>
          </a:r>
          <a:r>
            <a:rPr lang="vi-VN" b="0" noProof="0" dirty="0" smtClean="0"/>
            <a:t>72/2013/NĐ-CP</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388406D-A38C-4897-9997-1C63D79E763E}">
      <dgm:prSet/>
      <dgm:spPr/>
      <dgm:t>
        <a:bodyPr/>
        <a:lstStyle/>
        <a:p>
          <a:r>
            <a:rPr lang="vi-VN" noProof="0" dirty="0" smtClean="0"/>
            <a:t>Luật giao dịch điện tử</a:t>
          </a:r>
          <a:endParaRPr lang="vi-VN" noProof="0" dirty="0"/>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5513209-78F1-448C-82FA-B2785EC23FA2}">
      <dgm:prSet/>
      <dgm:spPr/>
      <dgm:t>
        <a:bodyPr/>
        <a:lstStyle/>
        <a:p>
          <a:r>
            <a:rPr lang="vi-VN" noProof="0" dirty="0" smtClean="0"/>
            <a:t>3</a:t>
          </a:r>
          <a:endParaRPr lang="vi-VN" noProof="0" dirty="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9AC5D314-8FCF-40B1-96BC-E1776AF8DBCD}">
      <dgm:prSet/>
      <dgm:spPr/>
      <dgm:t>
        <a:bodyPr/>
        <a:lstStyle/>
        <a:p>
          <a:r>
            <a:rPr lang="vi-VN" noProof="0" dirty="0" smtClean="0"/>
            <a:t>Luật an toàn thông tin mạng</a:t>
          </a:r>
          <a:endParaRPr lang="vi-VN" noProof="0" dirty="0"/>
        </a:p>
      </dgm:t>
    </dgm:pt>
    <dgm:pt modelId="{E335A06A-239F-4B9E-A185-CB0DF7BB78F7}" type="parTrans" cxnId="{7266994B-719D-4C04-85F1-C569BDE33C90}">
      <dgm:prSet/>
      <dgm:spPr/>
      <dgm:t>
        <a:bodyPr/>
        <a:lstStyle/>
        <a:p>
          <a:endParaRPr lang="en-US"/>
        </a:p>
      </dgm:t>
    </dgm:pt>
    <dgm:pt modelId="{3744C59C-67C3-43E2-A069-A81DADD4D087}" type="sibTrans" cxnId="{7266994B-719D-4C04-85F1-C569BDE33C90}">
      <dgm:prSet/>
      <dgm:spPr/>
      <dgm:t>
        <a:bodyPr/>
        <a:lstStyle/>
        <a:p>
          <a:endParaRPr lang="en-US"/>
        </a:p>
      </dgm:t>
    </dgm:pt>
    <dgm:pt modelId="{BD131A19-0A22-44DA-8B3E-9B422931E976}">
      <dgm:prSet/>
      <dgm:spPr/>
      <dgm:t>
        <a:bodyPr/>
        <a:lstStyle/>
        <a:p>
          <a:r>
            <a:rPr lang="vi-VN" noProof="0" dirty="0" smtClean="0"/>
            <a:t>4</a:t>
          </a:r>
          <a:endParaRPr lang="vi-VN" noProof="0" dirty="0"/>
        </a:p>
      </dgm:t>
    </dgm:pt>
    <dgm:pt modelId="{B51B4938-FF7F-4123-BFA3-48E9E224994A}" type="parTrans" cxnId="{CB52C7A7-DB64-4770-BC7A-3F5C2422E3E8}">
      <dgm:prSet/>
      <dgm:spPr/>
      <dgm:t>
        <a:bodyPr/>
        <a:lstStyle/>
        <a:p>
          <a:endParaRPr lang="en-US"/>
        </a:p>
      </dgm:t>
    </dgm:pt>
    <dgm:pt modelId="{59708885-C317-4DF9-AE94-B8A93F668C2B}" type="sibTrans" cxnId="{CB52C7A7-DB64-4770-BC7A-3F5C2422E3E8}">
      <dgm:prSet/>
      <dgm:spPr/>
      <dgm:t>
        <a:bodyPr/>
        <a:lstStyle/>
        <a:p>
          <a:endParaRPr lang="en-US"/>
        </a:p>
      </dgm:t>
    </dgm:pt>
    <dgm:pt modelId="{18C76896-1810-46DF-8CBF-93F907C8A056}">
      <dgm:prSet/>
      <dgm:spPr/>
      <dgm:t>
        <a:bodyPr/>
        <a:lstStyle/>
        <a:p>
          <a:r>
            <a:rPr lang="vi-VN" noProof="0" dirty="0" smtClean="0"/>
            <a:t>Bộ luật hình sự</a:t>
          </a:r>
          <a:endParaRPr lang="vi-VN" noProof="0" dirty="0"/>
        </a:p>
      </dgm:t>
    </dgm:pt>
    <dgm:pt modelId="{26A4D664-22BE-4DBF-962B-4F9F2268A233}" type="parTrans" cxnId="{BD149062-91F8-453B-A42A-8A4CD87D9746}">
      <dgm:prSet/>
      <dgm:spPr/>
      <dgm:t>
        <a:bodyPr/>
        <a:lstStyle/>
        <a:p>
          <a:endParaRPr lang="en-US"/>
        </a:p>
      </dgm:t>
    </dgm:pt>
    <dgm:pt modelId="{BFE769FA-5111-482F-A1BF-3598E5D3A6BF}" type="sibTrans" cxnId="{BD149062-91F8-453B-A42A-8A4CD87D9746}">
      <dgm:prSet/>
      <dgm:spPr/>
      <dgm:t>
        <a:bodyPr/>
        <a:lstStyle/>
        <a:p>
          <a:endParaRPr lang="en-US"/>
        </a:p>
      </dgm:t>
    </dgm:pt>
    <dgm:pt modelId="{9EDCCC45-964D-4913-9934-411C277433F6}">
      <dgm:prSet/>
      <dgm:spPr/>
      <dgm:t>
        <a:bodyPr/>
        <a:lstStyle/>
        <a:p>
          <a:r>
            <a:rPr lang="vi-VN" noProof="0" dirty="0" smtClean="0"/>
            <a:t>5</a:t>
          </a:r>
          <a:endParaRPr lang="vi-VN" noProof="0" dirty="0"/>
        </a:p>
      </dgm:t>
    </dgm:pt>
    <dgm:pt modelId="{ACA5D746-4C68-4183-9527-983A18AD7313}" type="parTrans" cxnId="{EB95F9D0-4F6F-4FEB-AEC3-F0ECD5A6E3C3}">
      <dgm:prSet/>
      <dgm:spPr/>
      <dgm:t>
        <a:bodyPr/>
        <a:lstStyle/>
        <a:p>
          <a:endParaRPr lang="en-US"/>
        </a:p>
      </dgm:t>
    </dgm:pt>
    <dgm:pt modelId="{71DF611C-860E-4BB5-B755-0660CE8FA978}" type="sibTrans" cxnId="{EB95F9D0-4F6F-4FEB-AEC3-F0ECD5A6E3C3}">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5">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5">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5">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5">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t>
        <a:bodyPr/>
        <a:lstStyle/>
        <a:p>
          <a:endParaRPr lang="en-US"/>
        </a:p>
      </dgm:t>
    </dgm:pt>
    <dgm:pt modelId="{B9EC4955-F8CE-42B0-ABEE-1928073CEE25}" type="pres">
      <dgm:prSet presAssocID="{05513209-78F1-448C-82FA-B2785EC23FA2}" presName="composite" presStyleCnt="0"/>
      <dgm:spPr/>
      <dgm:t>
        <a:bodyPr/>
        <a:lstStyle/>
        <a:p>
          <a:endParaRPr lang="en-US"/>
        </a:p>
      </dgm:t>
    </dgm:pt>
    <dgm:pt modelId="{20BEFA03-6951-4A7C-A59E-41DEF89A1A38}" type="pres">
      <dgm:prSet presAssocID="{05513209-78F1-448C-82FA-B2785EC23FA2}" presName="desTx" presStyleLbl="fgAccFollowNode1" presStyleIdx="2" presStyleCnt="5">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5">
        <dgm:presLayoutVars>
          <dgm:chMax val="0"/>
          <dgm:chPref val="0"/>
          <dgm:bulletEnabled val="1"/>
        </dgm:presLayoutVars>
      </dgm:prSet>
      <dgm:spPr/>
      <dgm:t>
        <a:bodyPr/>
        <a:lstStyle/>
        <a:p>
          <a:endParaRPr lang="en-US"/>
        </a:p>
      </dgm:t>
    </dgm:pt>
    <dgm:pt modelId="{02B7D44D-9911-462B-873F-3DB32A0D73FB}" type="pres">
      <dgm:prSet presAssocID="{983822D8-F065-4159-AEFB-B129090EF164}" presName="sp" presStyleCnt="0"/>
      <dgm:spPr/>
    </dgm:pt>
    <dgm:pt modelId="{BFFA8D73-9E67-4347-B6C8-F8FB99FF131E}" type="pres">
      <dgm:prSet presAssocID="{BD131A19-0A22-44DA-8B3E-9B422931E976}" presName="composite" presStyleCnt="0"/>
      <dgm:spPr/>
    </dgm:pt>
    <dgm:pt modelId="{FDE43240-C819-4167-BDF9-816CF4CA08C2}" type="pres">
      <dgm:prSet presAssocID="{BD131A19-0A22-44DA-8B3E-9B422931E976}" presName="desTx" presStyleLbl="fgAccFollowNode1" presStyleIdx="3" presStyleCnt="5">
        <dgm:presLayoutVars>
          <dgm:bulletEnabled val="1"/>
        </dgm:presLayoutVars>
      </dgm:prSet>
      <dgm:spPr/>
      <dgm:t>
        <a:bodyPr/>
        <a:lstStyle/>
        <a:p>
          <a:endParaRPr lang="en-US"/>
        </a:p>
      </dgm:t>
    </dgm:pt>
    <dgm:pt modelId="{8DB5FABF-C04C-437E-91B6-A1B8CF3FB75B}" type="pres">
      <dgm:prSet presAssocID="{BD131A19-0A22-44DA-8B3E-9B422931E976}" presName="labelTx" presStyleLbl="node1" presStyleIdx="3" presStyleCnt="5">
        <dgm:presLayoutVars>
          <dgm:chMax val="0"/>
          <dgm:chPref val="0"/>
          <dgm:bulletEnabled val="1"/>
        </dgm:presLayoutVars>
      </dgm:prSet>
      <dgm:spPr/>
      <dgm:t>
        <a:bodyPr/>
        <a:lstStyle/>
        <a:p>
          <a:endParaRPr lang="en-US"/>
        </a:p>
      </dgm:t>
    </dgm:pt>
    <dgm:pt modelId="{4F22ADC6-5348-4A26-9809-15408F909D63}" type="pres">
      <dgm:prSet presAssocID="{59708885-C317-4DF9-AE94-B8A93F668C2B}" presName="sp" presStyleCnt="0"/>
      <dgm:spPr/>
    </dgm:pt>
    <dgm:pt modelId="{CD8A9E41-62C0-43BF-8B4D-7E0A7F651FD2}" type="pres">
      <dgm:prSet presAssocID="{9EDCCC45-964D-4913-9934-411C277433F6}" presName="composite" presStyleCnt="0"/>
      <dgm:spPr/>
    </dgm:pt>
    <dgm:pt modelId="{C3B05414-73C0-4EB1-B965-8A45C327D1B1}" type="pres">
      <dgm:prSet presAssocID="{9EDCCC45-964D-4913-9934-411C277433F6}" presName="desTx" presStyleLbl="fgAccFollowNode1" presStyleIdx="4" presStyleCnt="5">
        <dgm:presLayoutVars>
          <dgm:bulletEnabled val="1"/>
        </dgm:presLayoutVars>
      </dgm:prSet>
      <dgm:spPr/>
      <dgm:t>
        <a:bodyPr/>
        <a:lstStyle/>
        <a:p>
          <a:endParaRPr lang="en-US"/>
        </a:p>
      </dgm:t>
    </dgm:pt>
    <dgm:pt modelId="{CFF429D5-F683-493C-87A8-E527D675A524}" type="pres">
      <dgm:prSet presAssocID="{9EDCCC45-964D-4913-9934-411C277433F6}" presName="labelTx" presStyleLbl="node1" presStyleIdx="4" presStyleCnt="5">
        <dgm:presLayoutVars>
          <dgm:chMax val="0"/>
          <dgm:chPref val="0"/>
          <dgm:bulletEnabled val="1"/>
        </dgm:presLayoutVars>
      </dgm:prSet>
      <dgm:spPr/>
      <dgm:t>
        <a:bodyPr/>
        <a:lstStyle/>
        <a:p>
          <a:endParaRPr lang="en-US"/>
        </a:p>
      </dgm:t>
    </dgm:pt>
  </dgm:ptLst>
  <dgm:cxnLst>
    <dgm:cxn modelId="{9AB2848C-A57E-4898-90AD-6E4D484753A2}" type="presOf" srcId="{05513209-78F1-448C-82FA-B2785EC23FA2}" destId="{45392A94-85D4-4213-B167-8FDD4035D4D9}" srcOrd="0" destOrd="0" presId="urn:diagrams.loki3.com/NumberedList"/>
    <dgm:cxn modelId="{FCA6E633-3160-4647-B5BA-19DEB8EE7AE9}" type="presOf" srcId="{374B3CF0-3CBE-41CF-A774-9FD3C3CD3C85}" destId="{5012D0F9-E426-4C44-85B1-B5D15A7B4879}" srcOrd="0" destOrd="0" presId="urn:diagrams.loki3.com/NumberedList"/>
    <dgm:cxn modelId="{6BD27EBA-E574-4A2E-AF6B-B6CA730BB9AD}" type="presOf" srcId="{18C76896-1810-46DF-8CBF-93F907C8A056}" destId="{C3B05414-73C0-4EB1-B965-8A45C327D1B1}" srcOrd="0" destOrd="0" presId="urn:diagrams.loki3.com/NumberedList"/>
    <dgm:cxn modelId="{A1DC1671-B893-4B56-BDD1-5B3EA0394338}" type="presOf" srcId="{8C66E9B3-B12D-4C23-A273-982D7F969BBC}" destId="{BDFB8683-95A4-4BBF-9344-3A0D69314DBB}"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88EC7988-2B97-4160-8C3E-C7C405BB69E9}" type="presOf" srcId="{9EA58EC5-7D69-4397-8093-5A4FCBD369E8}" destId="{A08A9154-0BEB-4230-91C9-16FAC1EF6E1C}" srcOrd="0" destOrd="0" presId="urn:diagrams.loki3.com/NumberedList"/>
    <dgm:cxn modelId="{7F37D5C8-E16A-4389-ABBC-ABB93E9EB1A4}" srcId="{6C03E07F-ECFB-4D2F-BA96-D23DA7C5AC73}" destId="{9EA58EC5-7D69-4397-8093-5A4FCBD369E8}" srcOrd="0" destOrd="0" parTransId="{D56EEE90-AC73-4E4D-8BBC-6E0E7885DFB1}" sibTransId="{D5E5875A-C60C-4FC3-869B-722E371FA6E0}"/>
    <dgm:cxn modelId="{5CDEAD77-3B22-44D1-92E0-96BBEE8E0C25}" type="presOf" srcId="{9EDCCC45-964D-4913-9934-411C277433F6}" destId="{CFF429D5-F683-493C-87A8-E527D675A524}" srcOrd="0" destOrd="0" presId="urn:diagrams.loki3.com/NumberedList"/>
    <dgm:cxn modelId="{BD149062-91F8-453B-A42A-8A4CD87D9746}" srcId="{9EDCCC45-964D-4913-9934-411C277433F6}" destId="{18C76896-1810-46DF-8CBF-93F907C8A056}" srcOrd="0" destOrd="0" parTransId="{26A4D664-22BE-4DBF-962B-4F9F2268A233}" sibTransId="{BFE769FA-5111-482F-A1BF-3598E5D3A6BF}"/>
    <dgm:cxn modelId="{7DF5E18B-2026-447E-AB91-8B25EA160832}" srcId="{05513209-78F1-448C-82FA-B2785EC23FA2}" destId="{B388406D-A38C-4897-9997-1C63D79E763E}" srcOrd="0" destOrd="0" parTransId="{9E7AD46F-351F-4B97-AC90-E076FD4E6933}" sibTransId="{E85FB0A1-4C99-4BB0-9523-6FA580C26C5B}"/>
    <dgm:cxn modelId="{EB95F9D0-4F6F-4FEB-AEC3-F0ECD5A6E3C3}" srcId="{8C66E9B3-B12D-4C23-A273-982D7F969BBC}" destId="{9EDCCC45-964D-4913-9934-411C277433F6}" srcOrd="4" destOrd="0" parTransId="{ACA5D746-4C68-4183-9527-983A18AD7313}" sibTransId="{71DF611C-860E-4BB5-B755-0660CE8FA978}"/>
    <dgm:cxn modelId="{CB52C7A7-DB64-4770-BC7A-3F5C2422E3E8}" srcId="{8C66E9B3-B12D-4C23-A273-982D7F969BBC}" destId="{BD131A19-0A22-44DA-8B3E-9B422931E976}" srcOrd="3" destOrd="0" parTransId="{B51B4938-FF7F-4123-BFA3-48E9E224994A}" sibTransId="{59708885-C317-4DF9-AE94-B8A93F668C2B}"/>
    <dgm:cxn modelId="{740F8903-5739-4710-9802-9B1B3A04DE18}" srcId="{8C66E9B3-B12D-4C23-A273-982D7F969BBC}" destId="{6C03E07F-ECFB-4D2F-BA96-D23DA7C5AC73}" srcOrd="0" destOrd="0" parTransId="{D1FC4842-2686-45D4-A56A-3F897EF3B16F}" sibTransId="{E35E76B6-7078-4B09-B349-C02F66AA5978}"/>
    <dgm:cxn modelId="{7A4CB920-A227-42EF-950D-B5A6E078FCE7}" type="presOf" srcId="{759FDF1A-46CB-4DD6-A232-39900ACE14DF}" destId="{52D715E9-012B-492D-85DB-CC49546E7451}" srcOrd="0" destOrd="0" presId="urn:diagrams.loki3.com/NumberedList"/>
    <dgm:cxn modelId="{86A8FFFA-1DD1-405B-BC68-8609401C30D5}" type="presOf" srcId="{B388406D-A38C-4897-9997-1C63D79E763E}" destId="{20BEFA03-6951-4A7C-A59E-41DEF89A1A38}" srcOrd="0" destOrd="0" presId="urn:diagrams.loki3.com/NumberedList"/>
    <dgm:cxn modelId="{4C048470-4DD5-4C68-B38D-D17FD3A41AB5}" srcId="{8C66E9B3-B12D-4C23-A273-982D7F969BBC}" destId="{05513209-78F1-448C-82FA-B2785EC23FA2}" srcOrd="2" destOrd="0" parTransId="{2125FF98-D378-4F2A-ACEE-140F8B68D66F}" sibTransId="{983822D8-F065-4159-AEFB-B129090EF164}"/>
    <dgm:cxn modelId="{1C7B2439-98A6-4A2B-BDB8-438079493C67}" srcId="{8C66E9B3-B12D-4C23-A273-982D7F969BBC}" destId="{759FDF1A-46CB-4DD6-A232-39900ACE14DF}" srcOrd="1" destOrd="0" parTransId="{EBD1FDD3-F3E1-4EF5-AB02-3A05A129FFE4}" sibTransId="{840B7BEC-A424-4364-B52E-A493DF1255BE}"/>
    <dgm:cxn modelId="{F62058A2-6287-4EB4-ABA5-E1F4F97662B9}" type="presOf" srcId="{6C03E07F-ECFB-4D2F-BA96-D23DA7C5AC73}" destId="{7D701CF5-2CC3-48B9-A656-E2968A10AA3B}" srcOrd="0" destOrd="0" presId="urn:diagrams.loki3.com/NumberedList"/>
    <dgm:cxn modelId="{7266994B-719D-4C04-85F1-C569BDE33C90}" srcId="{BD131A19-0A22-44DA-8B3E-9B422931E976}" destId="{9AC5D314-8FCF-40B1-96BC-E1776AF8DBCD}" srcOrd="0" destOrd="0" parTransId="{E335A06A-239F-4B9E-A185-CB0DF7BB78F7}" sibTransId="{3744C59C-67C3-43E2-A069-A81DADD4D087}"/>
    <dgm:cxn modelId="{BDCF8D3B-AB88-479A-A01F-CC82101D1195}" type="presOf" srcId="{BD131A19-0A22-44DA-8B3E-9B422931E976}" destId="{8DB5FABF-C04C-437E-91B6-A1B8CF3FB75B}" srcOrd="0" destOrd="0" presId="urn:diagrams.loki3.com/NumberedList"/>
    <dgm:cxn modelId="{8A2DE2AA-2B9B-4CA4-87D0-AD5B5C222552}" type="presOf" srcId="{9AC5D314-8FCF-40B1-96BC-E1776AF8DBCD}" destId="{FDE43240-C819-4167-BDF9-816CF4CA08C2}" srcOrd="0" destOrd="0" presId="urn:diagrams.loki3.com/NumberedList"/>
    <dgm:cxn modelId="{5913D8A5-311D-4F22-8516-2EB9EA3A57A4}" type="presParOf" srcId="{BDFB8683-95A4-4BBF-9344-3A0D69314DBB}" destId="{F885113E-BE17-4045-B96D-BDD8D07DA3AD}" srcOrd="0" destOrd="0" presId="urn:diagrams.loki3.com/NumberedList"/>
    <dgm:cxn modelId="{7218CB08-8D27-4DF7-B1A4-DFFBAD16421E}" type="presParOf" srcId="{F885113E-BE17-4045-B96D-BDD8D07DA3AD}" destId="{A08A9154-0BEB-4230-91C9-16FAC1EF6E1C}" srcOrd="0" destOrd="0" presId="urn:diagrams.loki3.com/NumberedList"/>
    <dgm:cxn modelId="{87BA4224-94B2-45DD-BEFC-11C5E3751F9B}" type="presParOf" srcId="{F885113E-BE17-4045-B96D-BDD8D07DA3AD}" destId="{7D701CF5-2CC3-48B9-A656-E2968A10AA3B}" srcOrd="1" destOrd="0" presId="urn:diagrams.loki3.com/NumberedList"/>
    <dgm:cxn modelId="{1AA1C360-8411-4EE4-A12E-72767FB4E0D6}" type="presParOf" srcId="{BDFB8683-95A4-4BBF-9344-3A0D69314DBB}" destId="{85038EDB-25C5-4D4E-ABE9-E631391CFDC0}" srcOrd="1" destOrd="0" presId="urn:diagrams.loki3.com/NumberedList"/>
    <dgm:cxn modelId="{D5A336B5-7852-49AF-8AC0-424E80D97276}" type="presParOf" srcId="{BDFB8683-95A4-4BBF-9344-3A0D69314DBB}" destId="{EF56E1D1-AD87-41C2-83E7-8BA376BFBB39}" srcOrd="2" destOrd="0" presId="urn:diagrams.loki3.com/NumberedList"/>
    <dgm:cxn modelId="{44D3F81C-EBD2-414E-B5E5-90C3D2A861CA}" type="presParOf" srcId="{EF56E1D1-AD87-41C2-83E7-8BA376BFBB39}" destId="{5012D0F9-E426-4C44-85B1-B5D15A7B4879}" srcOrd="0" destOrd="0" presId="urn:diagrams.loki3.com/NumberedList"/>
    <dgm:cxn modelId="{7437498B-30D8-45E2-999F-C3BEF8E5AEBA}" type="presParOf" srcId="{EF56E1D1-AD87-41C2-83E7-8BA376BFBB39}" destId="{52D715E9-012B-492D-85DB-CC49546E7451}" srcOrd="1" destOrd="0" presId="urn:diagrams.loki3.com/NumberedList"/>
    <dgm:cxn modelId="{F87F1141-4A77-4F6B-964F-9FDF36FBD5FF}" type="presParOf" srcId="{BDFB8683-95A4-4BBF-9344-3A0D69314DBB}" destId="{340D62E9-71F0-4345-AA2C-58FA15EFF2EE}" srcOrd="3" destOrd="0" presId="urn:diagrams.loki3.com/NumberedList"/>
    <dgm:cxn modelId="{43BCE833-E447-4415-A2D9-C04A79FFBC9C}" type="presParOf" srcId="{BDFB8683-95A4-4BBF-9344-3A0D69314DBB}" destId="{B9EC4955-F8CE-42B0-ABEE-1928073CEE25}" srcOrd="4" destOrd="0" presId="urn:diagrams.loki3.com/NumberedList"/>
    <dgm:cxn modelId="{096E83E6-0005-46DB-8025-5C24452FFFA6}" type="presParOf" srcId="{B9EC4955-F8CE-42B0-ABEE-1928073CEE25}" destId="{20BEFA03-6951-4A7C-A59E-41DEF89A1A38}" srcOrd="0" destOrd="0" presId="urn:diagrams.loki3.com/NumberedList"/>
    <dgm:cxn modelId="{44D6B32D-72FF-4B84-B6A4-C0FF8E090CFC}" type="presParOf" srcId="{B9EC4955-F8CE-42B0-ABEE-1928073CEE25}" destId="{45392A94-85D4-4213-B167-8FDD4035D4D9}" srcOrd="1" destOrd="0" presId="urn:diagrams.loki3.com/NumberedList"/>
    <dgm:cxn modelId="{BEFA4373-7E65-404B-97D7-3B358A892C8B}" type="presParOf" srcId="{BDFB8683-95A4-4BBF-9344-3A0D69314DBB}" destId="{02B7D44D-9911-462B-873F-3DB32A0D73FB}" srcOrd="5" destOrd="0" presId="urn:diagrams.loki3.com/NumberedList"/>
    <dgm:cxn modelId="{CEA934B5-AD43-4F0B-907A-2DEF1FE5C553}" type="presParOf" srcId="{BDFB8683-95A4-4BBF-9344-3A0D69314DBB}" destId="{BFFA8D73-9E67-4347-B6C8-F8FB99FF131E}" srcOrd="6" destOrd="0" presId="urn:diagrams.loki3.com/NumberedList"/>
    <dgm:cxn modelId="{42C98FD3-3553-42A8-AF1D-C31AE5A3E0CC}" type="presParOf" srcId="{BFFA8D73-9E67-4347-B6C8-F8FB99FF131E}" destId="{FDE43240-C819-4167-BDF9-816CF4CA08C2}" srcOrd="0" destOrd="0" presId="urn:diagrams.loki3.com/NumberedList"/>
    <dgm:cxn modelId="{CE10826A-A1B7-4E64-8E09-C9E04B1EA8D9}" type="presParOf" srcId="{BFFA8D73-9E67-4347-B6C8-F8FB99FF131E}" destId="{8DB5FABF-C04C-437E-91B6-A1B8CF3FB75B}" srcOrd="1" destOrd="0" presId="urn:diagrams.loki3.com/NumberedList"/>
    <dgm:cxn modelId="{A1114FAC-6B63-4B3A-894A-08E31C0C10BB}" type="presParOf" srcId="{BDFB8683-95A4-4BBF-9344-3A0D69314DBB}" destId="{4F22ADC6-5348-4A26-9809-15408F909D63}" srcOrd="7" destOrd="0" presId="urn:diagrams.loki3.com/NumberedList"/>
    <dgm:cxn modelId="{3EC240DE-26EF-417D-9DDF-46D0A799128D}" type="presParOf" srcId="{BDFB8683-95A4-4BBF-9344-3A0D69314DBB}" destId="{CD8A9E41-62C0-43BF-8B4D-7E0A7F651FD2}" srcOrd="8" destOrd="0" presId="urn:diagrams.loki3.com/NumberedList"/>
    <dgm:cxn modelId="{4EC663DC-C80D-4A7F-8D4E-2CF64ADAA90E}" type="presParOf" srcId="{CD8A9E41-62C0-43BF-8B4D-7E0A7F651FD2}" destId="{C3B05414-73C0-4EB1-B965-8A45C327D1B1}" srcOrd="0" destOrd="0" presId="urn:diagrams.loki3.com/NumberedList"/>
    <dgm:cxn modelId="{A3025349-52A4-4565-93AD-315E5D3A18F1}" type="presParOf" srcId="{CD8A9E41-62C0-43BF-8B4D-7E0A7F651FD2}" destId="{CFF429D5-F683-493C-87A8-E527D675A524}" srcOrd="1" destOrd="0" presId="urn:diagrams.loki3.com/Numbere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8.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simple1" qsCatId="simple" csTypeId="urn:microsoft.com/office/officeart/2005/8/colors/accent0_1" csCatId="mainScheme" phldr="1"/>
      <dgm:spPr/>
      <dgm:t>
        <a:bodyPr/>
        <a:lstStyle/>
        <a:p>
          <a:endParaRPr lang="ru-RU"/>
        </a:p>
      </dgm:t>
    </dgm:pt>
    <dgm:pt modelId="{6C03E07F-ECFB-4D2F-BA96-D23DA7C5AC73}">
      <dgm:prSet/>
      <dgm:spPr/>
      <dgm:t>
        <a:bodyPr/>
        <a:lstStyle/>
        <a:p>
          <a:r>
            <a:rPr lang="vi-VN" b="0" noProof="0" dirty="0" smtClean="0"/>
            <a:t>1</a:t>
          </a:r>
          <a:endParaRPr lang="vi-VN" b="0" noProof="0" dirty="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dirty="0" smtClean="0"/>
            <a:t>Nghị định </a:t>
          </a:r>
          <a:r>
            <a:rPr lang="vi-VN" noProof="0" dirty="0" smtClean="0"/>
            <a:t>90/2008/NĐ-CP</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noProof="0" dirty="0" smtClean="0"/>
            <a:t>Nghị định </a:t>
          </a:r>
          <a:r>
            <a:rPr lang="vi-VN" b="0" noProof="0" dirty="0" smtClean="0"/>
            <a:t>72/2013/NĐ-CP</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388406D-A38C-4897-9997-1C63D79E763E}">
      <dgm:prSet/>
      <dgm:spPr>
        <a:solidFill>
          <a:srgbClr val="FFFF00"/>
        </a:solidFill>
      </dgm:spPr>
      <dgm:t>
        <a:bodyPr/>
        <a:lstStyle/>
        <a:p>
          <a:r>
            <a:rPr lang="vi-VN" noProof="0" dirty="0" smtClean="0"/>
            <a:t>Luật giao dịch điện tử</a:t>
          </a:r>
          <a:endParaRPr lang="vi-VN" noProof="0" dirty="0"/>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5513209-78F1-448C-82FA-B2785EC23FA2}">
      <dgm:prSet/>
      <dgm:spPr>
        <a:solidFill>
          <a:srgbClr val="FFFF00"/>
        </a:solidFill>
      </dgm:spPr>
      <dgm:t>
        <a:bodyPr/>
        <a:lstStyle/>
        <a:p>
          <a:r>
            <a:rPr lang="vi-VN" noProof="0" dirty="0" smtClean="0"/>
            <a:t>3</a:t>
          </a:r>
          <a:endParaRPr lang="vi-VN" noProof="0" dirty="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9AC5D314-8FCF-40B1-96BC-E1776AF8DBCD}">
      <dgm:prSet/>
      <dgm:spPr/>
      <dgm:t>
        <a:bodyPr/>
        <a:lstStyle/>
        <a:p>
          <a:r>
            <a:rPr lang="vi-VN" noProof="0" dirty="0" smtClean="0"/>
            <a:t>Luật an toàn thông tin mạng</a:t>
          </a:r>
          <a:endParaRPr lang="vi-VN" noProof="0" dirty="0"/>
        </a:p>
      </dgm:t>
    </dgm:pt>
    <dgm:pt modelId="{E335A06A-239F-4B9E-A185-CB0DF7BB78F7}" type="parTrans" cxnId="{7266994B-719D-4C04-85F1-C569BDE33C90}">
      <dgm:prSet/>
      <dgm:spPr/>
      <dgm:t>
        <a:bodyPr/>
        <a:lstStyle/>
        <a:p>
          <a:endParaRPr lang="en-US"/>
        </a:p>
      </dgm:t>
    </dgm:pt>
    <dgm:pt modelId="{3744C59C-67C3-43E2-A069-A81DADD4D087}" type="sibTrans" cxnId="{7266994B-719D-4C04-85F1-C569BDE33C90}">
      <dgm:prSet/>
      <dgm:spPr/>
      <dgm:t>
        <a:bodyPr/>
        <a:lstStyle/>
        <a:p>
          <a:endParaRPr lang="en-US"/>
        </a:p>
      </dgm:t>
    </dgm:pt>
    <dgm:pt modelId="{BD131A19-0A22-44DA-8B3E-9B422931E976}">
      <dgm:prSet/>
      <dgm:spPr/>
      <dgm:t>
        <a:bodyPr/>
        <a:lstStyle/>
        <a:p>
          <a:r>
            <a:rPr lang="vi-VN" noProof="0" dirty="0" smtClean="0"/>
            <a:t>4</a:t>
          </a:r>
          <a:endParaRPr lang="vi-VN" noProof="0" dirty="0"/>
        </a:p>
      </dgm:t>
    </dgm:pt>
    <dgm:pt modelId="{B51B4938-FF7F-4123-BFA3-48E9E224994A}" type="parTrans" cxnId="{CB52C7A7-DB64-4770-BC7A-3F5C2422E3E8}">
      <dgm:prSet/>
      <dgm:spPr/>
      <dgm:t>
        <a:bodyPr/>
        <a:lstStyle/>
        <a:p>
          <a:endParaRPr lang="en-US"/>
        </a:p>
      </dgm:t>
    </dgm:pt>
    <dgm:pt modelId="{59708885-C317-4DF9-AE94-B8A93F668C2B}" type="sibTrans" cxnId="{CB52C7A7-DB64-4770-BC7A-3F5C2422E3E8}">
      <dgm:prSet/>
      <dgm:spPr/>
      <dgm:t>
        <a:bodyPr/>
        <a:lstStyle/>
        <a:p>
          <a:endParaRPr lang="en-US"/>
        </a:p>
      </dgm:t>
    </dgm:pt>
    <dgm:pt modelId="{18C76896-1810-46DF-8CBF-93F907C8A056}">
      <dgm:prSet/>
      <dgm:spPr/>
      <dgm:t>
        <a:bodyPr/>
        <a:lstStyle/>
        <a:p>
          <a:r>
            <a:rPr lang="vi-VN" noProof="0" dirty="0" smtClean="0"/>
            <a:t>Bộ luật hình sự</a:t>
          </a:r>
          <a:endParaRPr lang="vi-VN" noProof="0" dirty="0"/>
        </a:p>
      </dgm:t>
    </dgm:pt>
    <dgm:pt modelId="{26A4D664-22BE-4DBF-962B-4F9F2268A233}" type="parTrans" cxnId="{BD149062-91F8-453B-A42A-8A4CD87D9746}">
      <dgm:prSet/>
      <dgm:spPr/>
      <dgm:t>
        <a:bodyPr/>
        <a:lstStyle/>
        <a:p>
          <a:endParaRPr lang="en-US"/>
        </a:p>
      </dgm:t>
    </dgm:pt>
    <dgm:pt modelId="{BFE769FA-5111-482F-A1BF-3598E5D3A6BF}" type="sibTrans" cxnId="{BD149062-91F8-453B-A42A-8A4CD87D9746}">
      <dgm:prSet/>
      <dgm:spPr/>
      <dgm:t>
        <a:bodyPr/>
        <a:lstStyle/>
        <a:p>
          <a:endParaRPr lang="en-US"/>
        </a:p>
      </dgm:t>
    </dgm:pt>
    <dgm:pt modelId="{9EDCCC45-964D-4913-9934-411C277433F6}">
      <dgm:prSet/>
      <dgm:spPr/>
      <dgm:t>
        <a:bodyPr/>
        <a:lstStyle/>
        <a:p>
          <a:r>
            <a:rPr lang="vi-VN" noProof="0" dirty="0" smtClean="0"/>
            <a:t>5</a:t>
          </a:r>
          <a:endParaRPr lang="vi-VN" noProof="0" dirty="0"/>
        </a:p>
      </dgm:t>
    </dgm:pt>
    <dgm:pt modelId="{ACA5D746-4C68-4183-9527-983A18AD7313}" type="parTrans" cxnId="{EB95F9D0-4F6F-4FEB-AEC3-F0ECD5A6E3C3}">
      <dgm:prSet/>
      <dgm:spPr/>
      <dgm:t>
        <a:bodyPr/>
        <a:lstStyle/>
        <a:p>
          <a:endParaRPr lang="en-US"/>
        </a:p>
      </dgm:t>
    </dgm:pt>
    <dgm:pt modelId="{71DF611C-860E-4BB5-B755-0660CE8FA978}" type="sibTrans" cxnId="{EB95F9D0-4F6F-4FEB-AEC3-F0ECD5A6E3C3}">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5">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5">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5">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5">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t>
        <a:bodyPr/>
        <a:lstStyle/>
        <a:p>
          <a:endParaRPr lang="en-US"/>
        </a:p>
      </dgm:t>
    </dgm:pt>
    <dgm:pt modelId="{B9EC4955-F8CE-42B0-ABEE-1928073CEE25}" type="pres">
      <dgm:prSet presAssocID="{05513209-78F1-448C-82FA-B2785EC23FA2}" presName="composite" presStyleCnt="0"/>
      <dgm:spPr/>
      <dgm:t>
        <a:bodyPr/>
        <a:lstStyle/>
        <a:p>
          <a:endParaRPr lang="en-US"/>
        </a:p>
      </dgm:t>
    </dgm:pt>
    <dgm:pt modelId="{20BEFA03-6951-4A7C-A59E-41DEF89A1A38}" type="pres">
      <dgm:prSet presAssocID="{05513209-78F1-448C-82FA-B2785EC23FA2}" presName="desTx" presStyleLbl="fgAccFollowNode1" presStyleIdx="2" presStyleCnt="5">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5">
        <dgm:presLayoutVars>
          <dgm:chMax val="0"/>
          <dgm:chPref val="0"/>
          <dgm:bulletEnabled val="1"/>
        </dgm:presLayoutVars>
      </dgm:prSet>
      <dgm:spPr/>
      <dgm:t>
        <a:bodyPr/>
        <a:lstStyle/>
        <a:p>
          <a:endParaRPr lang="en-US"/>
        </a:p>
      </dgm:t>
    </dgm:pt>
    <dgm:pt modelId="{02B7D44D-9911-462B-873F-3DB32A0D73FB}" type="pres">
      <dgm:prSet presAssocID="{983822D8-F065-4159-AEFB-B129090EF164}" presName="sp" presStyleCnt="0"/>
      <dgm:spPr/>
    </dgm:pt>
    <dgm:pt modelId="{BFFA8D73-9E67-4347-B6C8-F8FB99FF131E}" type="pres">
      <dgm:prSet presAssocID="{BD131A19-0A22-44DA-8B3E-9B422931E976}" presName="composite" presStyleCnt="0"/>
      <dgm:spPr/>
    </dgm:pt>
    <dgm:pt modelId="{FDE43240-C819-4167-BDF9-816CF4CA08C2}" type="pres">
      <dgm:prSet presAssocID="{BD131A19-0A22-44DA-8B3E-9B422931E976}" presName="desTx" presStyleLbl="fgAccFollowNode1" presStyleIdx="3" presStyleCnt="5">
        <dgm:presLayoutVars>
          <dgm:bulletEnabled val="1"/>
        </dgm:presLayoutVars>
      </dgm:prSet>
      <dgm:spPr/>
      <dgm:t>
        <a:bodyPr/>
        <a:lstStyle/>
        <a:p>
          <a:endParaRPr lang="en-US"/>
        </a:p>
      </dgm:t>
    </dgm:pt>
    <dgm:pt modelId="{8DB5FABF-C04C-437E-91B6-A1B8CF3FB75B}" type="pres">
      <dgm:prSet presAssocID="{BD131A19-0A22-44DA-8B3E-9B422931E976}" presName="labelTx" presStyleLbl="node1" presStyleIdx="3" presStyleCnt="5">
        <dgm:presLayoutVars>
          <dgm:chMax val="0"/>
          <dgm:chPref val="0"/>
          <dgm:bulletEnabled val="1"/>
        </dgm:presLayoutVars>
      </dgm:prSet>
      <dgm:spPr/>
      <dgm:t>
        <a:bodyPr/>
        <a:lstStyle/>
        <a:p>
          <a:endParaRPr lang="en-US"/>
        </a:p>
      </dgm:t>
    </dgm:pt>
    <dgm:pt modelId="{4F22ADC6-5348-4A26-9809-15408F909D63}" type="pres">
      <dgm:prSet presAssocID="{59708885-C317-4DF9-AE94-B8A93F668C2B}" presName="sp" presStyleCnt="0"/>
      <dgm:spPr/>
    </dgm:pt>
    <dgm:pt modelId="{CD8A9E41-62C0-43BF-8B4D-7E0A7F651FD2}" type="pres">
      <dgm:prSet presAssocID="{9EDCCC45-964D-4913-9934-411C277433F6}" presName="composite" presStyleCnt="0"/>
      <dgm:spPr/>
    </dgm:pt>
    <dgm:pt modelId="{C3B05414-73C0-4EB1-B965-8A45C327D1B1}" type="pres">
      <dgm:prSet presAssocID="{9EDCCC45-964D-4913-9934-411C277433F6}" presName="desTx" presStyleLbl="fgAccFollowNode1" presStyleIdx="4" presStyleCnt="5">
        <dgm:presLayoutVars>
          <dgm:bulletEnabled val="1"/>
        </dgm:presLayoutVars>
      </dgm:prSet>
      <dgm:spPr/>
      <dgm:t>
        <a:bodyPr/>
        <a:lstStyle/>
        <a:p>
          <a:endParaRPr lang="en-US"/>
        </a:p>
      </dgm:t>
    </dgm:pt>
    <dgm:pt modelId="{CFF429D5-F683-493C-87A8-E527D675A524}" type="pres">
      <dgm:prSet presAssocID="{9EDCCC45-964D-4913-9934-411C277433F6}" presName="labelTx" presStyleLbl="node1" presStyleIdx="4" presStyleCnt="5">
        <dgm:presLayoutVars>
          <dgm:chMax val="0"/>
          <dgm:chPref val="0"/>
          <dgm:bulletEnabled val="1"/>
        </dgm:presLayoutVars>
      </dgm:prSet>
      <dgm:spPr/>
      <dgm:t>
        <a:bodyPr/>
        <a:lstStyle/>
        <a:p>
          <a:endParaRPr lang="en-US"/>
        </a:p>
      </dgm:t>
    </dgm:pt>
  </dgm:ptLst>
  <dgm:cxnLst>
    <dgm:cxn modelId="{9AB2848C-A57E-4898-90AD-6E4D484753A2}" type="presOf" srcId="{05513209-78F1-448C-82FA-B2785EC23FA2}" destId="{45392A94-85D4-4213-B167-8FDD4035D4D9}" srcOrd="0" destOrd="0" presId="urn:diagrams.loki3.com/NumberedList"/>
    <dgm:cxn modelId="{FCA6E633-3160-4647-B5BA-19DEB8EE7AE9}" type="presOf" srcId="{374B3CF0-3CBE-41CF-A774-9FD3C3CD3C85}" destId="{5012D0F9-E426-4C44-85B1-B5D15A7B4879}" srcOrd="0" destOrd="0" presId="urn:diagrams.loki3.com/NumberedList"/>
    <dgm:cxn modelId="{6BD27EBA-E574-4A2E-AF6B-B6CA730BB9AD}" type="presOf" srcId="{18C76896-1810-46DF-8CBF-93F907C8A056}" destId="{C3B05414-73C0-4EB1-B965-8A45C327D1B1}" srcOrd="0" destOrd="0" presId="urn:diagrams.loki3.com/NumberedList"/>
    <dgm:cxn modelId="{A1DC1671-B893-4B56-BDD1-5B3EA0394338}" type="presOf" srcId="{8C66E9B3-B12D-4C23-A273-982D7F969BBC}" destId="{BDFB8683-95A4-4BBF-9344-3A0D69314DBB}"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88EC7988-2B97-4160-8C3E-C7C405BB69E9}" type="presOf" srcId="{9EA58EC5-7D69-4397-8093-5A4FCBD369E8}" destId="{A08A9154-0BEB-4230-91C9-16FAC1EF6E1C}" srcOrd="0" destOrd="0" presId="urn:diagrams.loki3.com/NumberedList"/>
    <dgm:cxn modelId="{7F37D5C8-E16A-4389-ABBC-ABB93E9EB1A4}" srcId="{6C03E07F-ECFB-4D2F-BA96-D23DA7C5AC73}" destId="{9EA58EC5-7D69-4397-8093-5A4FCBD369E8}" srcOrd="0" destOrd="0" parTransId="{D56EEE90-AC73-4E4D-8BBC-6E0E7885DFB1}" sibTransId="{D5E5875A-C60C-4FC3-869B-722E371FA6E0}"/>
    <dgm:cxn modelId="{5CDEAD77-3B22-44D1-92E0-96BBEE8E0C25}" type="presOf" srcId="{9EDCCC45-964D-4913-9934-411C277433F6}" destId="{CFF429D5-F683-493C-87A8-E527D675A524}" srcOrd="0" destOrd="0" presId="urn:diagrams.loki3.com/NumberedList"/>
    <dgm:cxn modelId="{BD149062-91F8-453B-A42A-8A4CD87D9746}" srcId="{9EDCCC45-964D-4913-9934-411C277433F6}" destId="{18C76896-1810-46DF-8CBF-93F907C8A056}" srcOrd="0" destOrd="0" parTransId="{26A4D664-22BE-4DBF-962B-4F9F2268A233}" sibTransId="{BFE769FA-5111-482F-A1BF-3598E5D3A6BF}"/>
    <dgm:cxn modelId="{7DF5E18B-2026-447E-AB91-8B25EA160832}" srcId="{05513209-78F1-448C-82FA-B2785EC23FA2}" destId="{B388406D-A38C-4897-9997-1C63D79E763E}" srcOrd="0" destOrd="0" parTransId="{9E7AD46F-351F-4B97-AC90-E076FD4E6933}" sibTransId="{E85FB0A1-4C99-4BB0-9523-6FA580C26C5B}"/>
    <dgm:cxn modelId="{EB95F9D0-4F6F-4FEB-AEC3-F0ECD5A6E3C3}" srcId="{8C66E9B3-B12D-4C23-A273-982D7F969BBC}" destId="{9EDCCC45-964D-4913-9934-411C277433F6}" srcOrd="4" destOrd="0" parTransId="{ACA5D746-4C68-4183-9527-983A18AD7313}" sibTransId="{71DF611C-860E-4BB5-B755-0660CE8FA978}"/>
    <dgm:cxn modelId="{CB52C7A7-DB64-4770-BC7A-3F5C2422E3E8}" srcId="{8C66E9B3-B12D-4C23-A273-982D7F969BBC}" destId="{BD131A19-0A22-44DA-8B3E-9B422931E976}" srcOrd="3" destOrd="0" parTransId="{B51B4938-FF7F-4123-BFA3-48E9E224994A}" sibTransId="{59708885-C317-4DF9-AE94-B8A93F668C2B}"/>
    <dgm:cxn modelId="{740F8903-5739-4710-9802-9B1B3A04DE18}" srcId="{8C66E9B3-B12D-4C23-A273-982D7F969BBC}" destId="{6C03E07F-ECFB-4D2F-BA96-D23DA7C5AC73}" srcOrd="0" destOrd="0" parTransId="{D1FC4842-2686-45D4-A56A-3F897EF3B16F}" sibTransId="{E35E76B6-7078-4B09-B349-C02F66AA5978}"/>
    <dgm:cxn modelId="{7A4CB920-A227-42EF-950D-B5A6E078FCE7}" type="presOf" srcId="{759FDF1A-46CB-4DD6-A232-39900ACE14DF}" destId="{52D715E9-012B-492D-85DB-CC49546E7451}" srcOrd="0" destOrd="0" presId="urn:diagrams.loki3.com/NumberedList"/>
    <dgm:cxn modelId="{86A8FFFA-1DD1-405B-BC68-8609401C30D5}" type="presOf" srcId="{B388406D-A38C-4897-9997-1C63D79E763E}" destId="{20BEFA03-6951-4A7C-A59E-41DEF89A1A38}" srcOrd="0" destOrd="0" presId="urn:diagrams.loki3.com/NumberedList"/>
    <dgm:cxn modelId="{4C048470-4DD5-4C68-B38D-D17FD3A41AB5}" srcId="{8C66E9B3-B12D-4C23-A273-982D7F969BBC}" destId="{05513209-78F1-448C-82FA-B2785EC23FA2}" srcOrd="2" destOrd="0" parTransId="{2125FF98-D378-4F2A-ACEE-140F8B68D66F}" sibTransId="{983822D8-F065-4159-AEFB-B129090EF164}"/>
    <dgm:cxn modelId="{1C7B2439-98A6-4A2B-BDB8-438079493C67}" srcId="{8C66E9B3-B12D-4C23-A273-982D7F969BBC}" destId="{759FDF1A-46CB-4DD6-A232-39900ACE14DF}" srcOrd="1" destOrd="0" parTransId="{EBD1FDD3-F3E1-4EF5-AB02-3A05A129FFE4}" sibTransId="{840B7BEC-A424-4364-B52E-A493DF1255BE}"/>
    <dgm:cxn modelId="{F62058A2-6287-4EB4-ABA5-E1F4F97662B9}" type="presOf" srcId="{6C03E07F-ECFB-4D2F-BA96-D23DA7C5AC73}" destId="{7D701CF5-2CC3-48B9-A656-E2968A10AA3B}" srcOrd="0" destOrd="0" presId="urn:diagrams.loki3.com/NumberedList"/>
    <dgm:cxn modelId="{7266994B-719D-4C04-85F1-C569BDE33C90}" srcId="{BD131A19-0A22-44DA-8B3E-9B422931E976}" destId="{9AC5D314-8FCF-40B1-96BC-E1776AF8DBCD}" srcOrd="0" destOrd="0" parTransId="{E335A06A-239F-4B9E-A185-CB0DF7BB78F7}" sibTransId="{3744C59C-67C3-43E2-A069-A81DADD4D087}"/>
    <dgm:cxn modelId="{BDCF8D3B-AB88-479A-A01F-CC82101D1195}" type="presOf" srcId="{BD131A19-0A22-44DA-8B3E-9B422931E976}" destId="{8DB5FABF-C04C-437E-91B6-A1B8CF3FB75B}" srcOrd="0" destOrd="0" presId="urn:diagrams.loki3.com/NumberedList"/>
    <dgm:cxn modelId="{8A2DE2AA-2B9B-4CA4-87D0-AD5B5C222552}" type="presOf" srcId="{9AC5D314-8FCF-40B1-96BC-E1776AF8DBCD}" destId="{FDE43240-C819-4167-BDF9-816CF4CA08C2}" srcOrd="0" destOrd="0" presId="urn:diagrams.loki3.com/NumberedList"/>
    <dgm:cxn modelId="{5913D8A5-311D-4F22-8516-2EB9EA3A57A4}" type="presParOf" srcId="{BDFB8683-95A4-4BBF-9344-3A0D69314DBB}" destId="{F885113E-BE17-4045-B96D-BDD8D07DA3AD}" srcOrd="0" destOrd="0" presId="urn:diagrams.loki3.com/NumberedList"/>
    <dgm:cxn modelId="{7218CB08-8D27-4DF7-B1A4-DFFBAD16421E}" type="presParOf" srcId="{F885113E-BE17-4045-B96D-BDD8D07DA3AD}" destId="{A08A9154-0BEB-4230-91C9-16FAC1EF6E1C}" srcOrd="0" destOrd="0" presId="urn:diagrams.loki3.com/NumberedList"/>
    <dgm:cxn modelId="{87BA4224-94B2-45DD-BEFC-11C5E3751F9B}" type="presParOf" srcId="{F885113E-BE17-4045-B96D-BDD8D07DA3AD}" destId="{7D701CF5-2CC3-48B9-A656-E2968A10AA3B}" srcOrd="1" destOrd="0" presId="urn:diagrams.loki3.com/NumberedList"/>
    <dgm:cxn modelId="{1AA1C360-8411-4EE4-A12E-72767FB4E0D6}" type="presParOf" srcId="{BDFB8683-95A4-4BBF-9344-3A0D69314DBB}" destId="{85038EDB-25C5-4D4E-ABE9-E631391CFDC0}" srcOrd="1" destOrd="0" presId="urn:diagrams.loki3.com/NumberedList"/>
    <dgm:cxn modelId="{D5A336B5-7852-49AF-8AC0-424E80D97276}" type="presParOf" srcId="{BDFB8683-95A4-4BBF-9344-3A0D69314DBB}" destId="{EF56E1D1-AD87-41C2-83E7-8BA376BFBB39}" srcOrd="2" destOrd="0" presId="urn:diagrams.loki3.com/NumberedList"/>
    <dgm:cxn modelId="{44D3F81C-EBD2-414E-B5E5-90C3D2A861CA}" type="presParOf" srcId="{EF56E1D1-AD87-41C2-83E7-8BA376BFBB39}" destId="{5012D0F9-E426-4C44-85B1-B5D15A7B4879}" srcOrd="0" destOrd="0" presId="urn:diagrams.loki3.com/NumberedList"/>
    <dgm:cxn modelId="{7437498B-30D8-45E2-999F-C3BEF8E5AEBA}" type="presParOf" srcId="{EF56E1D1-AD87-41C2-83E7-8BA376BFBB39}" destId="{52D715E9-012B-492D-85DB-CC49546E7451}" srcOrd="1" destOrd="0" presId="urn:diagrams.loki3.com/NumberedList"/>
    <dgm:cxn modelId="{F87F1141-4A77-4F6B-964F-9FDF36FBD5FF}" type="presParOf" srcId="{BDFB8683-95A4-4BBF-9344-3A0D69314DBB}" destId="{340D62E9-71F0-4345-AA2C-58FA15EFF2EE}" srcOrd="3" destOrd="0" presId="urn:diagrams.loki3.com/NumberedList"/>
    <dgm:cxn modelId="{43BCE833-E447-4415-A2D9-C04A79FFBC9C}" type="presParOf" srcId="{BDFB8683-95A4-4BBF-9344-3A0D69314DBB}" destId="{B9EC4955-F8CE-42B0-ABEE-1928073CEE25}" srcOrd="4" destOrd="0" presId="urn:diagrams.loki3.com/NumberedList"/>
    <dgm:cxn modelId="{096E83E6-0005-46DB-8025-5C24452FFFA6}" type="presParOf" srcId="{B9EC4955-F8CE-42B0-ABEE-1928073CEE25}" destId="{20BEFA03-6951-4A7C-A59E-41DEF89A1A38}" srcOrd="0" destOrd="0" presId="urn:diagrams.loki3.com/NumberedList"/>
    <dgm:cxn modelId="{44D6B32D-72FF-4B84-B6A4-C0FF8E090CFC}" type="presParOf" srcId="{B9EC4955-F8CE-42B0-ABEE-1928073CEE25}" destId="{45392A94-85D4-4213-B167-8FDD4035D4D9}" srcOrd="1" destOrd="0" presId="urn:diagrams.loki3.com/NumberedList"/>
    <dgm:cxn modelId="{BEFA4373-7E65-404B-97D7-3B358A892C8B}" type="presParOf" srcId="{BDFB8683-95A4-4BBF-9344-3A0D69314DBB}" destId="{02B7D44D-9911-462B-873F-3DB32A0D73FB}" srcOrd="5" destOrd="0" presId="urn:diagrams.loki3.com/NumberedList"/>
    <dgm:cxn modelId="{CEA934B5-AD43-4F0B-907A-2DEF1FE5C553}" type="presParOf" srcId="{BDFB8683-95A4-4BBF-9344-3A0D69314DBB}" destId="{BFFA8D73-9E67-4347-B6C8-F8FB99FF131E}" srcOrd="6" destOrd="0" presId="urn:diagrams.loki3.com/NumberedList"/>
    <dgm:cxn modelId="{42C98FD3-3553-42A8-AF1D-C31AE5A3E0CC}" type="presParOf" srcId="{BFFA8D73-9E67-4347-B6C8-F8FB99FF131E}" destId="{FDE43240-C819-4167-BDF9-816CF4CA08C2}" srcOrd="0" destOrd="0" presId="urn:diagrams.loki3.com/NumberedList"/>
    <dgm:cxn modelId="{CE10826A-A1B7-4E64-8E09-C9E04B1EA8D9}" type="presParOf" srcId="{BFFA8D73-9E67-4347-B6C8-F8FB99FF131E}" destId="{8DB5FABF-C04C-437E-91B6-A1B8CF3FB75B}" srcOrd="1" destOrd="0" presId="urn:diagrams.loki3.com/NumberedList"/>
    <dgm:cxn modelId="{A1114FAC-6B63-4B3A-894A-08E31C0C10BB}" type="presParOf" srcId="{BDFB8683-95A4-4BBF-9344-3A0D69314DBB}" destId="{4F22ADC6-5348-4A26-9809-15408F909D63}" srcOrd="7" destOrd="0" presId="urn:diagrams.loki3.com/NumberedList"/>
    <dgm:cxn modelId="{3EC240DE-26EF-417D-9DDF-46D0A799128D}" type="presParOf" srcId="{BDFB8683-95A4-4BBF-9344-3A0D69314DBB}" destId="{CD8A9E41-62C0-43BF-8B4D-7E0A7F651FD2}" srcOrd="8" destOrd="0" presId="urn:diagrams.loki3.com/NumberedList"/>
    <dgm:cxn modelId="{4EC663DC-C80D-4A7F-8D4E-2CF64ADAA90E}" type="presParOf" srcId="{CD8A9E41-62C0-43BF-8B4D-7E0A7F651FD2}" destId="{C3B05414-73C0-4EB1-B965-8A45C327D1B1}" srcOrd="0" destOrd="0" presId="urn:diagrams.loki3.com/NumberedList"/>
    <dgm:cxn modelId="{A3025349-52A4-4565-93AD-315E5D3A18F1}" type="presParOf" srcId="{CD8A9E41-62C0-43BF-8B4D-7E0A7F651FD2}" destId="{CFF429D5-F683-493C-87A8-E527D675A524}" srcOrd="1" destOrd="0" presId="urn:diagrams.loki3.com/Numbere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9.xml><?xml version="1.0" encoding="utf-8"?>
<dgm:dataModel xmlns:dgm="http://schemas.openxmlformats.org/drawingml/2006/diagram" xmlns:a="http://schemas.openxmlformats.org/drawingml/2006/main">
  <dgm:ptLst>
    <dgm:pt modelId="{B7B9D32B-A72B-4A72-8728-125B2E4A13F8}" type="doc">
      <dgm:prSet loTypeId="urn:microsoft.com/office/officeart/2005/8/layout/vList2" loCatId="list" qsTypeId="urn:microsoft.com/office/officeart/2005/8/quickstyle/simple2" qsCatId="simple" csTypeId="urn:microsoft.com/office/officeart/2005/8/colors/accent3_2" csCatId="accent3" phldr="1"/>
      <dgm:spPr/>
      <dgm:t>
        <a:bodyPr/>
        <a:lstStyle/>
        <a:p>
          <a:endParaRPr lang="en-US"/>
        </a:p>
      </dgm:t>
    </dgm:pt>
    <dgm:pt modelId="{6C35EDD9-A704-4C07-BDFB-D4A1658D0D99}">
      <dgm:prSet phldrT="[Text]"/>
      <dgm:spPr/>
      <dgm:t>
        <a:bodyPr/>
        <a:lstStyle/>
        <a:p>
          <a:r>
            <a:rPr lang="vi-VN" dirty="0" smtClean="0"/>
            <a:t>Điều 12: Thông điệp dữ liệu có giá trị như văn bản</a:t>
          </a:r>
          <a:endParaRPr lang="en-US" dirty="0"/>
        </a:p>
      </dgm:t>
    </dgm:pt>
    <dgm:pt modelId="{65A91650-E380-40DB-B023-40D31B9A0A01}" type="parTrans" cxnId="{E8ECE73E-F942-4CDF-B12D-58D014EC1BA4}">
      <dgm:prSet/>
      <dgm:spPr/>
      <dgm:t>
        <a:bodyPr/>
        <a:lstStyle/>
        <a:p>
          <a:endParaRPr lang="en-US"/>
        </a:p>
      </dgm:t>
    </dgm:pt>
    <dgm:pt modelId="{3973FD8C-A01A-4866-A869-7D1A2730DF72}" type="sibTrans" cxnId="{E8ECE73E-F942-4CDF-B12D-58D014EC1BA4}">
      <dgm:prSet/>
      <dgm:spPr/>
      <dgm:t>
        <a:bodyPr/>
        <a:lstStyle/>
        <a:p>
          <a:endParaRPr lang="en-US"/>
        </a:p>
      </dgm:t>
    </dgm:pt>
    <dgm:pt modelId="{153E4DE0-B6A5-46BC-A6ED-036BC91D833D}">
      <dgm:prSet phldrT="[Text]"/>
      <dgm:spPr/>
      <dgm:t>
        <a:bodyPr/>
        <a:lstStyle/>
        <a:p>
          <a:r>
            <a:rPr lang="vi-VN" dirty="0" smtClean="0"/>
            <a:t>Điều 13: Thông điệp dữ liệu có giá trị như bản gốc</a:t>
          </a:r>
          <a:endParaRPr lang="en-US" dirty="0"/>
        </a:p>
      </dgm:t>
    </dgm:pt>
    <dgm:pt modelId="{1D024CFE-5237-416A-A238-DAE780FF76D7}" type="parTrans" cxnId="{4A6931A0-2252-42A1-9A0A-55A5801B2F3D}">
      <dgm:prSet/>
      <dgm:spPr/>
      <dgm:t>
        <a:bodyPr/>
        <a:lstStyle/>
        <a:p>
          <a:endParaRPr lang="en-US"/>
        </a:p>
      </dgm:t>
    </dgm:pt>
    <dgm:pt modelId="{65C60D44-4E6F-4873-A013-983CAE9CB3A5}" type="sibTrans" cxnId="{4A6931A0-2252-42A1-9A0A-55A5801B2F3D}">
      <dgm:prSet/>
      <dgm:spPr/>
      <dgm:t>
        <a:bodyPr/>
        <a:lstStyle/>
        <a:p>
          <a:endParaRPr lang="en-US"/>
        </a:p>
      </dgm:t>
    </dgm:pt>
    <dgm:pt modelId="{3D302059-8462-4808-851F-171248E6F276}">
      <dgm:prSet phldrT="[Text]"/>
      <dgm:spPr/>
      <dgm:t>
        <a:bodyPr/>
        <a:lstStyle/>
        <a:p>
          <a:r>
            <a:rPr lang="vi-VN" dirty="0" smtClean="0"/>
            <a:t>Điều 14: Thông điệp dữ liệu có giá trị làm chứng cứ</a:t>
          </a:r>
          <a:endParaRPr lang="en-US" dirty="0"/>
        </a:p>
      </dgm:t>
    </dgm:pt>
    <dgm:pt modelId="{207A32B9-745E-4D98-A820-6A2FD5061B7A}" type="parTrans" cxnId="{E90FE52E-F730-4F4C-9EC5-AB836515CB96}">
      <dgm:prSet/>
      <dgm:spPr/>
      <dgm:t>
        <a:bodyPr/>
        <a:lstStyle/>
        <a:p>
          <a:endParaRPr lang="en-US"/>
        </a:p>
      </dgm:t>
    </dgm:pt>
    <dgm:pt modelId="{444B2F27-7FF3-4E6F-8D21-0D5F3C7A4FB3}" type="sibTrans" cxnId="{E90FE52E-F730-4F4C-9EC5-AB836515CB96}">
      <dgm:prSet/>
      <dgm:spPr/>
      <dgm:t>
        <a:bodyPr/>
        <a:lstStyle/>
        <a:p>
          <a:endParaRPr lang="en-US"/>
        </a:p>
      </dgm:t>
    </dgm:pt>
    <dgm:pt modelId="{28205A6F-7E1E-4B80-84B3-AAA05CC14D02}" type="pres">
      <dgm:prSet presAssocID="{B7B9D32B-A72B-4A72-8728-125B2E4A13F8}" presName="linear" presStyleCnt="0">
        <dgm:presLayoutVars>
          <dgm:animLvl val="lvl"/>
          <dgm:resizeHandles val="exact"/>
        </dgm:presLayoutVars>
      </dgm:prSet>
      <dgm:spPr/>
      <dgm:t>
        <a:bodyPr/>
        <a:lstStyle/>
        <a:p>
          <a:endParaRPr lang="en-US"/>
        </a:p>
      </dgm:t>
    </dgm:pt>
    <dgm:pt modelId="{804D90DA-B437-4F26-AA50-29A98ACCE76E}" type="pres">
      <dgm:prSet presAssocID="{6C35EDD9-A704-4C07-BDFB-D4A1658D0D99}" presName="parentText" presStyleLbl="node1" presStyleIdx="0" presStyleCnt="3">
        <dgm:presLayoutVars>
          <dgm:chMax val="0"/>
          <dgm:bulletEnabled val="1"/>
        </dgm:presLayoutVars>
      </dgm:prSet>
      <dgm:spPr/>
      <dgm:t>
        <a:bodyPr/>
        <a:lstStyle/>
        <a:p>
          <a:endParaRPr lang="en-US"/>
        </a:p>
      </dgm:t>
    </dgm:pt>
    <dgm:pt modelId="{F4A270F4-3214-42F1-AF12-200DDFE55351}" type="pres">
      <dgm:prSet presAssocID="{3973FD8C-A01A-4866-A869-7D1A2730DF72}" presName="spacer" presStyleCnt="0"/>
      <dgm:spPr/>
    </dgm:pt>
    <dgm:pt modelId="{F3D98D75-3D72-4F0F-BC45-539D85631F72}" type="pres">
      <dgm:prSet presAssocID="{153E4DE0-B6A5-46BC-A6ED-036BC91D833D}" presName="parentText" presStyleLbl="node1" presStyleIdx="1" presStyleCnt="3">
        <dgm:presLayoutVars>
          <dgm:chMax val="0"/>
          <dgm:bulletEnabled val="1"/>
        </dgm:presLayoutVars>
      </dgm:prSet>
      <dgm:spPr/>
      <dgm:t>
        <a:bodyPr/>
        <a:lstStyle/>
        <a:p>
          <a:endParaRPr lang="en-US"/>
        </a:p>
      </dgm:t>
    </dgm:pt>
    <dgm:pt modelId="{EF0C887E-BF47-4ADE-A30A-2CD830403E5C}" type="pres">
      <dgm:prSet presAssocID="{65C60D44-4E6F-4873-A013-983CAE9CB3A5}" presName="spacer" presStyleCnt="0"/>
      <dgm:spPr/>
    </dgm:pt>
    <dgm:pt modelId="{28A55FAC-C310-46EB-A591-1C5E14A19465}" type="pres">
      <dgm:prSet presAssocID="{3D302059-8462-4808-851F-171248E6F276}" presName="parentText" presStyleLbl="node1" presStyleIdx="2" presStyleCnt="3">
        <dgm:presLayoutVars>
          <dgm:chMax val="0"/>
          <dgm:bulletEnabled val="1"/>
        </dgm:presLayoutVars>
      </dgm:prSet>
      <dgm:spPr/>
      <dgm:t>
        <a:bodyPr/>
        <a:lstStyle/>
        <a:p>
          <a:endParaRPr lang="en-US"/>
        </a:p>
      </dgm:t>
    </dgm:pt>
  </dgm:ptLst>
  <dgm:cxnLst>
    <dgm:cxn modelId="{734D5A70-4E24-478F-BDB9-FB6AD3E398FB}" type="presOf" srcId="{153E4DE0-B6A5-46BC-A6ED-036BC91D833D}" destId="{F3D98D75-3D72-4F0F-BC45-539D85631F72}" srcOrd="0" destOrd="0" presId="urn:microsoft.com/office/officeart/2005/8/layout/vList2"/>
    <dgm:cxn modelId="{56551D0F-06EA-419F-AA62-C68FA4A4658A}" type="presOf" srcId="{B7B9D32B-A72B-4A72-8728-125B2E4A13F8}" destId="{28205A6F-7E1E-4B80-84B3-AAA05CC14D02}" srcOrd="0" destOrd="0" presId="urn:microsoft.com/office/officeart/2005/8/layout/vList2"/>
    <dgm:cxn modelId="{78EA722C-1613-42DA-9E3A-25556EF42F13}" type="presOf" srcId="{6C35EDD9-A704-4C07-BDFB-D4A1658D0D99}" destId="{804D90DA-B437-4F26-AA50-29A98ACCE76E}" srcOrd="0" destOrd="0" presId="urn:microsoft.com/office/officeart/2005/8/layout/vList2"/>
    <dgm:cxn modelId="{4A6931A0-2252-42A1-9A0A-55A5801B2F3D}" srcId="{B7B9D32B-A72B-4A72-8728-125B2E4A13F8}" destId="{153E4DE0-B6A5-46BC-A6ED-036BC91D833D}" srcOrd="1" destOrd="0" parTransId="{1D024CFE-5237-416A-A238-DAE780FF76D7}" sibTransId="{65C60D44-4E6F-4873-A013-983CAE9CB3A5}"/>
    <dgm:cxn modelId="{22E523E3-BD52-45B5-A760-1A85BC21B2D8}" type="presOf" srcId="{3D302059-8462-4808-851F-171248E6F276}" destId="{28A55FAC-C310-46EB-A591-1C5E14A19465}" srcOrd="0" destOrd="0" presId="urn:microsoft.com/office/officeart/2005/8/layout/vList2"/>
    <dgm:cxn modelId="{E90FE52E-F730-4F4C-9EC5-AB836515CB96}" srcId="{B7B9D32B-A72B-4A72-8728-125B2E4A13F8}" destId="{3D302059-8462-4808-851F-171248E6F276}" srcOrd="2" destOrd="0" parTransId="{207A32B9-745E-4D98-A820-6A2FD5061B7A}" sibTransId="{444B2F27-7FF3-4E6F-8D21-0D5F3C7A4FB3}"/>
    <dgm:cxn modelId="{E8ECE73E-F942-4CDF-B12D-58D014EC1BA4}" srcId="{B7B9D32B-A72B-4A72-8728-125B2E4A13F8}" destId="{6C35EDD9-A704-4C07-BDFB-D4A1658D0D99}" srcOrd="0" destOrd="0" parTransId="{65A91650-E380-40DB-B023-40D31B9A0A01}" sibTransId="{3973FD8C-A01A-4866-A869-7D1A2730DF72}"/>
    <dgm:cxn modelId="{00FC8679-3473-4E88-8CF9-18F8BA4A9458}" type="presParOf" srcId="{28205A6F-7E1E-4B80-84B3-AAA05CC14D02}" destId="{804D90DA-B437-4F26-AA50-29A98ACCE76E}" srcOrd="0" destOrd="0" presId="urn:microsoft.com/office/officeart/2005/8/layout/vList2"/>
    <dgm:cxn modelId="{D5B87071-9F6C-47DA-90B4-68D1FF8D2E5A}" type="presParOf" srcId="{28205A6F-7E1E-4B80-84B3-AAA05CC14D02}" destId="{F4A270F4-3214-42F1-AF12-200DDFE55351}" srcOrd="1" destOrd="0" presId="urn:microsoft.com/office/officeart/2005/8/layout/vList2"/>
    <dgm:cxn modelId="{B0397273-C4D1-4808-AE5D-E24D5F6204EC}" type="presParOf" srcId="{28205A6F-7E1E-4B80-84B3-AAA05CC14D02}" destId="{F3D98D75-3D72-4F0F-BC45-539D85631F72}" srcOrd="2" destOrd="0" presId="urn:microsoft.com/office/officeart/2005/8/layout/vList2"/>
    <dgm:cxn modelId="{C0E3FD4F-EE22-4D5B-A312-1D1DCC27E691}" type="presParOf" srcId="{28205A6F-7E1E-4B80-84B3-AAA05CC14D02}" destId="{EF0C887E-BF47-4ADE-A30A-2CD830403E5C}" srcOrd="3" destOrd="0" presId="urn:microsoft.com/office/officeart/2005/8/layout/vList2"/>
    <dgm:cxn modelId="{55F3E21A-CB2D-4986-A9C9-65599225B91D}" type="presParOf" srcId="{28205A6F-7E1E-4B80-84B3-AAA05CC14D02}" destId="{28A55FAC-C310-46EB-A591-1C5E14A19465}"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09530" y="-2990422"/>
          <a:ext cx="1006740" cy="75954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79070" tIns="119380" rIns="179070" bIns="119380" numCol="1" spcCol="1270" anchor="ctr" anchorCtr="0">
          <a:noAutofit/>
        </a:bodyPr>
        <a:lstStyle/>
        <a:p>
          <a:pPr lvl="0" algn="l" defTabSz="2089150">
            <a:lnSpc>
              <a:spcPct val="90000"/>
            </a:lnSpc>
            <a:spcBef>
              <a:spcPct val="0"/>
            </a:spcBef>
            <a:spcAft>
              <a:spcPct val="35000"/>
            </a:spcAft>
          </a:pPr>
          <a:r>
            <a:rPr lang="vi-VN" sz="4700" b="0" kern="1200" noProof="0" dirty="0" smtClean="0"/>
            <a:t>Vai trò của luật pháp ATTT</a:t>
          </a:r>
          <a:endParaRPr lang="vi-VN" sz="4700" b="0" kern="1200" noProof="0" dirty="0"/>
        </a:p>
      </dsp:txBody>
      <dsp:txXfrm rot="-5400000">
        <a:off x="1015201" y="353052"/>
        <a:ext cx="7546255" cy="908450"/>
      </dsp:txXfrm>
    </dsp:sp>
    <dsp:sp modelId="{7D701CF5-2CC3-48B9-A656-E2968A10AA3B}">
      <dsp:nvSpPr>
        <dsp:cNvPr id="0" name=""/>
        <dsp:cNvSpPr/>
      </dsp:nvSpPr>
      <dsp:spPr>
        <a:xfrm>
          <a:off x="0" y="384277"/>
          <a:ext cx="846000" cy="84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000250">
            <a:lnSpc>
              <a:spcPct val="90000"/>
            </a:lnSpc>
            <a:spcBef>
              <a:spcPct val="0"/>
            </a:spcBef>
            <a:spcAft>
              <a:spcPct val="35000"/>
            </a:spcAft>
          </a:pPr>
          <a:r>
            <a:rPr lang="vi-VN" sz="4500" b="1" kern="1200" noProof="0" smtClean="0"/>
            <a:t>1</a:t>
          </a:r>
          <a:endParaRPr lang="vi-VN" sz="4500" b="1" kern="1200" noProof="0"/>
        </a:p>
      </dsp:txBody>
      <dsp:txXfrm>
        <a:off x="123894" y="508171"/>
        <a:ext cx="598212" cy="598212"/>
      </dsp:txXfrm>
    </dsp:sp>
    <dsp:sp modelId="{5012D0F9-E426-4C44-85B1-B5D15A7B4879}">
      <dsp:nvSpPr>
        <dsp:cNvPr id="0" name=""/>
        <dsp:cNvSpPr/>
      </dsp:nvSpPr>
      <dsp:spPr>
        <a:xfrm rot="5400000">
          <a:off x="3994923" y="-1499876"/>
          <a:ext cx="1635952" cy="75954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79070" tIns="119380" rIns="179070" bIns="119380" numCol="1" spcCol="1270" anchor="ctr" anchorCtr="0">
          <a:noAutofit/>
        </a:bodyPr>
        <a:lstStyle/>
        <a:p>
          <a:pPr lvl="0" algn="l" defTabSz="2089150">
            <a:lnSpc>
              <a:spcPct val="90000"/>
            </a:lnSpc>
            <a:spcBef>
              <a:spcPct val="0"/>
            </a:spcBef>
            <a:spcAft>
              <a:spcPct val="35000"/>
            </a:spcAft>
          </a:pPr>
          <a:r>
            <a:rPr lang="vi-VN" sz="4700" kern="1200" noProof="0" dirty="0" smtClean="0"/>
            <a:t>Giới thiệu chung về văn bản QPPL</a:t>
          </a:r>
          <a:endParaRPr lang="vi-VN" sz="4700" kern="1200" noProof="0" dirty="0"/>
        </a:p>
      </dsp:txBody>
      <dsp:txXfrm rot="-5400000">
        <a:off x="1015200" y="1559708"/>
        <a:ext cx="7515539" cy="1476230"/>
      </dsp:txXfrm>
    </dsp:sp>
    <dsp:sp modelId="{52D715E9-012B-492D-85DB-CC49546E7451}">
      <dsp:nvSpPr>
        <dsp:cNvPr id="0" name=""/>
        <dsp:cNvSpPr/>
      </dsp:nvSpPr>
      <dsp:spPr>
        <a:xfrm>
          <a:off x="0" y="1874823"/>
          <a:ext cx="846000" cy="84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000250">
            <a:lnSpc>
              <a:spcPct val="90000"/>
            </a:lnSpc>
            <a:spcBef>
              <a:spcPct val="0"/>
            </a:spcBef>
            <a:spcAft>
              <a:spcPct val="35000"/>
            </a:spcAft>
          </a:pPr>
          <a:r>
            <a:rPr lang="vi-VN" sz="4500" kern="1200" noProof="0" dirty="0" smtClean="0"/>
            <a:t>2</a:t>
          </a:r>
          <a:endParaRPr lang="vi-VN" sz="4500" kern="1200" noProof="0" dirty="0"/>
        </a:p>
      </dsp:txBody>
      <dsp:txXfrm>
        <a:off x="123894" y="1998717"/>
        <a:ext cx="598212" cy="598212"/>
      </dsp:txXfrm>
    </dsp:sp>
    <dsp:sp modelId="{0C8BDA2F-5127-4262-8E68-2BE45D20E5D3}">
      <dsp:nvSpPr>
        <dsp:cNvPr id="0" name=""/>
        <dsp:cNvSpPr/>
      </dsp:nvSpPr>
      <dsp:spPr>
        <a:xfrm rot="5400000">
          <a:off x="3994923" y="305276"/>
          <a:ext cx="1635952" cy="75954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79070" tIns="119380" rIns="179070" bIns="119380" numCol="1" spcCol="1270" anchor="ctr" anchorCtr="0">
          <a:noAutofit/>
        </a:bodyPr>
        <a:lstStyle/>
        <a:p>
          <a:pPr lvl="0" algn="l" defTabSz="2089150">
            <a:lnSpc>
              <a:spcPct val="90000"/>
            </a:lnSpc>
            <a:spcBef>
              <a:spcPct val="0"/>
            </a:spcBef>
            <a:spcAft>
              <a:spcPct val="35000"/>
            </a:spcAft>
          </a:pPr>
          <a:r>
            <a:rPr lang="vi-VN" sz="4700" kern="1200" noProof="0" dirty="0" smtClean="0"/>
            <a:t>Một số văn bản QPPL Việt Nam về ATTT</a:t>
          </a:r>
          <a:endParaRPr lang="vi-VN" sz="4700" kern="1200" noProof="0" dirty="0"/>
        </a:p>
      </dsp:txBody>
      <dsp:txXfrm rot="-5400000">
        <a:off x="1015200" y="3364861"/>
        <a:ext cx="7515539" cy="1476230"/>
      </dsp:txXfrm>
    </dsp:sp>
    <dsp:sp modelId="{D70D653B-49D3-4408-92E5-E8EA23C919E8}">
      <dsp:nvSpPr>
        <dsp:cNvPr id="0" name=""/>
        <dsp:cNvSpPr/>
      </dsp:nvSpPr>
      <dsp:spPr>
        <a:xfrm>
          <a:off x="0" y="3679976"/>
          <a:ext cx="846000" cy="84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000250">
            <a:lnSpc>
              <a:spcPct val="90000"/>
            </a:lnSpc>
            <a:spcBef>
              <a:spcPct val="0"/>
            </a:spcBef>
            <a:spcAft>
              <a:spcPct val="35000"/>
            </a:spcAft>
          </a:pPr>
          <a:r>
            <a:rPr lang="vi-VN" sz="4500" kern="1200" noProof="0" dirty="0" smtClean="0"/>
            <a:t>3</a:t>
          </a:r>
          <a:endParaRPr lang="vi-VN" sz="4500" kern="1200" noProof="0" dirty="0"/>
        </a:p>
      </dsp:txBody>
      <dsp:txXfrm>
        <a:off x="123894" y="3803870"/>
        <a:ext cx="598212" cy="598212"/>
      </dsp:txXfrm>
    </dsp:sp>
    <dsp:sp modelId="{F3BC3099-BCF4-46DB-93B2-43CF5F3239E8}">
      <dsp:nvSpPr>
        <dsp:cNvPr id="0" name=""/>
        <dsp:cNvSpPr/>
      </dsp:nvSpPr>
      <dsp:spPr>
        <a:xfrm rot="5400000">
          <a:off x="4309530" y="1795822"/>
          <a:ext cx="1006740" cy="75954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79070" tIns="119380" rIns="179070" bIns="119380" numCol="1" spcCol="1270" anchor="ctr" anchorCtr="0">
          <a:noAutofit/>
        </a:bodyPr>
        <a:lstStyle/>
        <a:p>
          <a:pPr lvl="0" algn="l" defTabSz="2089150">
            <a:lnSpc>
              <a:spcPct val="90000"/>
            </a:lnSpc>
            <a:spcBef>
              <a:spcPct val="0"/>
            </a:spcBef>
            <a:spcAft>
              <a:spcPct val="35000"/>
            </a:spcAft>
          </a:pPr>
          <a:r>
            <a:rPr lang="vi-VN" sz="4700" kern="1200" noProof="0" dirty="0" smtClean="0"/>
            <a:t>Đạo đức ATTT</a:t>
          </a:r>
          <a:endParaRPr lang="vi-VN" sz="4700" kern="1200" noProof="0" dirty="0"/>
        </a:p>
      </dsp:txBody>
      <dsp:txXfrm rot="-5400000">
        <a:off x="1015201" y="5139297"/>
        <a:ext cx="7546255" cy="908450"/>
      </dsp:txXfrm>
    </dsp:sp>
    <dsp:sp modelId="{2CBC2D06-9120-453D-A822-1A8F99879683}">
      <dsp:nvSpPr>
        <dsp:cNvPr id="0" name=""/>
        <dsp:cNvSpPr/>
      </dsp:nvSpPr>
      <dsp:spPr>
        <a:xfrm>
          <a:off x="0" y="5170522"/>
          <a:ext cx="846000" cy="84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000250">
            <a:lnSpc>
              <a:spcPct val="90000"/>
            </a:lnSpc>
            <a:spcBef>
              <a:spcPct val="0"/>
            </a:spcBef>
            <a:spcAft>
              <a:spcPct val="35000"/>
            </a:spcAft>
          </a:pPr>
          <a:r>
            <a:rPr lang="vi-VN" sz="4500" kern="1200" noProof="0" dirty="0" smtClean="0"/>
            <a:t>4</a:t>
          </a:r>
          <a:endParaRPr lang="vi-VN" sz="4500" kern="1200" noProof="0" dirty="0"/>
        </a:p>
      </dsp:txBody>
      <dsp:txXfrm>
        <a:off x="123894" y="5294416"/>
        <a:ext cx="598212" cy="59821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4D90DA-B437-4F26-AA50-29A98ACCE76E}">
      <dsp:nvSpPr>
        <dsp:cNvPr id="0" name=""/>
        <dsp:cNvSpPr/>
      </dsp:nvSpPr>
      <dsp:spPr>
        <a:xfrm>
          <a:off x="0" y="33114"/>
          <a:ext cx="9144000" cy="1964283"/>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0970" tIns="140970" rIns="140970" bIns="140970" numCol="1" spcCol="1270" anchor="ctr" anchorCtr="0">
          <a:noAutofit/>
        </a:bodyPr>
        <a:lstStyle/>
        <a:p>
          <a:pPr lvl="0" algn="l" defTabSz="1644650">
            <a:lnSpc>
              <a:spcPct val="90000"/>
            </a:lnSpc>
            <a:spcBef>
              <a:spcPct val="0"/>
            </a:spcBef>
            <a:spcAft>
              <a:spcPct val="35000"/>
            </a:spcAft>
          </a:pPr>
          <a:r>
            <a:rPr lang="vi-VN" sz="3700" kern="1200" dirty="0" smtClean="0"/>
            <a:t>Điều 33: HĐĐT là hợp đồng thực hiện bằng thông điệp dữ liệu</a:t>
          </a:r>
          <a:endParaRPr lang="en-US" sz="3700" kern="1200" dirty="0"/>
        </a:p>
      </dsp:txBody>
      <dsp:txXfrm>
        <a:off x="95888" y="129002"/>
        <a:ext cx="8952224" cy="1772507"/>
      </dsp:txXfrm>
    </dsp:sp>
    <dsp:sp modelId="{F3D98D75-3D72-4F0F-BC45-539D85631F72}">
      <dsp:nvSpPr>
        <dsp:cNvPr id="0" name=""/>
        <dsp:cNvSpPr/>
      </dsp:nvSpPr>
      <dsp:spPr>
        <a:xfrm>
          <a:off x="0" y="2103958"/>
          <a:ext cx="9144000" cy="1964283"/>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0970" tIns="140970" rIns="140970" bIns="140970" numCol="1" spcCol="1270" anchor="ctr" anchorCtr="0">
          <a:noAutofit/>
        </a:bodyPr>
        <a:lstStyle/>
        <a:p>
          <a:pPr lvl="0" algn="l" defTabSz="1644650">
            <a:lnSpc>
              <a:spcPct val="90000"/>
            </a:lnSpc>
            <a:spcBef>
              <a:spcPct val="0"/>
            </a:spcBef>
            <a:spcAft>
              <a:spcPct val="35000"/>
            </a:spcAft>
          </a:pPr>
          <a:r>
            <a:rPr lang="vi-VN" sz="3700" kern="1200" dirty="0" smtClean="0"/>
            <a:t>Điều 34: Thừa nhận giá trị pháp lý của hợp đồng điện tử</a:t>
          </a:r>
          <a:endParaRPr lang="en-US" sz="3700" kern="1200" dirty="0"/>
        </a:p>
      </dsp:txBody>
      <dsp:txXfrm>
        <a:off x="95888" y="2199846"/>
        <a:ext cx="8952224" cy="1772507"/>
      </dsp:txXfrm>
    </dsp:sp>
    <dsp:sp modelId="{28A55FAC-C310-46EB-A591-1C5E14A19465}">
      <dsp:nvSpPr>
        <dsp:cNvPr id="0" name=""/>
        <dsp:cNvSpPr/>
      </dsp:nvSpPr>
      <dsp:spPr>
        <a:xfrm>
          <a:off x="0" y="4174801"/>
          <a:ext cx="9144000" cy="1964283"/>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0970" tIns="140970" rIns="140970" bIns="140970" numCol="1" spcCol="1270" anchor="ctr" anchorCtr="0">
          <a:noAutofit/>
        </a:bodyPr>
        <a:lstStyle/>
        <a:p>
          <a:pPr lvl="0" algn="l" defTabSz="1644650">
            <a:lnSpc>
              <a:spcPct val="90000"/>
            </a:lnSpc>
            <a:spcBef>
              <a:spcPct val="0"/>
            </a:spcBef>
            <a:spcAft>
              <a:spcPct val="35000"/>
            </a:spcAft>
          </a:pPr>
          <a:r>
            <a:rPr lang="vi-VN" sz="3700" kern="1200" dirty="0" smtClean="0"/>
            <a:t>Điều 35: Các bên tự thỏa thuận về yêu cầu kỹ thuật, chứng thực, đảm bảo toàn vẹn...</a:t>
          </a:r>
          <a:endParaRPr lang="en-US" sz="3700" kern="1200" dirty="0"/>
        </a:p>
      </dsp:txBody>
      <dsp:txXfrm>
        <a:off x="95888" y="4270689"/>
        <a:ext cx="8952224" cy="177250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4D90DA-B437-4F26-AA50-29A98ACCE76E}">
      <dsp:nvSpPr>
        <dsp:cNvPr id="0" name=""/>
        <dsp:cNvSpPr/>
      </dsp:nvSpPr>
      <dsp:spPr>
        <a:xfrm>
          <a:off x="0" y="659699"/>
          <a:ext cx="9144000" cy="936000"/>
        </a:xfrm>
        <a:prstGeom prst="roundRect">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52400" tIns="152400" rIns="152400" bIns="152400" numCol="1" spcCol="1270" anchor="ctr" anchorCtr="0">
          <a:noAutofit/>
        </a:bodyPr>
        <a:lstStyle/>
        <a:p>
          <a:pPr lvl="0" algn="l" defTabSz="1778000">
            <a:lnSpc>
              <a:spcPct val="90000"/>
            </a:lnSpc>
            <a:spcBef>
              <a:spcPct val="0"/>
            </a:spcBef>
            <a:spcAft>
              <a:spcPct val="35000"/>
            </a:spcAft>
          </a:pPr>
          <a:r>
            <a:rPr lang="vi-VN" sz="4000" kern="1200" noProof="0" smtClean="0"/>
            <a:t>Điều 4: Tổ chức CCDVCTCKS gồm</a:t>
          </a:r>
          <a:endParaRPr lang="vi-VN" sz="4000" kern="1200" noProof="0"/>
        </a:p>
      </dsp:txBody>
      <dsp:txXfrm>
        <a:off x="45692" y="705391"/>
        <a:ext cx="9052616" cy="844616"/>
      </dsp:txXfrm>
    </dsp:sp>
    <dsp:sp modelId="{7B982F5D-C20E-443F-AEFD-AEF354A18842}">
      <dsp:nvSpPr>
        <dsp:cNvPr id="0" name=""/>
        <dsp:cNvSpPr/>
      </dsp:nvSpPr>
      <dsp:spPr>
        <a:xfrm>
          <a:off x="0" y="1595699"/>
          <a:ext cx="9144000" cy="1531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0322" tIns="50800" rIns="284480" bIns="50800" numCol="1" spcCol="1270" anchor="t" anchorCtr="0">
          <a:noAutofit/>
        </a:bodyPr>
        <a:lstStyle/>
        <a:p>
          <a:pPr marL="285750" lvl="1" indent="-285750" algn="l" defTabSz="1377950">
            <a:lnSpc>
              <a:spcPct val="90000"/>
            </a:lnSpc>
            <a:spcBef>
              <a:spcPct val="0"/>
            </a:spcBef>
            <a:spcAft>
              <a:spcPct val="20000"/>
            </a:spcAft>
            <a:buChar char="••"/>
          </a:pPr>
          <a:r>
            <a:rPr lang="vi-VN" sz="3100" kern="1200" noProof="0" smtClean="0"/>
            <a:t>Công cộng: để kinh doanh</a:t>
          </a:r>
          <a:endParaRPr lang="vi-VN" sz="3100" kern="1200" noProof="0"/>
        </a:p>
        <a:p>
          <a:pPr marL="285750" lvl="1" indent="-285750" algn="l" defTabSz="1377950">
            <a:lnSpc>
              <a:spcPct val="90000"/>
            </a:lnSpc>
            <a:spcBef>
              <a:spcPct val="0"/>
            </a:spcBef>
            <a:spcAft>
              <a:spcPct val="20000"/>
            </a:spcAft>
            <a:buChar char="••"/>
          </a:pPr>
          <a:r>
            <a:rPr lang="vi-VN" sz="3100" kern="1200" noProof="0" dirty="0" smtClean="0"/>
            <a:t>Chuyên dùng: để giao dịch nội bộ, </a:t>
          </a:r>
          <a:endParaRPr lang="vi-VN" sz="3100" kern="1200" noProof="0" dirty="0"/>
        </a:p>
        <a:p>
          <a:pPr marL="285750" lvl="1" indent="-285750" algn="l" defTabSz="1377950">
            <a:lnSpc>
              <a:spcPct val="90000"/>
            </a:lnSpc>
            <a:spcBef>
              <a:spcPct val="0"/>
            </a:spcBef>
            <a:spcAft>
              <a:spcPct val="20000"/>
            </a:spcAft>
            <a:buChar char="••"/>
          </a:pPr>
          <a:r>
            <a:rPr lang="vi-VN" sz="3100" kern="1200" noProof="0" dirty="0" smtClean="0"/>
            <a:t>Quốc gia: Root CA, duy nhất</a:t>
          </a:r>
          <a:endParaRPr lang="vi-VN" sz="3100" kern="1200" noProof="0" dirty="0"/>
        </a:p>
      </dsp:txBody>
      <dsp:txXfrm>
        <a:off x="0" y="1595699"/>
        <a:ext cx="9144000" cy="1531799"/>
      </dsp:txXfrm>
    </dsp:sp>
    <dsp:sp modelId="{F90895AA-96D6-4D34-8FE4-003C7C4CA90B}">
      <dsp:nvSpPr>
        <dsp:cNvPr id="0" name=""/>
        <dsp:cNvSpPr/>
      </dsp:nvSpPr>
      <dsp:spPr>
        <a:xfrm>
          <a:off x="0" y="3127499"/>
          <a:ext cx="9144000" cy="936000"/>
        </a:xfrm>
        <a:prstGeom prst="roundRect">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52400" tIns="152400" rIns="152400" bIns="152400" numCol="1" spcCol="1270" anchor="ctr" anchorCtr="0">
          <a:noAutofit/>
        </a:bodyPr>
        <a:lstStyle/>
        <a:p>
          <a:pPr lvl="0" algn="l" defTabSz="1778000">
            <a:lnSpc>
              <a:spcPct val="90000"/>
            </a:lnSpc>
            <a:spcBef>
              <a:spcPct val="0"/>
            </a:spcBef>
            <a:spcAft>
              <a:spcPct val="35000"/>
            </a:spcAft>
          </a:pPr>
          <a:r>
            <a:rPr lang="vi-VN" sz="4000" kern="1200" noProof="0" smtClean="0"/>
            <a:t>Điều 6: Trách nhiệm quản lý nhà nước</a:t>
          </a:r>
          <a:endParaRPr lang="vi-VN" sz="4000" kern="1200" noProof="0"/>
        </a:p>
      </dsp:txBody>
      <dsp:txXfrm>
        <a:off x="45692" y="3173191"/>
        <a:ext cx="9052616" cy="844616"/>
      </dsp:txXfrm>
    </dsp:sp>
    <dsp:sp modelId="{1C4CDFCF-F097-4FCC-BB1E-39911E984220}">
      <dsp:nvSpPr>
        <dsp:cNvPr id="0" name=""/>
        <dsp:cNvSpPr/>
      </dsp:nvSpPr>
      <dsp:spPr>
        <a:xfrm>
          <a:off x="0" y="4063499"/>
          <a:ext cx="9144000" cy="1449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0322" tIns="50800" rIns="284480" bIns="50800" numCol="1" spcCol="1270" anchor="t" anchorCtr="0">
          <a:noAutofit/>
        </a:bodyPr>
        <a:lstStyle/>
        <a:p>
          <a:pPr marL="285750" lvl="1" indent="-285750" algn="l" defTabSz="1377950">
            <a:lnSpc>
              <a:spcPct val="90000"/>
            </a:lnSpc>
            <a:spcBef>
              <a:spcPct val="0"/>
            </a:spcBef>
            <a:spcAft>
              <a:spcPct val="20000"/>
            </a:spcAft>
            <a:buChar char="••"/>
          </a:pPr>
          <a:r>
            <a:rPr lang="vi-VN" sz="3100" kern="1200" noProof="0" dirty="0" smtClean="0"/>
            <a:t>Bộ TTTT: TC CCDVCTCKS quốc gia</a:t>
          </a:r>
          <a:endParaRPr lang="vi-VN" sz="3100" kern="1200" noProof="0" dirty="0"/>
        </a:p>
        <a:p>
          <a:pPr marL="285750" lvl="1" indent="-285750" algn="l" defTabSz="1377950">
            <a:lnSpc>
              <a:spcPct val="90000"/>
            </a:lnSpc>
            <a:spcBef>
              <a:spcPct val="0"/>
            </a:spcBef>
            <a:spcAft>
              <a:spcPct val="20000"/>
            </a:spcAft>
            <a:buChar char="••"/>
          </a:pPr>
          <a:r>
            <a:rPr lang="vi-VN" sz="3100" kern="1200" noProof="0" dirty="0" smtClean="0"/>
            <a:t>Ban Cơ yếu: TC CCDVCTCKS chuyên dùng phục vụ các cơ quan thuộc hệ thống chính trị </a:t>
          </a:r>
          <a:endParaRPr lang="vi-VN" sz="3100" kern="1200" noProof="0" dirty="0"/>
        </a:p>
      </dsp:txBody>
      <dsp:txXfrm>
        <a:off x="0" y="4063499"/>
        <a:ext cx="9144000" cy="144900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4D90DA-B437-4F26-AA50-29A98ACCE76E}">
      <dsp:nvSpPr>
        <dsp:cNvPr id="0" name=""/>
        <dsp:cNvSpPr/>
      </dsp:nvSpPr>
      <dsp:spPr>
        <a:xfrm>
          <a:off x="0" y="31949"/>
          <a:ext cx="9144000" cy="2123550"/>
        </a:xfrm>
        <a:prstGeom prst="round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9550" tIns="209550" rIns="209550" bIns="209550" numCol="1" spcCol="1270" anchor="ctr" anchorCtr="0">
          <a:noAutofit/>
        </a:bodyPr>
        <a:lstStyle/>
        <a:p>
          <a:pPr lvl="0" algn="l" defTabSz="2444750">
            <a:lnSpc>
              <a:spcPct val="90000"/>
            </a:lnSpc>
            <a:spcBef>
              <a:spcPct val="0"/>
            </a:spcBef>
            <a:spcAft>
              <a:spcPct val="35000"/>
            </a:spcAft>
          </a:pPr>
          <a:r>
            <a:rPr lang="vi-VN" sz="5500" kern="1200" dirty="0" smtClean="0"/>
            <a:t>Điều 8: Giá trị pháp lý của chữ ký số</a:t>
          </a:r>
          <a:endParaRPr lang="en-US" sz="5500" kern="1200" dirty="0"/>
        </a:p>
      </dsp:txBody>
      <dsp:txXfrm>
        <a:off x="103663" y="135612"/>
        <a:ext cx="8936674" cy="1916224"/>
      </dsp:txXfrm>
    </dsp:sp>
    <dsp:sp modelId="{7B982F5D-C20E-443F-AEFD-AEF354A18842}">
      <dsp:nvSpPr>
        <dsp:cNvPr id="0" name=""/>
        <dsp:cNvSpPr/>
      </dsp:nvSpPr>
      <dsp:spPr>
        <a:xfrm>
          <a:off x="0" y="2155499"/>
          <a:ext cx="9144000" cy="3984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0322" tIns="69850" rIns="391160" bIns="69850" numCol="1" spcCol="1270" anchor="t" anchorCtr="0">
          <a:noAutofit/>
        </a:bodyPr>
        <a:lstStyle/>
        <a:p>
          <a:pPr marL="285750" lvl="1" indent="-285750" algn="l" defTabSz="1911350">
            <a:lnSpc>
              <a:spcPct val="90000"/>
            </a:lnSpc>
            <a:spcBef>
              <a:spcPct val="0"/>
            </a:spcBef>
            <a:spcAft>
              <a:spcPct val="20000"/>
            </a:spcAft>
            <a:buChar char="••"/>
          </a:pPr>
          <a:r>
            <a:rPr lang="vi-VN" sz="4300" kern="1200" dirty="0" smtClean="0"/>
            <a:t>Chữ số có giá trị như chữ ký viết tay</a:t>
          </a:r>
          <a:endParaRPr lang="en-US" sz="4300" kern="1200" dirty="0"/>
        </a:p>
        <a:p>
          <a:pPr marL="285750" lvl="1" indent="-285750" algn="l" defTabSz="1911350">
            <a:lnSpc>
              <a:spcPct val="90000"/>
            </a:lnSpc>
            <a:spcBef>
              <a:spcPct val="0"/>
            </a:spcBef>
            <a:spcAft>
              <a:spcPct val="20000"/>
            </a:spcAft>
            <a:buChar char="••"/>
          </a:pPr>
          <a:r>
            <a:rPr lang="vi-VN" sz="4300" kern="1200" dirty="0" smtClean="0"/>
            <a:t>Chữ ký số có thể thay con dấu và chữ ký của tổ chức</a:t>
          </a:r>
          <a:endParaRPr lang="en-US" sz="4300" kern="1200" dirty="0"/>
        </a:p>
        <a:p>
          <a:pPr marL="285750" lvl="1" indent="-285750" algn="l" defTabSz="1911350">
            <a:lnSpc>
              <a:spcPct val="90000"/>
            </a:lnSpc>
            <a:spcBef>
              <a:spcPct val="0"/>
            </a:spcBef>
            <a:spcAft>
              <a:spcPct val="20000"/>
            </a:spcAft>
            <a:buChar char="••"/>
          </a:pPr>
          <a:r>
            <a:rPr lang="vi-VN" sz="4300" kern="1200" dirty="0" smtClean="0"/>
            <a:t>Chứng thư nước ngoài có giá trị như chứng thư Việt Nam</a:t>
          </a:r>
          <a:endParaRPr lang="en-US" sz="4300" kern="1200" dirty="0"/>
        </a:p>
      </dsp:txBody>
      <dsp:txXfrm>
        <a:off x="0" y="2155499"/>
        <a:ext cx="9144000" cy="398475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4D90DA-B437-4F26-AA50-29A98ACCE76E}">
      <dsp:nvSpPr>
        <dsp:cNvPr id="0" name=""/>
        <dsp:cNvSpPr/>
      </dsp:nvSpPr>
      <dsp:spPr>
        <a:xfrm>
          <a:off x="0" y="314414"/>
          <a:ext cx="9144000" cy="1891890"/>
        </a:xfrm>
        <a:prstGeom prst="roundRect">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86690" tIns="186690" rIns="186690" bIns="186690" numCol="1" spcCol="1270" anchor="ctr" anchorCtr="0">
          <a:noAutofit/>
        </a:bodyPr>
        <a:lstStyle/>
        <a:p>
          <a:pPr lvl="0" algn="l" defTabSz="2178050">
            <a:lnSpc>
              <a:spcPct val="90000"/>
            </a:lnSpc>
            <a:spcBef>
              <a:spcPct val="0"/>
            </a:spcBef>
            <a:spcAft>
              <a:spcPct val="35000"/>
            </a:spcAft>
          </a:pPr>
          <a:r>
            <a:rPr lang="vi-VN" sz="4900" kern="1200" dirty="0" smtClean="0"/>
            <a:t>Điều 52: Công nhận chữ ký số và chứng thư số nước ngoài </a:t>
          </a:r>
          <a:endParaRPr lang="en-US" sz="4900" kern="1200" dirty="0"/>
        </a:p>
      </dsp:txBody>
      <dsp:txXfrm>
        <a:off x="92354" y="406768"/>
        <a:ext cx="8959292" cy="1707182"/>
      </dsp:txXfrm>
    </dsp:sp>
    <dsp:sp modelId="{7B982F5D-C20E-443F-AEFD-AEF354A18842}">
      <dsp:nvSpPr>
        <dsp:cNvPr id="0" name=""/>
        <dsp:cNvSpPr/>
      </dsp:nvSpPr>
      <dsp:spPr>
        <a:xfrm>
          <a:off x="0" y="2206304"/>
          <a:ext cx="9144000" cy="3651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0322" tIns="62230" rIns="348488" bIns="62230" numCol="1" spcCol="1270" anchor="t" anchorCtr="0">
          <a:noAutofit/>
        </a:bodyPr>
        <a:lstStyle/>
        <a:p>
          <a:pPr marL="285750" lvl="1" indent="-285750" algn="l" defTabSz="1689100">
            <a:lnSpc>
              <a:spcPct val="90000"/>
            </a:lnSpc>
            <a:spcBef>
              <a:spcPct val="0"/>
            </a:spcBef>
            <a:spcAft>
              <a:spcPct val="20000"/>
            </a:spcAft>
            <a:buChar char="••"/>
          </a:pPr>
          <a:r>
            <a:rPr lang="vi-VN" sz="3800" kern="1200" dirty="0" smtClean="0"/>
            <a:t>Việc công nhận thuộc quyền Bộ TTTT</a:t>
          </a:r>
          <a:endParaRPr lang="en-US" sz="3800" kern="1200" dirty="0"/>
        </a:p>
        <a:p>
          <a:pPr marL="285750" lvl="1" indent="-285750" algn="l" defTabSz="1689100">
            <a:lnSpc>
              <a:spcPct val="90000"/>
            </a:lnSpc>
            <a:spcBef>
              <a:spcPct val="0"/>
            </a:spcBef>
            <a:spcAft>
              <a:spcPct val="20000"/>
            </a:spcAft>
            <a:buChar char="••"/>
          </a:pPr>
          <a:r>
            <a:rPr lang="vi-VN" sz="3800" kern="1200" dirty="0" smtClean="0"/>
            <a:t>Phải được cấp phép bởi nước khác</a:t>
          </a:r>
          <a:endParaRPr lang="en-US" sz="3800" kern="1200" dirty="0"/>
        </a:p>
        <a:p>
          <a:pPr marL="285750" lvl="1" indent="-285750" algn="l" defTabSz="1689100">
            <a:lnSpc>
              <a:spcPct val="90000"/>
            </a:lnSpc>
            <a:spcBef>
              <a:spcPct val="0"/>
            </a:spcBef>
            <a:spcAft>
              <a:spcPct val="20000"/>
            </a:spcAft>
            <a:buChar char="••"/>
          </a:pPr>
          <a:r>
            <a:rPr lang="vi-VN" sz="3800" kern="1200" dirty="0" smtClean="0"/>
            <a:t>Không kém tin cậy hơn so với quy định của Việt Nam</a:t>
          </a:r>
          <a:endParaRPr lang="en-US" sz="3800" kern="1200" dirty="0"/>
        </a:p>
        <a:p>
          <a:pPr marL="285750" lvl="1" indent="-285750" algn="l" defTabSz="1689100">
            <a:lnSpc>
              <a:spcPct val="90000"/>
            </a:lnSpc>
            <a:spcBef>
              <a:spcPct val="0"/>
            </a:spcBef>
            <a:spcAft>
              <a:spcPct val="20000"/>
            </a:spcAft>
            <a:buChar char="••"/>
          </a:pPr>
          <a:r>
            <a:rPr lang="vi-VN" sz="3800" kern="1200" dirty="0" smtClean="0"/>
            <a:t>Phải có văn phòng đại diện tại Việt Nam</a:t>
          </a:r>
          <a:endParaRPr lang="en-US" sz="3800" kern="1200" dirty="0"/>
        </a:p>
      </dsp:txBody>
      <dsp:txXfrm>
        <a:off x="0" y="2206304"/>
        <a:ext cx="9144000" cy="365148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09169" y="-3325620"/>
          <a:ext cx="921060" cy="76818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b="0" kern="1200" noProof="0" dirty="0" smtClean="0"/>
            <a:t>Nghị định </a:t>
          </a:r>
          <a:r>
            <a:rPr lang="vi-VN" sz="4300" kern="1200" noProof="0" dirty="0" smtClean="0"/>
            <a:t>90/2008/NĐ-CP</a:t>
          </a:r>
          <a:endParaRPr lang="vi-VN" sz="4300" b="0" kern="1200" noProof="0" dirty="0"/>
        </a:p>
      </dsp:txBody>
      <dsp:txXfrm rot="-5400000">
        <a:off x="928799" y="99712"/>
        <a:ext cx="7636838" cy="831136"/>
      </dsp:txXfrm>
    </dsp:sp>
    <dsp:sp modelId="{7D701CF5-2CC3-48B9-A656-E2968A10AA3B}">
      <dsp:nvSpPr>
        <dsp:cNvPr id="0" name=""/>
        <dsp:cNvSpPr/>
      </dsp:nvSpPr>
      <dsp:spPr>
        <a:xfrm>
          <a:off x="0" y="128279"/>
          <a:ext cx="774000" cy="774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b="0" kern="1200" noProof="0" dirty="0" smtClean="0"/>
            <a:t>1</a:t>
          </a:r>
          <a:endParaRPr lang="vi-VN" sz="4100" b="0" kern="1200" noProof="0" dirty="0"/>
        </a:p>
      </dsp:txBody>
      <dsp:txXfrm>
        <a:off x="113350" y="241629"/>
        <a:ext cx="547300" cy="547300"/>
      </dsp:txXfrm>
    </dsp:sp>
    <dsp:sp modelId="{5012D0F9-E426-4C44-85B1-B5D15A7B4879}">
      <dsp:nvSpPr>
        <dsp:cNvPr id="0" name=""/>
        <dsp:cNvSpPr/>
      </dsp:nvSpPr>
      <dsp:spPr>
        <a:xfrm rot="5400000">
          <a:off x="4309169" y="-2249760"/>
          <a:ext cx="921060" cy="76818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Nghị định </a:t>
          </a:r>
          <a:r>
            <a:rPr lang="vi-VN" sz="4300" b="0" kern="1200" noProof="0" dirty="0" smtClean="0"/>
            <a:t>72/2013/NĐ-CP</a:t>
          </a:r>
          <a:endParaRPr lang="vi-VN" sz="4300" kern="1200" noProof="0" dirty="0"/>
        </a:p>
      </dsp:txBody>
      <dsp:txXfrm rot="-5400000">
        <a:off x="928799" y="1175572"/>
        <a:ext cx="7636838" cy="831136"/>
      </dsp:txXfrm>
    </dsp:sp>
    <dsp:sp modelId="{52D715E9-012B-492D-85DB-CC49546E7451}">
      <dsp:nvSpPr>
        <dsp:cNvPr id="0" name=""/>
        <dsp:cNvSpPr/>
      </dsp:nvSpPr>
      <dsp:spPr>
        <a:xfrm>
          <a:off x="0" y="1204139"/>
          <a:ext cx="774000" cy="774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2</a:t>
          </a:r>
          <a:endParaRPr lang="vi-VN" sz="4100" kern="1200" noProof="0" dirty="0"/>
        </a:p>
      </dsp:txBody>
      <dsp:txXfrm>
        <a:off x="113350" y="1317489"/>
        <a:ext cx="547300" cy="547300"/>
      </dsp:txXfrm>
    </dsp:sp>
    <dsp:sp modelId="{20BEFA03-6951-4A7C-A59E-41DEF89A1A38}">
      <dsp:nvSpPr>
        <dsp:cNvPr id="0" name=""/>
        <dsp:cNvSpPr/>
      </dsp:nvSpPr>
      <dsp:spPr>
        <a:xfrm rot="5400000">
          <a:off x="4309169" y="-1173900"/>
          <a:ext cx="921060" cy="76818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Luật giao dịch điện tử</a:t>
          </a:r>
          <a:endParaRPr lang="vi-VN" sz="4300" kern="1200" noProof="0" dirty="0"/>
        </a:p>
      </dsp:txBody>
      <dsp:txXfrm rot="-5400000">
        <a:off x="928799" y="2251432"/>
        <a:ext cx="7636838" cy="831136"/>
      </dsp:txXfrm>
    </dsp:sp>
    <dsp:sp modelId="{45392A94-85D4-4213-B167-8FDD4035D4D9}">
      <dsp:nvSpPr>
        <dsp:cNvPr id="0" name=""/>
        <dsp:cNvSpPr/>
      </dsp:nvSpPr>
      <dsp:spPr>
        <a:xfrm>
          <a:off x="0" y="2280000"/>
          <a:ext cx="774000" cy="774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3</a:t>
          </a:r>
          <a:endParaRPr lang="vi-VN" sz="4100" kern="1200" noProof="0" dirty="0"/>
        </a:p>
      </dsp:txBody>
      <dsp:txXfrm>
        <a:off x="113350" y="2393350"/>
        <a:ext cx="547300" cy="547300"/>
      </dsp:txXfrm>
    </dsp:sp>
    <dsp:sp modelId="{FDE43240-C819-4167-BDF9-816CF4CA08C2}">
      <dsp:nvSpPr>
        <dsp:cNvPr id="0" name=""/>
        <dsp:cNvSpPr/>
      </dsp:nvSpPr>
      <dsp:spPr>
        <a:xfrm rot="5400000">
          <a:off x="4309169" y="-98039"/>
          <a:ext cx="921060" cy="7681800"/>
        </a:xfrm>
        <a:prstGeom prst="round2SameRect">
          <a:avLst/>
        </a:prstGeom>
        <a:solidFill>
          <a:srgbClr val="FFFF00"/>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Luật an toàn thông tin mạng</a:t>
          </a:r>
          <a:endParaRPr lang="vi-VN" sz="4300" kern="1200" noProof="0" dirty="0"/>
        </a:p>
      </dsp:txBody>
      <dsp:txXfrm rot="-5400000">
        <a:off x="928799" y="3327293"/>
        <a:ext cx="7636838" cy="831136"/>
      </dsp:txXfrm>
    </dsp:sp>
    <dsp:sp modelId="{8DB5FABF-C04C-437E-91B6-A1B8CF3FB75B}">
      <dsp:nvSpPr>
        <dsp:cNvPr id="0" name=""/>
        <dsp:cNvSpPr/>
      </dsp:nvSpPr>
      <dsp:spPr>
        <a:xfrm>
          <a:off x="0" y="3355860"/>
          <a:ext cx="774000" cy="774000"/>
        </a:xfrm>
        <a:prstGeom prst="ellipse">
          <a:avLst/>
        </a:prstGeom>
        <a:solidFill>
          <a:srgbClr val="FFFF00"/>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4</a:t>
          </a:r>
          <a:endParaRPr lang="vi-VN" sz="4100" kern="1200" noProof="0" dirty="0"/>
        </a:p>
      </dsp:txBody>
      <dsp:txXfrm>
        <a:off x="113350" y="3469210"/>
        <a:ext cx="547300" cy="547300"/>
      </dsp:txXfrm>
    </dsp:sp>
    <dsp:sp modelId="{C3B05414-73C0-4EB1-B965-8A45C327D1B1}">
      <dsp:nvSpPr>
        <dsp:cNvPr id="0" name=""/>
        <dsp:cNvSpPr/>
      </dsp:nvSpPr>
      <dsp:spPr>
        <a:xfrm rot="5400000">
          <a:off x="4309169" y="977820"/>
          <a:ext cx="921060" cy="76818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Bộ luật hình sự</a:t>
          </a:r>
          <a:endParaRPr lang="vi-VN" sz="4300" kern="1200" noProof="0" dirty="0"/>
        </a:p>
      </dsp:txBody>
      <dsp:txXfrm rot="-5400000">
        <a:off x="928799" y="4403152"/>
        <a:ext cx="7636838" cy="831136"/>
      </dsp:txXfrm>
    </dsp:sp>
    <dsp:sp modelId="{CFF429D5-F683-493C-87A8-E527D675A524}">
      <dsp:nvSpPr>
        <dsp:cNvPr id="0" name=""/>
        <dsp:cNvSpPr/>
      </dsp:nvSpPr>
      <dsp:spPr>
        <a:xfrm>
          <a:off x="0" y="4431720"/>
          <a:ext cx="774000" cy="774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5</a:t>
          </a:r>
          <a:endParaRPr lang="vi-VN" sz="4100" kern="1200" noProof="0" dirty="0"/>
        </a:p>
      </dsp:txBody>
      <dsp:txXfrm>
        <a:off x="113350" y="4545070"/>
        <a:ext cx="547300" cy="54730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09169" y="-3325620"/>
          <a:ext cx="921060" cy="76818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b="0" kern="1200" noProof="0" dirty="0" smtClean="0"/>
            <a:t>Nghị định </a:t>
          </a:r>
          <a:r>
            <a:rPr lang="vi-VN" sz="4300" kern="1200" noProof="0" dirty="0" smtClean="0"/>
            <a:t>90/2008/NĐ-CP</a:t>
          </a:r>
          <a:endParaRPr lang="vi-VN" sz="4300" b="0" kern="1200" noProof="0" dirty="0"/>
        </a:p>
      </dsp:txBody>
      <dsp:txXfrm rot="-5400000">
        <a:off x="928799" y="99712"/>
        <a:ext cx="7636838" cy="831136"/>
      </dsp:txXfrm>
    </dsp:sp>
    <dsp:sp modelId="{7D701CF5-2CC3-48B9-A656-E2968A10AA3B}">
      <dsp:nvSpPr>
        <dsp:cNvPr id="0" name=""/>
        <dsp:cNvSpPr/>
      </dsp:nvSpPr>
      <dsp:spPr>
        <a:xfrm>
          <a:off x="0" y="128279"/>
          <a:ext cx="774000" cy="774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b="0" kern="1200" noProof="0" dirty="0" smtClean="0"/>
            <a:t>1</a:t>
          </a:r>
          <a:endParaRPr lang="vi-VN" sz="4100" b="0" kern="1200" noProof="0" dirty="0"/>
        </a:p>
      </dsp:txBody>
      <dsp:txXfrm>
        <a:off x="113350" y="241629"/>
        <a:ext cx="547300" cy="547300"/>
      </dsp:txXfrm>
    </dsp:sp>
    <dsp:sp modelId="{5012D0F9-E426-4C44-85B1-B5D15A7B4879}">
      <dsp:nvSpPr>
        <dsp:cNvPr id="0" name=""/>
        <dsp:cNvSpPr/>
      </dsp:nvSpPr>
      <dsp:spPr>
        <a:xfrm rot="5400000">
          <a:off x="4309169" y="-2249760"/>
          <a:ext cx="921060" cy="76818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Nghị định </a:t>
          </a:r>
          <a:r>
            <a:rPr lang="vi-VN" sz="4300" b="0" kern="1200" noProof="0" dirty="0" smtClean="0"/>
            <a:t>72/2013/NĐ-CP</a:t>
          </a:r>
          <a:endParaRPr lang="vi-VN" sz="4300" kern="1200" noProof="0" dirty="0"/>
        </a:p>
      </dsp:txBody>
      <dsp:txXfrm rot="-5400000">
        <a:off x="928799" y="1175572"/>
        <a:ext cx="7636838" cy="831136"/>
      </dsp:txXfrm>
    </dsp:sp>
    <dsp:sp modelId="{52D715E9-012B-492D-85DB-CC49546E7451}">
      <dsp:nvSpPr>
        <dsp:cNvPr id="0" name=""/>
        <dsp:cNvSpPr/>
      </dsp:nvSpPr>
      <dsp:spPr>
        <a:xfrm>
          <a:off x="0" y="1204139"/>
          <a:ext cx="774000" cy="774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2</a:t>
          </a:r>
          <a:endParaRPr lang="vi-VN" sz="4100" kern="1200" noProof="0" dirty="0"/>
        </a:p>
      </dsp:txBody>
      <dsp:txXfrm>
        <a:off x="113350" y="1317489"/>
        <a:ext cx="547300" cy="547300"/>
      </dsp:txXfrm>
    </dsp:sp>
    <dsp:sp modelId="{20BEFA03-6951-4A7C-A59E-41DEF89A1A38}">
      <dsp:nvSpPr>
        <dsp:cNvPr id="0" name=""/>
        <dsp:cNvSpPr/>
      </dsp:nvSpPr>
      <dsp:spPr>
        <a:xfrm rot="5400000">
          <a:off x="4309169" y="-1173900"/>
          <a:ext cx="921060" cy="76818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Luật giao dịch điện tử</a:t>
          </a:r>
          <a:endParaRPr lang="vi-VN" sz="4300" kern="1200" noProof="0" dirty="0"/>
        </a:p>
      </dsp:txBody>
      <dsp:txXfrm rot="-5400000">
        <a:off x="928799" y="2251432"/>
        <a:ext cx="7636838" cy="831136"/>
      </dsp:txXfrm>
    </dsp:sp>
    <dsp:sp modelId="{45392A94-85D4-4213-B167-8FDD4035D4D9}">
      <dsp:nvSpPr>
        <dsp:cNvPr id="0" name=""/>
        <dsp:cNvSpPr/>
      </dsp:nvSpPr>
      <dsp:spPr>
        <a:xfrm>
          <a:off x="0" y="2280000"/>
          <a:ext cx="774000" cy="774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3</a:t>
          </a:r>
          <a:endParaRPr lang="vi-VN" sz="4100" kern="1200" noProof="0" dirty="0"/>
        </a:p>
      </dsp:txBody>
      <dsp:txXfrm>
        <a:off x="113350" y="2393350"/>
        <a:ext cx="547300" cy="547300"/>
      </dsp:txXfrm>
    </dsp:sp>
    <dsp:sp modelId="{FDE43240-C819-4167-BDF9-816CF4CA08C2}">
      <dsp:nvSpPr>
        <dsp:cNvPr id="0" name=""/>
        <dsp:cNvSpPr/>
      </dsp:nvSpPr>
      <dsp:spPr>
        <a:xfrm rot="5400000">
          <a:off x="4309169" y="-98039"/>
          <a:ext cx="921060" cy="76818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Luật an toàn thông tin mạng</a:t>
          </a:r>
          <a:endParaRPr lang="vi-VN" sz="4300" kern="1200" noProof="0" dirty="0"/>
        </a:p>
      </dsp:txBody>
      <dsp:txXfrm rot="-5400000">
        <a:off x="928799" y="3327293"/>
        <a:ext cx="7636838" cy="831136"/>
      </dsp:txXfrm>
    </dsp:sp>
    <dsp:sp modelId="{8DB5FABF-C04C-437E-91B6-A1B8CF3FB75B}">
      <dsp:nvSpPr>
        <dsp:cNvPr id="0" name=""/>
        <dsp:cNvSpPr/>
      </dsp:nvSpPr>
      <dsp:spPr>
        <a:xfrm>
          <a:off x="0" y="3355860"/>
          <a:ext cx="774000" cy="774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4</a:t>
          </a:r>
          <a:endParaRPr lang="vi-VN" sz="4100" kern="1200" noProof="0" dirty="0"/>
        </a:p>
      </dsp:txBody>
      <dsp:txXfrm>
        <a:off x="113350" y="3469210"/>
        <a:ext cx="547300" cy="547300"/>
      </dsp:txXfrm>
    </dsp:sp>
    <dsp:sp modelId="{C3B05414-73C0-4EB1-B965-8A45C327D1B1}">
      <dsp:nvSpPr>
        <dsp:cNvPr id="0" name=""/>
        <dsp:cNvSpPr/>
      </dsp:nvSpPr>
      <dsp:spPr>
        <a:xfrm rot="5400000">
          <a:off x="4309169" y="977820"/>
          <a:ext cx="921060" cy="7681800"/>
        </a:xfrm>
        <a:prstGeom prst="round2SameRect">
          <a:avLst/>
        </a:prstGeom>
        <a:solidFill>
          <a:srgbClr val="FFFF00"/>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Bộ luật hình sự</a:t>
          </a:r>
          <a:endParaRPr lang="vi-VN" sz="4300" kern="1200" noProof="0" dirty="0"/>
        </a:p>
      </dsp:txBody>
      <dsp:txXfrm rot="-5400000">
        <a:off x="928799" y="4403152"/>
        <a:ext cx="7636838" cy="831136"/>
      </dsp:txXfrm>
    </dsp:sp>
    <dsp:sp modelId="{CFF429D5-F683-493C-87A8-E527D675A524}">
      <dsp:nvSpPr>
        <dsp:cNvPr id="0" name=""/>
        <dsp:cNvSpPr/>
      </dsp:nvSpPr>
      <dsp:spPr>
        <a:xfrm>
          <a:off x="0" y="4431720"/>
          <a:ext cx="774000" cy="774000"/>
        </a:xfrm>
        <a:prstGeom prst="ellipse">
          <a:avLst/>
        </a:prstGeom>
        <a:solidFill>
          <a:srgbClr val="FFFF00"/>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5</a:t>
          </a:r>
          <a:endParaRPr lang="vi-VN" sz="4100" kern="1200" noProof="0" dirty="0"/>
        </a:p>
      </dsp:txBody>
      <dsp:txXfrm>
        <a:off x="113350" y="4545070"/>
        <a:ext cx="547300" cy="54730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09530" y="-2990422"/>
          <a:ext cx="1006740" cy="75954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79070" tIns="119380" rIns="179070" bIns="119380" numCol="1" spcCol="1270" anchor="ctr" anchorCtr="0">
          <a:noAutofit/>
        </a:bodyPr>
        <a:lstStyle/>
        <a:p>
          <a:pPr lvl="0" algn="l" defTabSz="2089150">
            <a:lnSpc>
              <a:spcPct val="90000"/>
            </a:lnSpc>
            <a:spcBef>
              <a:spcPct val="0"/>
            </a:spcBef>
            <a:spcAft>
              <a:spcPct val="35000"/>
            </a:spcAft>
          </a:pPr>
          <a:r>
            <a:rPr lang="vi-VN" sz="4700" b="0" kern="1200" noProof="0" dirty="0" smtClean="0"/>
            <a:t>Vai trò của luật pháp ATTT</a:t>
          </a:r>
          <a:endParaRPr lang="vi-VN" sz="4700" b="0" kern="1200" noProof="0" dirty="0"/>
        </a:p>
      </dsp:txBody>
      <dsp:txXfrm rot="-5400000">
        <a:off x="1015201" y="353052"/>
        <a:ext cx="7546255" cy="908450"/>
      </dsp:txXfrm>
    </dsp:sp>
    <dsp:sp modelId="{7D701CF5-2CC3-48B9-A656-E2968A10AA3B}">
      <dsp:nvSpPr>
        <dsp:cNvPr id="0" name=""/>
        <dsp:cNvSpPr/>
      </dsp:nvSpPr>
      <dsp:spPr>
        <a:xfrm>
          <a:off x="0" y="384277"/>
          <a:ext cx="846000" cy="84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000250">
            <a:lnSpc>
              <a:spcPct val="90000"/>
            </a:lnSpc>
            <a:spcBef>
              <a:spcPct val="0"/>
            </a:spcBef>
            <a:spcAft>
              <a:spcPct val="35000"/>
            </a:spcAft>
          </a:pPr>
          <a:r>
            <a:rPr lang="vi-VN" sz="4500" b="1" kern="1200" noProof="0" smtClean="0"/>
            <a:t>1</a:t>
          </a:r>
          <a:endParaRPr lang="vi-VN" sz="4500" b="1" kern="1200" noProof="0"/>
        </a:p>
      </dsp:txBody>
      <dsp:txXfrm>
        <a:off x="123894" y="508171"/>
        <a:ext cx="598212" cy="598212"/>
      </dsp:txXfrm>
    </dsp:sp>
    <dsp:sp modelId="{5012D0F9-E426-4C44-85B1-B5D15A7B4879}">
      <dsp:nvSpPr>
        <dsp:cNvPr id="0" name=""/>
        <dsp:cNvSpPr/>
      </dsp:nvSpPr>
      <dsp:spPr>
        <a:xfrm rot="5400000">
          <a:off x="3994923" y="-1499876"/>
          <a:ext cx="1635952" cy="75954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79070" tIns="119380" rIns="179070" bIns="119380" numCol="1" spcCol="1270" anchor="ctr" anchorCtr="0">
          <a:noAutofit/>
        </a:bodyPr>
        <a:lstStyle/>
        <a:p>
          <a:pPr lvl="0" algn="l" defTabSz="2089150">
            <a:lnSpc>
              <a:spcPct val="90000"/>
            </a:lnSpc>
            <a:spcBef>
              <a:spcPct val="0"/>
            </a:spcBef>
            <a:spcAft>
              <a:spcPct val="35000"/>
            </a:spcAft>
          </a:pPr>
          <a:r>
            <a:rPr lang="vi-VN" sz="4700" kern="1200" noProof="0" dirty="0" smtClean="0"/>
            <a:t>Giới thiệu chung về văn bản QPPL</a:t>
          </a:r>
          <a:endParaRPr lang="vi-VN" sz="4700" kern="1200" noProof="0" dirty="0"/>
        </a:p>
      </dsp:txBody>
      <dsp:txXfrm rot="-5400000">
        <a:off x="1015200" y="1559708"/>
        <a:ext cx="7515539" cy="1476230"/>
      </dsp:txXfrm>
    </dsp:sp>
    <dsp:sp modelId="{52D715E9-012B-492D-85DB-CC49546E7451}">
      <dsp:nvSpPr>
        <dsp:cNvPr id="0" name=""/>
        <dsp:cNvSpPr/>
      </dsp:nvSpPr>
      <dsp:spPr>
        <a:xfrm>
          <a:off x="0" y="1874823"/>
          <a:ext cx="846000" cy="84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000250">
            <a:lnSpc>
              <a:spcPct val="90000"/>
            </a:lnSpc>
            <a:spcBef>
              <a:spcPct val="0"/>
            </a:spcBef>
            <a:spcAft>
              <a:spcPct val="35000"/>
            </a:spcAft>
          </a:pPr>
          <a:r>
            <a:rPr lang="vi-VN" sz="4500" kern="1200" noProof="0" dirty="0" smtClean="0"/>
            <a:t>2</a:t>
          </a:r>
          <a:endParaRPr lang="vi-VN" sz="4500" kern="1200" noProof="0" dirty="0"/>
        </a:p>
      </dsp:txBody>
      <dsp:txXfrm>
        <a:off x="123894" y="1998717"/>
        <a:ext cx="598212" cy="598212"/>
      </dsp:txXfrm>
    </dsp:sp>
    <dsp:sp modelId="{0C8BDA2F-5127-4262-8E68-2BE45D20E5D3}">
      <dsp:nvSpPr>
        <dsp:cNvPr id="0" name=""/>
        <dsp:cNvSpPr/>
      </dsp:nvSpPr>
      <dsp:spPr>
        <a:xfrm rot="5400000">
          <a:off x="3994923" y="305276"/>
          <a:ext cx="1635952" cy="75954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79070" tIns="119380" rIns="179070" bIns="119380" numCol="1" spcCol="1270" anchor="ctr" anchorCtr="0">
          <a:noAutofit/>
        </a:bodyPr>
        <a:lstStyle/>
        <a:p>
          <a:pPr lvl="0" algn="l" defTabSz="2089150">
            <a:lnSpc>
              <a:spcPct val="90000"/>
            </a:lnSpc>
            <a:spcBef>
              <a:spcPct val="0"/>
            </a:spcBef>
            <a:spcAft>
              <a:spcPct val="35000"/>
            </a:spcAft>
          </a:pPr>
          <a:r>
            <a:rPr lang="vi-VN" sz="4700" kern="1200" noProof="0" dirty="0" smtClean="0"/>
            <a:t>Một số văn bản QPPL Việt Nam về ATTT</a:t>
          </a:r>
          <a:endParaRPr lang="vi-VN" sz="4700" kern="1200" noProof="0" dirty="0"/>
        </a:p>
      </dsp:txBody>
      <dsp:txXfrm rot="-5400000">
        <a:off x="1015200" y="3364861"/>
        <a:ext cx="7515539" cy="1476230"/>
      </dsp:txXfrm>
    </dsp:sp>
    <dsp:sp modelId="{D70D653B-49D3-4408-92E5-E8EA23C919E8}">
      <dsp:nvSpPr>
        <dsp:cNvPr id="0" name=""/>
        <dsp:cNvSpPr/>
      </dsp:nvSpPr>
      <dsp:spPr>
        <a:xfrm>
          <a:off x="0" y="3679976"/>
          <a:ext cx="846000" cy="84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000250">
            <a:lnSpc>
              <a:spcPct val="90000"/>
            </a:lnSpc>
            <a:spcBef>
              <a:spcPct val="0"/>
            </a:spcBef>
            <a:spcAft>
              <a:spcPct val="35000"/>
            </a:spcAft>
          </a:pPr>
          <a:r>
            <a:rPr lang="vi-VN" sz="4500" kern="1200" noProof="0" dirty="0" smtClean="0"/>
            <a:t>3</a:t>
          </a:r>
          <a:endParaRPr lang="vi-VN" sz="4500" kern="1200" noProof="0" dirty="0"/>
        </a:p>
      </dsp:txBody>
      <dsp:txXfrm>
        <a:off x="123894" y="3803870"/>
        <a:ext cx="598212" cy="598212"/>
      </dsp:txXfrm>
    </dsp:sp>
    <dsp:sp modelId="{F3BC3099-BCF4-46DB-93B2-43CF5F3239E8}">
      <dsp:nvSpPr>
        <dsp:cNvPr id="0" name=""/>
        <dsp:cNvSpPr/>
      </dsp:nvSpPr>
      <dsp:spPr>
        <a:xfrm rot="5400000">
          <a:off x="4309530" y="1795822"/>
          <a:ext cx="1006740" cy="7595400"/>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79070" tIns="119380" rIns="179070" bIns="119380" numCol="1" spcCol="1270" anchor="ctr" anchorCtr="0">
          <a:noAutofit/>
        </a:bodyPr>
        <a:lstStyle/>
        <a:p>
          <a:pPr lvl="0" algn="l" defTabSz="2089150">
            <a:lnSpc>
              <a:spcPct val="90000"/>
            </a:lnSpc>
            <a:spcBef>
              <a:spcPct val="0"/>
            </a:spcBef>
            <a:spcAft>
              <a:spcPct val="35000"/>
            </a:spcAft>
          </a:pPr>
          <a:r>
            <a:rPr lang="vi-VN" sz="4700" kern="1200" noProof="0" dirty="0" smtClean="0"/>
            <a:t>Đạo đức ATTT</a:t>
          </a:r>
          <a:endParaRPr lang="vi-VN" sz="4700" kern="1200" noProof="0" dirty="0"/>
        </a:p>
      </dsp:txBody>
      <dsp:txXfrm rot="-5400000">
        <a:off x="1015201" y="5139297"/>
        <a:ext cx="7546255" cy="908450"/>
      </dsp:txXfrm>
    </dsp:sp>
    <dsp:sp modelId="{2CBC2D06-9120-453D-A822-1A8F99879683}">
      <dsp:nvSpPr>
        <dsp:cNvPr id="0" name=""/>
        <dsp:cNvSpPr/>
      </dsp:nvSpPr>
      <dsp:spPr>
        <a:xfrm>
          <a:off x="0" y="5170522"/>
          <a:ext cx="846000" cy="846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000250">
            <a:lnSpc>
              <a:spcPct val="90000"/>
            </a:lnSpc>
            <a:spcBef>
              <a:spcPct val="0"/>
            </a:spcBef>
            <a:spcAft>
              <a:spcPct val="35000"/>
            </a:spcAft>
          </a:pPr>
          <a:r>
            <a:rPr lang="vi-VN" sz="4500" kern="1200" noProof="0" dirty="0" smtClean="0"/>
            <a:t>4</a:t>
          </a:r>
          <a:endParaRPr lang="vi-VN" sz="4500" kern="1200" noProof="0" dirty="0"/>
        </a:p>
      </dsp:txBody>
      <dsp:txXfrm>
        <a:off x="123894" y="5294416"/>
        <a:ext cx="598212" cy="5982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09530" y="-2990422"/>
          <a:ext cx="1006740" cy="7595400"/>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79070" tIns="119380" rIns="179070" bIns="119380" numCol="1" spcCol="1270" anchor="ctr" anchorCtr="0">
          <a:noAutofit/>
        </a:bodyPr>
        <a:lstStyle/>
        <a:p>
          <a:pPr lvl="0" algn="l" defTabSz="2089150">
            <a:lnSpc>
              <a:spcPct val="90000"/>
            </a:lnSpc>
            <a:spcBef>
              <a:spcPct val="0"/>
            </a:spcBef>
            <a:spcAft>
              <a:spcPct val="35000"/>
            </a:spcAft>
          </a:pPr>
          <a:r>
            <a:rPr lang="vi-VN" sz="4700" b="0" kern="1200" noProof="0" dirty="0" smtClean="0"/>
            <a:t>Vai trò của luật pháp ATTT</a:t>
          </a:r>
          <a:endParaRPr lang="vi-VN" sz="4700" b="0" kern="1200" noProof="0" dirty="0"/>
        </a:p>
      </dsp:txBody>
      <dsp:txXfrm rot="-5400000">
        <a:off x="1015201" y="353052"/>
        <a:ext cx="7546255" cy="908450"/>
      </dsp:txXfrm>
    </dsp:sp>
    <dsp:sp modelId="{7D701CF5-2CC3-48B9-A656-E2968A10AA3B}">
      <dsp:nvSpPr>
        <dsp:cNvPr id="0" name=""/>
        <dsp:cNvSpPr/>
      </dsp:nvSpPr>
      <dsp:spPr>
        <a:xfrm>
          <a:off x="0" y="384277"/>
          <a:ext cx="846000" cy="846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000250">
            <a:lnSpc>
              <a:spcPct val="90000"/>
            </a:lnSpc>
            <a:spcBef>
              <a:spcPct val="0"/>
            </a:spcBef>
            <a:spcAft>
              <a:spcPct val="35000"/>
            </a:spcAft>
          </a:pPr>
          <a:r>
            <a:rPr lang="vi-VN" sz="4500" b="1" kern="1200" noProof="0" smtClean="0"/>
            <a:t>1</a:t>
          </a:r>
          <a:endParaRPr lang="vi-VN" sz="4500" b="1" kern="1200" noProof="0"/>
        </a:p>
      </dsp:txBody>
      <dsp:txXfrm>
        <a:off x="123894" y="508171"/>
        <a:ext cx="598212" cy="598212"/>
      </dsp:txXfrm>
    </dsp:sp>
    <dsp:sp modelId="{5012D0F9-E426-4C44-85B1-B5D15A7B4879}">
      <dsp:nvSpPr>
        <dsp:cNvPr id="0" name=""/>
        <dsp:cNvSpPr/>
      </dsp:nvSpPr>
      <dsp:spPr>
        <a:xfrm rot="5400000">
          <a:off x="3994923" y="-1499876"/>
          <a:ext cx="1635952" cy="75954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79070" tIns="119380" rIns="179070" bIns="119380" numCol="1" spcCol="1270" anchor="ctr" anchorCtr="0">
          <a:noAutofit/>
        </a:bodyPr>
        <a:lstStyle/>
        <a:p>
          <a:pPr lvl="0" algn="l" defTabSz="2089150">
            <a:lnSpc>
              <a:spcPct val="90000"/>
            </a:lnSpc>
            <a:spcBef>
              <a:spcPct val="0"/>
            </a:spcBef>
            <a:spcAft>
              <a:spcPct val="35000"/>
            </a:spcAft>
          </a:pPr>
          <a:r>
            <a:rPr lang="vi-VN" sz="4700" kern="1200" noProof="0" dirty="0" smtClean="0"/>
            <a:t>Giới thiệu chung về văn bản QPPL</a:t>
          </a:r>
          <a:endParaRPr lang="vi-VN" sz="4700" kern="1200" noProof="0" dirty="0"/>
        </a:p>
      </dsp:txBody>
      <dsp:txXfrm rot="-5400000">
        <a:off x="1015200" y="1559708"/>
        <a:ext cx="7515539" cy="1476230"/>
      </dsp:txXfrm>
    </dsp:sp>
    <dsp:sp modelId="{52D715E9-012B-492D-85DB-CC49546E7451}">
      <dsp:nvSpPr>
        <dsp:cNvPr id="0" name=""/>
        <dsp:cNvSpPr/>
      </dsp:nvSpPr>
      <dsp:spPr>
        <a:xfrm>
          <a:off x="0" y="1874823"/>
          <a:ext cx="846000" cy="84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000250">
            <a:lnSpc>
              <a:spcPct val="90000"/>
            </a:lnSpc>
            <a:spcBef>
              <a:spcPct val="0"/>
            </a:spcBef>
            <a:spcAft>
              <a:spcPct val="35000"/>
            </a:spcAft>
          </a:pPr>
          <a:r>
            <a:rPr lang="vi-VN" sz="4500" kern="1200" noProof="0" dirty="0" smtClean="0"/>
            <a:t>2</a:t>
          </a:r>
          <a:endParaRPr lang="vi-VN" sz="4500" kern="1200" noProof="0" dirty="0"/>
        </a:p>
      </dsp:txBody>
      <dsp:txXfrm>
        <a:off x="123894" y="1998717"/>
        <a:ext cx="598212" cy="598212"/>
      </dsp:txXfrm>
    </dsp:sp>
    <dsp:sp modelId="{0C8BDA2F-5127-4262-8E68-2BE45D20E5D3}">
      <dsp:nvSpPr>
        <dsp:cNvPr id="0" name=""/>
        <dsp:cNvSpPr/>
      </dsp:nvSpPr>
      <dsp:spPr>
        <a:xfrm rot="5400000">
          <a:off x="3994923" y="305276"/>
          <a:ext cx="1635952" cy="75954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79070" tIns="119380" rIns="179070" bIns="119380" numCol="1" spcCol="1270" anchor="ctr" anchorCtr="0">
          <a:noAutofit/>
        </a:bodyPr>
        <a:lstStyle/>
        <a:p>
          <a:pPr lvl="0" algn="l" defTabSz="2089150">
            <a:lnSpc>
              <a:spcPct val="90000"/>
            </a:lnSpc>
            <a:spcBef>
              <a:spcPct val="0"/>
            </a:spcBef>
            <a:spcAft>
              <a:spcPct val="35000"/>
            </a:spcAft>
          </a:pPr>
          <a:r>
            <a:rPr lang="vi-VN" sz="4700" kern="1200" noProof="0" dirty="0" smtClean="0"/>
            <a:t>Một số văn bản QPPL Việt Nam về ATTT</a:t>
          </a:r>
          <a:endParaRPr lang="vi-VN" sz="4700" kern="1200" noProof="0" dirty="0"/>
        </a:p>
      </dsp:txBody>
      <dsp:txXfrm rot="-5400000">
        <a:off x="1015200" y="3364861"/>
        <a:ext cx="7515539" cy="1476230"/>
      </dsp:txXfrm>
    </dsp:sp>
    <dsp:sp modelId="{D70D653B-49D3-4408-92E5-E8EA23C919E8}">
      <dsp:nvSpPr>
        <dsp:cNvPr id="0" name=""/>
        <dsp:cNvSpPr/>
      </dsp:nvSpPr>
      <dsp:spPr>
        <a:xfrm>
          <a:off x="0" y="3679976"/>
          <a:ext cx="846000" cy="84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000250">
            <a:lnSpc>
              <a:spcPct val="90000"/>
            </a:lnSpc>
            <a:spcBef>
              <a:spcPct val="0"/>
            </a:spcBef>
            <a:spcAft>
              <a:spcPct val="35000"/>
            </a:spcAft>
          </a:pPr>
          <a:r>
            <a:rPr lang="vi-VN" sz="4500" kern="1200" noProof="0" dirty="0" smtClean="0"/>
            <a:t>3</a:t>
          </a:r>
          <a:endParaRPr lang="vi-VN" sz="4500" kern="1200" noProof="0" dirty="0"/>
        </a:p>
      </dsp:txBody>
      <dsp:txXfrm>
        <a:off x="123894" y="3803870"/>
        <a:ext cx="598212" cy="598212"/>
      </dsp:txXfrm>
    </dsp:sp>
    <dsp:sp modelId="{F3BC3099-BCF4-46DB-93B2-43CF5F3239E8}">
      <dsp:nvSpPr>
        <dsp:cNvPr id="0" name=""/>
        <dsp:cNvSpPr/>
      </dsp:nvSpPr>
      <dsp:spPr>
        <a:xfrm rot="5400000">
          <a:off x="4309530" y="1795822"/>
          <a:ext cx="1006740" cy="75954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79070" tIns="119380" rIns="179070" bIns="119380" numCol="1" spcCol="1270" anchor="ctr" anchorCtr="0">
          <a:noAutofit/>
        </a:bodyPr>
        <a:lstStyle/>
        <a:p>
          <a:pPr lvl="0" algn="l" defTabSz="2089150">
            <a:lnSpc>
              <a:spcPct val="90000"/>
            </a:lnSpc>
            <a:spcBef>
              <a:spcPct val="0"/>
            </a:spcBef>
            <a:spcAft>
              <a:spcPct val="35000"/>
            </a:spcAft>
          </a:pPr>
          <a:r>
            <a:rPr lang="vi-VN" sz="4700" kern="1200" noProof="0" dirty="0" smtClean="0"/>
            <a:t>Đạo đức ATTT</a:t>
          </a:r>
          <a:endParaRPr lang="vi-VN" sz="4700" kern="1200" noProof="0" dirty="0"/>
        </a:p>
      </dsp:txBody>
      <dsp:txXfrm rot="-5400000">
        <a:off x="1015201" y="5139297"/>
        <a:ext cx="7546255" cy="908450"/>
      </dsp:txXfrm>
    </dsp:sp>
    <dsp:sp modelId="{2CBC2D06-9120-453D-A822-1A8F99879683}">
      <dsp:nvSpPr>
        <dsp:cNvPr id="0" name=""/>
        <dsp:cNvSpPr/>
      </dsp:nvSpPr>
      <dsp:spPr>
        <a:xfrm>
          <a:off x="0" y="5170522"/>
          <a:ext cx="846000" cy="84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000250">
            <a:lnSpc>
              <a:spcPct val="90000"/>
            </a:lnSpc>
            <a:spcBef>
              <a:spcPct val="0"/>
            </a:spcBef>
            <a:spcAft>
              <a:spcPct val="35000"/>
            </a:spcAft>
          </a:pPr>
          <a:r>
            <a:rPr lang="vi-VN" sz="4500" kern="1200" noProof="0" dirty="0" smtClean="0"/>
            <a:t>4</a:t>
          </a:r>
          <a:endParaRPr lang="vi-VN" sz="4500" kern="1200" noProof="0" dirty="0"/>
        </a:p>
      </dsp:txBody>
      <dsp:txXfrm>
        <a:off x="123894" y="5294416"/>
        <a:ext cx="598212" cy="5982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09530" y="-2990422"/>
          <a:ext cx="1006740" cy="75954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79070" tIns="119380" rIns="179070" bIns="119380" numCol="1" spcCol="1270" anchor="ctr" anchorCtr="0">
          <a:noAutofit/>
        </a:bodyPr>
        <a:lstStyle/>
        <a:p>
          <a:pPr lvl="0" algn="l" defTabSz="2089150">
            <a:lnSpc>
              <a:spcPct val="90000"/>
            </a:lnSpc>
            <a:spcBef>
              <a:spcPct val="0"/>
            </a:spcBef>
            <a:spcAft>
              <a:spcPct val="35000"/>
            </a:spcAft>
          </a:pPr>
          <a:r>
            <a:rPr lang="vi-VN" sz="4700" b="0" kern="1200" noProof="0" dirty="0" smtClean="0"/>
            <a:t>Vai trò của luật pháp ATTT</a:t>
          </a:r>
          <a:endParaRPr lang="vi-VN" sz="4700" b="0" kern="1200" noProof="0" dirty="0"/>
        </a:p>
      </dsp:txBody>
      <dsp:txXfrm rot="-5400000">
        <a:off x="1015201" y="353052"/>
        <a:ext cx="7546255" cy="908450"/>
      </dsp:txXfrm>
    </dsp:sp>
    <dsp:sp modelId="{7D701CF5-2CC3-48B9-A656-E2968A10AA3B}">
      <dsp:nvSpPr>
        <dsp:cNvPr id="0" name=""/>
        <dsp:cNvSpPr/>
      </dsp:nvSpPr>
      <dsp:spPr>
        <a:xfrm>
          <a:off x="0" y="384277"/>
          <a:ext cx="846000" cy="84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000250">
            <a:lnSpc>
              <a:spcPct val="90000"/>
            </a:lnSpc>
            <a:spcBef>
              <a:spcPct val="0"/>
            </a:spcBef>
            <a:spcAft>
              <a:spcPct val="35000"/>
            </a:spcAft>
          </a:pPr>
          <a:r>
            <a:rPr lang="vi-VN" sz="4500" b="1" kern="1200" noProof="0" smtClean="0"/>
            <a:t>1</a:t>
          </a:r>
          <a:endParaRPr lang="vi-VN" sz="4500" b="1" kern="1200" noProof="0"/>
        </a:p>
      </dsp:txBody>
      <dsp:txXfrm>
        <a:off x="123894" y="508171"/>
        <a:ext cx="598212" cy="598212"/>
      </dsp:txXfrm>
    </dsp:sp>
    <dsp:sp modelId="{5012D0F9-E426-4C44-85B1-B5D15A7B4879}">
      <dsp:nvSpPr>
        <dsp:cNvPr id="0" name=""/>
        <dsp:cNvSpPr/>
      </dsp:nvSpPr>
      <dsp:spPr>
        <a:xfrm rot="5400000">
          <a:off x="3994923" y="-1499876"/>
          <a:ext cx="1635952" cy="7595400"/>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79070" tIns="119380" rIns="179070" bIns="119380" numCol="1" spcCol="1270" anchor="ctr" anchorCtr="0">
          <a:noAutofit/>
        </a:bodyPr>
        <a:lstStyle/>
        <a:p>
          <a:pPr lvl="0" algn="l" defTabSz="2089150">
            <a:lnSpc>
              <a:spcPct val="90000"/>
            </a:lnSpc>
            <a:spcBef>
              <a:spcPct val="0"/>
            </a:spcBef>
            <a:spcAft>
              <a:spcPct val="35000"/>
            </a:spcAft>
          </a:pPr>
          <a:r>
            <a:rPr lang="vi-VN" sz="4700" kern="1200" noProof="0" dirty="0" smtClean="0"/>
            <a:t>Giới thiệu chung về văn bản QPPL</a:t>
          </a:r>
          <a:endParaRPr lang="vi-VN" sz="4700" kern="1200" noProof="0" dirty="0"/>
        </a:p>
      </dsp:txBody>
      <dsp:txXfrm rot="-5400000">
        <a:off x="1015200" y="1559708"/>
        <a:ext cx="7515539" cy="1476230"/>
      </dsp:txXfrm>
    </dsp:sp>
    <dsp:sp modelId="{52D715E9-012B-492D-85DB-CC49546E7451}">
      <dsp:nvSpPr>
        <dsp:cNvPr id="0" name=""/>
        <dsp:cNvSpPr/>
      </dsp:nvSpPr>
      <dsp:spPr>
        <a:xfrm>
          <a:off x="0" y="1874823"/>
          <a:ext cx="846000" cy="846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000250">
            <a:lnSpc>
              <a:spcPct val="90000"/>
            </a:lnSpc>
            <a:spcBef>
              <a:spcPct val="0"/>
            </a:spcBef>
            <a:spcAft>
              <a:spcPct val="35000"/>
            </a:spcAft>
          </a:pPr>
          <a:r>
            <a:rPr lang="vi-VN" sz="4500" kern="1200" noProof="0" dirty="0" smtClean="0"/>
            <a:t>2</a:t>
          </a:r>
          <a:endParaRPr lang="vi-VN" sz="4500" kern="1200" noProof="0" dirty="0"/>
        </a:p>
      </dsp:txBody>
      <dsp:txXfrm>
        <a:off x="123894" y="1998717"/>
        <a:ext cx="598212" cy="598212"/>
      </dsp:txXfrm>
    </dsp:sp>
    <dsp:sp modelId="{0C8BDA2F-5127-4262-8E68-2BE45D20E5D3}">
      <dsp:nvSpPr>
        <dsp:cNvPr id="0" name=""/>
        <dsp:cNvSpPr/>
      </dsp:nvSpPr>
      <dsp:spPr>
        <a:xfrm rot="5400000">
          <a:off x="3994923" y="305276"/>
          <a:ext cx="1635952" cy="75954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79070" tIns="119380" rIns="179070" bIns="119380" numCol="1" spcCol="1270" anchor="ctr" anchorCtr="0">
          <a:noAutofit/>
        </a:bodyPr>
        <a:lstStyle/>
        <a:p>
          <a:pPr lvl="0" algn="l" defTabSz="2089150">
            <a:lnSpc>
              <a:spcPct val="90000"/>
            </a:lnSpc>
            <a:spcBef>
              <a:spcPct val="0"/>
            </a:spcBef>
            <a:spcAft>
              <a:spcPct val="35000"/>
            </a:spcAft>
          </a:pPr>
          <a:r>
            <a:rPr lang="vi-VN" sz="4700" kern="1200" noProof="0" dirty="0" smtClean="0"/>
            <a:t>Một số văn bản QPPL Việt Nam về ATTT</a:t>
          </a:r>
          <a:endParaRPr lang="vi-VN" sz="4700" kern="1200" noProof="0" dirty="0"/>
        </a:p>
      </dsp:txBody>
      <dsp:txXfrm rot="-5400000">
        <a:off x="1015200" y="3364861"/>
        <a:ext cx="7515539" cy="1476230"/>
      </dsp:txXfrm>
    </dsp:sp>
    <dsp:sp modelId="{D70D653B-49D3-4408-92E5-E8EA23C919E8}">
      <dsp:nvSpPr>
        <dsp:cNvPr id="0" name=""/>
        <dsp:cNvSpPr/>
      </dsp:nvSpPr>
      <dsp:spPr>
        <a:xfrm>
          <a:off x="0" y="3679976"/>
          <a:ext cx="846000" cy="84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000250">
            <a:lnSpc>
              <a:spcPct val="90000"/>
            </a:lnSpc>
            <a:spcBef>
              <a:spcPct val="0"/>
            </a:spcBef>
            <a:spcAft>
              <a:spcPct val="35000"/>
            </a:spcAft>
          </a:pPr>
          <a:r>
            <a:rPr lang="vi-VN" sz="4500" kern="1200" noProof="0" dirty="0" smtClean="0"/>
            <a:t>3</a:t>
          </a:r>
          <a:endParaRPr lang="vi-VN" sz="4500" kern="1200" noProof="0" dirty="0"/>
        </a:p>
      </dsp:txBody>
      <dsp:txXfrm>
        <a:off x="123894" y="3803870"/>
        <a:ext cx="598212" cy="598212"/>
      </dsp:txXfrm>
    </dsp:sp>
    <dsp:sp modelId="{F3BC3099-BCF4-46DB-93B2-43CF5F3239E8}">
      <dsp:nvSpPr>
        <dsp:cNvPr id="0" name=""/>
        <dsp:cNvSpPr/>
      </dsp:nvSpPr>
      <dsp:spPr>
        <a:xfrm rot="5400000">
          <a:off x="4309530" y="1795822"/>
          <a:ext cx="1006740" cy="75954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79070" tIns="119380" rIns="179070" bIns="119380" numCol="1" spcCol="1270" anchor="ctr" anchorCtr="0">
          <a:noAutofit/>
        </a:bodyPr>
        <a:lstStyle/>
        <a:p>
          <a:pPr lvl="0" algn="l" defTabSz="2089150">
            <a:lnSpc>
              <a:spcPct val="90000"/>
            </a:lnSpc>
            <a:spcBef>
              <a:spcPct val="0"/>
            </a:spcBef>
            <a:spcAft>
              <a:spcPct val="35000"/>
            </a:spcAft>
          </a:pPr>
          <a:r>
            <a:rPr lang="vi-VN" sz="4700" kern="1200" noProof="0" dirty="0" smtClean="0"/>
            <a:t>Đạo đức ATTT</a:t>
          </a:r>
          <a:endParaRPr lang="vi-VN" sz="4700" kern="1200" noProof="0" dirty="0"/>
        </a:p>
      </dsp:txBody>
      <dsp:txXfrm rot="-5400000">
        <a:off x="1015201" y="5139297"/>
        <a:ext cx="7546255" cy="908450"/>
      </dsp:txXfrm>
    </dsp:sp>
    <dsp:sp modelId="{2CBC2D06-9120-453D-A822-1A8F99879683}">
      <dsp:nvSpPr>
        <dsp:cNvPr id="0" name=""/>
        <dsp:cNvSpPr/>
      </dsp:nvSpPr>
      <dsp:spPr>
        <a:xfrm>
          <a:off x="0" y="5170522"/>
          <a:ext cx="846000" cy="84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000250">
            <a:lnSpc>
              <a:spcPct val="90000"/>
            </a:lnSpc>
            <a:spcBef>
              <a:spcPct val="0"/>
            </a:spcBef>
            <a:spcAft>
              <a:spcPct val="35000"/>
            </a:spcAft>
          </a:pPr>
          <a:r>
            <a:rPr lang="vi-VN" sz="4500" kern="1200" noProof="0" dirty="0" smtClean="0"/>
            <a:t>4</a:t>
          </a:r>
          <a:endParaRPr lang="vi-VN" sz="4500" kern="1200" noProof="0" dirty="0"/>
        </a:p>
      </dsp:txBody>
      <dsp:txXfrm>
        <a:off x="123894" y="5294416"/>
        <a:ext cx="598212" cy="59821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09530" y="-2990422"/>
          <a:ext cx="1006740" cy="75954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79070" tIns="119380" rIns="179070" bIns="119380" numCol="1" spcCol="1270" anchor="ctr" anchorCtr="0">
          <a:noAutofit/>
        </a:bodyPr>
        <a:lstStyle/>
        <a:p>
          <a:pPr lvl="0" algn="l" defTabSz="2089150">
            <a:lnSpc>
              <a:spcPct val="90000"/>
            </a:lnSpc>
            <a:spcBef>
              <a:spcPct val="0"/>
            </a:spcBef>
            <a:spcAft>
              <a:spcPct val="35000"/>
            </a:spcAft>
          </a:pPr>
          <a:r>
            <a:rPr lang="vi-VN" sz="4700" b="0" kern="1200" noProof="0" dirty="0" smtClean="0"/>
            <a:t>Vai trò của luật pháp ATTT</a:t>
          </a:r>
          <a:endParaRPr lang="vi-VN" sz="4700" b="0" kern="1200" noProof="0" dirty="0"/>
        </a:p>
      </dsp:txBody>
      <dsp:txXfrm rot="-5400000">
        <a:off x="1015201" y="353052"/>
        <a:ext cx="7546255" cy="908450"/>
      </dsp:txXfrm>
    </dsp:sp>
    <dsp:sp modelId="{7D701CF5-2CC3-48B9-A656-E2968A10AA3B}">
      <dsp:nvSpPr>
        <dsp:cNvPr id="0" name=""/>
        <dsp:cNvSpPr/>
      </dsp:nvSpPr>
      <dsp:spPr>
        <a:xfrm>
          <a:off x="0" y="384277"/>
          <a:ext cx="846000" cy="84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000250">
            <a:lnSpc>
              <a:spcPct val="90000"/>
            </a:lnSpc>
            <a:spcBef>
              <a:spcPct val="0"/>
            </a:spcBef>
            <a:spcAft>
              <a:spcPct val="35000"/>
            </a:spcAft>
          </a:pPr>
          <a:r>
            <a:rPr lang="vi-VN" sz="4500" b="1" kern="1200" noProof="0" smtClean="0"/>
            <a:t>1</a:t>
          </a:r>
          <a:endParaRPr lang="vi-VN" sz="4500" b="1" kern="1200" noProof="0"/>
        </a:p>
      </dsp:txBody>
      <dsp:txXfrm>
        <a:off x="123894" y="508171"/>
        <a:ext cx="598212" cy="598212"/>
      </dsp:txXfrm>
    </dsp:sp>
    <dsp:sp modelId="{5012D0F9-E426-4C44-85B1-B5D15A7B4879}">
      <dsp:nvSpPr>
        <dsp:cNvPr id="0" name=""/>
        <dsp:cNvSpPr/>
      </dsp:nvSpPr>
      <dsp:spPr>
        <a:xfrm rot="5400000">
          <a:off x="3994923" y="-1499876"/>
          <a:ext cx="1635952" cy="75954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79070" tIns="119380" rIns="179070" bIns="119380" numCol="1" spcCol="1270" anchor="ctr" anchorCtr="0">
          <a:noAutofit/>
        </a:bodyPr>
        <a:lstStyle/>
        <a:p>
          <a:pPr lvl="0" algn="l" defTabSz="2089150">
            <a:lnSpc>
              <a:spcPct val="90000"/>
            </a:lnSpc>
            <a:spcBef>
              <a:spcPct val="0"/>
            </a:spcBef>
            <a:spcAft>
              <a:spcPct val="35000"/>
            </a:spcAft>
          </a:pPr>
          <a:r>
            <a:rPr lang="vi-VN" sz="4700" kern="1200" noProof="0" dirty="0" smtClean="0"/>
            <a:t>Giới thiệu chung về văn bản QPPL</a:t>
          </a:r>
          <a:endParaRPr lang="vi-VN" sz="4700" kern="1200" noProof="0" dirty="0"/>
        </a:p>
      </dsp:txBody>
      <dsp:txXfrm rot="-5400000">
        <a:off x="1015200" y="1559708"/>
        <a:ext cx="7515539" cy="1476230"/>
      </dsp:txXfrm>
    </dsp:sp>
    <dsp:sp modelId="{52D715E9-012B-492D-85DB-CC49546E7451}">
      <dsp:nvSpPr>
        <dsp:cNvPr id="0" name=""/>
        <dsp:cNvSpPr/>
      </dsp:nvSpPr>
      <dsp:spPr>
        <a:xfrm>
          <a:off x="0" y="1874823"/>
          <a:ext cx="846000" cy="84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000250">
            <a:lnSpc>
              <a:spcPct val="90000"/>
            </a:lnSpc>
            <a:spcBef>
              <a:spcPct val="0"/>
            </a:spcBef>
            <a:spcAft>
              <a:spcPct val="35000"/>
            </a:spcAft>
          </a:pPr>
          <a:r>
            <a:rPr lang="vi-VN" sz="4500" kern="1200" noProof="0" dirty="0" smtClean="0"/>
            <a:t>2</a:t>
          </a:r>
          <a:endParaRPr lang="vi-VN" sz="4500" kern="1200" noProof="0" dirty="0"/>
        </a:p>
      </dsp:txBody>
      <dsp:txXfrm>
        <a:off x="123894" y="1998717"/>
        <a:ext cx="598212" cy="598212"/>
      </dsp:txXfrm>
    </dsp:sp>
    <dsp:sp modelId="{0C8BDA2F-5127-4262-8E68-2BE45D20E5D3}">
      <dsp:nvSpPr>
        <dsp:cNvPr id="0" name=""/>
        <dsp:cNvSpPr/>
      </dsp:nvSpPr>
      <dsp:spPr>
        <a:xfrm rot="5400000">
          <a:off x="3994923" y="305276"/>
          <a:ext cx="1635952" cy="7595400"/>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79070" tIns="119380" rIns="179070" bIns="119380" numCol="1" spcCol="1270" anchor="ctr" anchorCtr="0">
          <a:noAutofit/>
        </a:bodyPr>
        <a:lstStyle/>
        <a:p>
          <a:pPr lvl="0" algn="l" defTabSz="2089150">
            <a:lnSpc>
              <a:spcPct val="90000"/>
            </a:lnSpc>
            <a:spcBef>
              <a:spcPct val="0"/>
            </a:spcBef>
            <a:spcAft>
              <a:spcPct val="35000"/>
            </a:spcAft>
          </a:pPr>
          <a:r>
            <a:rPr lang="vi-VN" sz="4700" kern="1200" noProof="0" dirty="0" smtClean="0"/>
            <a:t>Một số văn bản QPPL Việt Nam về ATTT</a:t>
          </a:r>
          <a:endParaRPr lang="vi-VN" sz="4700" kern="1200" noProof="0" dirty="0"/>
        </a:p>
      </dsp:txBody>
      <dsp:txXfrm rot="-5400000">
        <a:off x="1015200" y="3364861"/>
        <a:ext cx="7515539" cy="1476230"/>
      </dsp:txXfrm>
    </dsp:sp>
    <dsp:sp modelId="{D70D653B-49D3-4408-92E5-E8EA23C919E8}">
      <dsp:nvSpPr>
        <dsp:cNvPr id="0" name=""/>
        <dsp:cNvSpPr/>
      </dsp:nvSpPr>
      <dsp:spPr>
        <a:xfrm>
          <a:off x="0" y="3679976"/>
          <a:ext cx="846000" cy="846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000250">
            <a:lnSpc>
              <a:spcPct val="90000"/>
            </a:lnSpc>
            <a:spcBef>
              <a:spcPct val="0"/>
            </a:spcBef>
            <a:spcAft>
              <a:spcPct val="35000"/>
            </a:spcAft>
          </a:pPr>
          <a:r>
            <a:rPr lang="vi-VN" sz="4500" kern="1200" noProof="0" dirty="0" smtClean="0"/>
            <a:t>3</a:t>
          </a:r>
          <a:endParaRPr lang="vi-VN" sz="4500" kern="1200" noProof="0" dirty="0"/>
        </a:p>
      </dsp:txBody>
      <dsp:txXfrm>
        <a:off x="123894" y="3803870"/>
        <a:ext cx="598212" cy="598212"/>
      </dsp:txXfrm>
    </dsp:sp>
    <dsp:sp modelId="{F3BC3099-BCF4-46DB-93B2-43CF5F3239E8}">
      <dsp:nvSpPr>
        <dsp:cNvPr id="0" name=""/>
        <dsp:cNvSpPr/>
      </dsp:nvSpPr>
      <dsp:spPr>
        <a:xfrm rot="5400000">
          <a:off x="4309530" y="1795822"/>
          <a:ext cx="1006740" cy="75954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79070" tIns="119380" rIns="179070" bIns="119380" numCol="1" spcCol="1270" anchor="ctr" anchorCtr="0">
          <a:noAutofit/>
        </a:bodyPr>
        <a:lstStyle/>
        <a:p>
          <a:pPr lvl="0" algn="l" defTabSz="2089150">
            <a:lnSpc>
              <a:spcPct val="90000"/>
            </a:lnSpc>
            <a:spcBef>
              <a:spcPct val="0"/>
            </a:spcBef>
            <a:spcAft>
              <a:spcPct val="35000"/>
            </a:spcAft>
          </a:pPr>
          <a:r>
            <a:rPr lang="vi-VN" sz="4700" kern="1200" noProof="0" dirty="0" smtClean="0"/>
            <a:t>Đạo đức ATTT</a:t>
          </a:r>
          <a:endParaRPr lang="vi-VN" sz="4700" kern="1200" noProof="0" dirty="0"/>
        </a:p>
      </dsp:txBody>
      <dsp:txXfrm rot="-5400000">
        <a:off x="1015201" y="5139297"/>
        <a:ext cx="7546255" cy="908450"/>
      </dsp:txXfrm>
    </dsp:sp>
    <dsp:sp modelId="{2CBC2D06-9120-453D-A822-1A8F99879683}">
      <dsp:nvSpPr>
        <dsp:cNvPr id="0" name=""/>
        <dsp:cNvSpPr/>
      </dsp:nvSpPr>
      <dsp:spPr>
        <a:xfrm>
          <a:off x="0" y="5170522"/>
          <a:ext cx="846000" cy="84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000250">
            <a:lnSpc>
              <a:spcPct val="90000"/>
            </a:lnSpc>
            <a:spcBef>
              <a:spcPct val="0"/>
            </a:spcBef>
            <a:spcAft>
              <a:spcPct val="35000"/>
            </a:spcAft>
          </a:pPr>
          <a:r>
            <a:rPr lang="vi-VN" sz="4500" kern="1200" noProof="0" dirty="0" smtClean="0"/>
            <a:t>4</a:t>
          </a:r>
          <a:endParaRPr lang="vi-VN" sz="4500" kern="1200" noProof="0" dirty="0"/>
        </a:p>
      </dsp:txBody>
      <dsp:txXfrm>
        <a:off x="123894" y="5294416"/>
        <a:ext cx="598212" cy="59821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09169" y="-3325620"/>
          <a:ext cx="921060" cy="76818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b="0" kern="1200" noProof="0" dirty="0" smtClean="0"/>
            <a:t>Nghị định </a:t>
          </a:r>
          <a:r>
            <a:rPr lang="vi-VN" sz="4300" kern="1200" noProof="0" dirty="0" smtClean="0"/>
            <a:t>90/2008/NĐ-CP</a:t>
          </a:r>
          <a:endParaRPr lang="vi-VN" sz="4300" b="0" kern="1200" noProof="0" dirty="0"/>
        </a:p>
      </dsp:txBody>
      <dsp:txXfrm rot="-5400000">
        <a:off x="928799" y="99712"/>
        <a:ext cx="7636838" cy="831136"/>
      </dsp:txXfrm>
    </dsp:sp>
    <dsp:sp modelId="{7D701CF5-2CC3-48B9-A656-E2968A10AA3B}">
      <dsp:nvSpPr>
        <dsp:cNvPr id="0" name=""/>
        <dsp:cNvSpPr/>
      </dsp:nvSpPr>
      <dsp:spPr>
        <a:xfrm>
          <a:off x="0" y="128279"/>
          <a:ext cx="774000" cy="774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b="0" kern="1200" noProof="0" dirty="0" smtClean="0"/>
            <a:t>1</a:t>
          </a:r>
          <a:endParaRPr lang="vi-VN" sz="4100" b="0" kern="1200" noProof="0" dirty="0"/>
        </a:p>
      </dsp:txBody>
      <dsp:txXfrm>
        <a:off x="113350" y="241629"/>
        <a:ext cx="547300" cy="547300"/>
      </dsp:txXfrm>
    </dsp:sp>
    <dsp:sp modelId="{5012D0F9-E426-4C44-85B1-B5D15A7B4879}">
      <dsp:nvSpPr>
        <dsp:cNvPr id="0" name=""/>
        <dsp:cNvSpPr/>
      </dsp:nvSpPr>
      <dsp:spPr>
        <a:xfrm rot="5400000">
          <a:off x="4309169" y="-2249760"/>
          <a:ext cx="921060" cy="76818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Nghị định </a:t>
          </a:r>
          <a:r>
            <a:rPr lang="vi-VN" sz="4300" b="0" kern="1200" noProof="0" dirty="0" smtClean="0"/>
            <a:t>72/2013/NĐ-CP</a:t>
          </a:r>
          <a:endParaRPr lang="vi-VN" sz="4300" kern="1200" noProof="0" dirty="0"/>
        </a:p>
      </dsp:txBody>
      <dsp:txXfrm rot="-5400000">
        <a:off x="928799" y="1175572"/>
        <a:ext cx="7636838" cy="831136"/>
      </dsp:txXfrm>
    </dsp:sp>
    <dsp:sp modelId="{52D715E9-012B-492D-85DB-CC49546E7451}">
      <dsp:nvSpPr>
        <dsp:cNvPr id="0" name=""/>
        <dsp:cNvSpPr/>
      </dsp:nvSpPr>
      <dsp:spPr>
        <a:xfrm>
          <a:off x="0" y="1204139"/>
          <a:ext cx="774000" cy="774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2</a:t>
          </a:r>
          <a:endParaRPr lang="vi-VN" sz="4100" kern="1200" noProof="0" dirty="0"/>
        </a:p>
      </dsp:txBody>
      <dsp:txXfrm>
        <a:off x="113350" y="1317489"/>
        <a:ext cx="547300" cy="547300"/>
      </dsp:txXfrm>
    </dsp:sp>
    <dsp:sp modelId="{20BEFA03-6951-4A7C-A59E-41DEF89A1A38}">
      <dsp:nvSpPr>
        <dsp:cNvPr id="0" name=""/>
        <dsp:cNvSpPr/>
      </dsp:nvSpPr>
      <dsp:spPr>
        <a:xfrm rot="5400000">
          <a:off x="4309169" y="-1173900"/>
          <a:ext cx="921060" cy="76818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Luật giao dịch điện tử</a:t>
          </a:r>
          <a:endParaRPr lang="vi-VN" sz="4300" kern="1200" noProof="0" dirty="0"/>
        </a:p>
      </dsp:txBody>
      <dsp:txXfrm rot="-5400000">
        <a:off x="928799" y="2251432"/>
        <a:ext cx="7636838" cy="831136"/>
      </dsp:txXfrm>
    </dsp:sp>
    <dsp:sp modelId="{45392A94-85D4-4213-B167-8FDD4035D4D9}">
      <dsp:nvSpPr>
        <dsp:cNvPr id="0" name=""/>
        <dsp:cNvSpPr/>
      </dsp:nvSpPr>
      <dsp:spPr>
        <a:xfrm>
          <a:off x="0" y="2280000"/>
          <a:ext cx="774000" cy="774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3</a:t>
          </a:r>
          <a:endParaRPr lang="vi-VN" sz="4100" kern="1200" noProof="0" dirty="0"/>
        </a:p>
      </dsp:txBody>
      <dsp:txXfrm>
        <a:off x="113350" y="2393350"/>
        <a:ext cx="547300" cy="547300"/>
      </dsp:txXfrm>
    </dsp:sp>
    <dsp:sp modelId="{FDE43240-C819-4167-BDF9-816CF4CA08C2}">
      <dsp:nvSpPr>
        <dsp:cNvPr id="0" name=""/>
        <dsp:cNvSpPr/>
      </dsp:nvSpPr>
      <dsp:spPr>
        <a:xfrm rot="5400000">
          <a:off x="4309169" y="-98039"/>
          <a:ext cx="921060" cy="76818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Luật an toàn thông tin mạng</a:t>
          </a:r>
          <a:endParaRPr lang="vi-VN" sz="4300" kern="1200" noProof="0" dirty="0"/>
        </a:p>
      </dsp:txBody>
      <dsp:txXfrm rot="-5400000">
        <a:off x="928799" y="3327293"/>
        <a:ext cx="7636838" cy="831136"/>
      </dsp:txXfrm>
    </dsp:sp>
    <dsp:sp modelId="{8DB5FABF-C04C-437E-91B6-A1B8CF3FB75B}">
      <dsp:nvSpPr>
        <dsp:cNvPr id="0" name=""/>
        <dsp:cNvSpPr/>
      </dsp:nvSpPr>
      <dsp:spPr>
        <a:xfrm>
          <a:off x="0" y="3355860"/>
          <a:ext cx="774000" cy="774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4</a:t>
          </a:r>
          <a:endParaRPr lang="vi-VN" sz="4100" kern="1200" noProof="0" dirty="0"/>
        </a:p>
      </dsp:txBody>
      <dsp:txXfrm>
        <a:off x="113350" y="3469210"/>
        <a:ext cx="547300" cy="547300"/>
      </dsp:txXfrm>
    </dsp:sp>
    <dsp:sp modelId="{C3B05414-73C0-4EB1-B965-8A45C327D1B1}">
      <dsp:nvSpPr>
        <dsp:cNvPr id="0" name=""/>
        <dsp:cNvSpPr/>
      </dsp:nvSpPr>
      <dsp:spPr>
        <a:xfrm rot="5400000">
          <a:off x="4309169" y="977820"/>
          <a:ext cx="921060" cy="76818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Bộ luật hình sự</a:t>
          </a:r>
          <a:endParaRPr lang="vi-VN" sz="4300" kern="1200" noProof="0" dirty="0"/>
        </a:p>
      </dsp:txBody>
      <dsp:txXfrm rot="-5400000">
        <a:off x="928799" y="4403152"/>
        <a:ext cx="7636838" cy="831136"/>
      </dsp:txXfrm>
    </dsp:sp>
    <dsp:sp modelId="{CFF429D5-F683-493C-87A8-E527D675A524}">
      <dsp:nvSpPr>
        <dsp:cNvPr id="0" name=""/>
        <dsp:cNvSpPr/>
      </dsp:nvSpPr>
      <dsp:spPr>
        <a:xfrm>
          <a:off x="0" y="4431720"/>
          <a:ext cx="774000" cy="774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5</a:t>
          </a:r>
          <a:endParaRPr lang="vi-VN" sz="4100" kern="1200" noProof="0" dirty="0"/>
        </a:p>
      </dsp:txBody>
      <dsp:txXfrm>
        <a:off x="113350" y="4545070"/>
        <a:ext cx="547300" cy="5473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09169" y="-3325620"/>
          <a:ext cx="921060" cy="7681800"/>
        </a:xfrm>
        <a:prstGeom prst="round2SameRect">
          <a:avLst/>
        </a:prstGeom>
        <a:solidFill>
          <a:srgbClr val="FFFF00"/>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b="0" kern="1200" noProof="0" dirty="0" smtClean="0"/>
            <a:t>Nghị định </a:t>
          </a:r>
          <a:r>
            <a:rPr lang="vi-VN" sz="4300" kern="1200" noProof="0" dirty="0" smtClean="0"/>
            <a:t>90/2008/NĐ-CP</a:t>
          </a:r>
          <a:endParaRPr lang="vi-VN" sz="4300" b="0" kern="1200" noProof="0" dirty="0"/>
        </a:p>
      </dsp:txBody>
      <dsp:txXfrm rot="-5400000">
        <a:off x="928799" y="99712"/>
        <a:ext cx="7636838" cy="831136"/>
      </dsp:txXfrm>
    </dsp:sp>
    <dsp:sp modelId="{7D701CF5-2CC3-48B9-A656-E2968A10AA3B}">
      <dsp:nvSpPr>
        <dsp:cNvPr id="0" name=""/>
        <dsp:cNvSpPr/>
      </dsp:nvSpPr>
      <dsp:spPr>
        <a:xfrm>
          <a:off x="0" y="128279"/>
          <a:ext cx="774000" cy="774000"/>
        </a:xfrm>
        <a:prstGeom prst="ellipse">
          <a:avLst/>
        </a:prstGeom>
        <a:solidFill>
          <a:srgbClr val="FFFF00"/>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b="0" kern="1200" noProof="0" dirty="0" smtClean="0"/>
            <a:t>1</a:t>
          </a:r>
          <a:endParaRPr lang="vi-VN" sz="4100" b="0" kern="1200" noProof="0" dirty="0"/>
        </a:p>
      </dsp:txBody>
      <dsp:txXfrm>
        <a:off x="113350" y="241629"/>
        <a:ext cx="547300" cy="547300"/>
      </dsp:txXfrm>
    </dsp:sp>
    <dsp:sp modelId="{5012D0F9-E426-4C44-85B1-B5D15A7B4879}">
      <dsp:nvSpPr>
        <dsp:cNvPr id="0" name=""/>
        <dsp:cNvSpPr/>
      </dsp:nvSpPr>
      <dsp:spPr>
        <a:xfrm rot="5400000">
          <a:off x="4309169" y="-2249760"/>
          <a:ext cx="921060" cy="76818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Nghị định </a:t>
          </a:r>
          <a:r>
            <a:rPr lang="vi-VN" sz="4300" b="0" kern="1200" noProof="0" dirty="0" smtClean="0"/>
            <a:t>72/2013/NĐ-CP</a:t>
          </a:r>
          <a:endParaRPr lang="vi-VN" sz="4300" kern="1200" noProof="0" dirty="0"/>
        </a:p>
      </dsp:txBody>
      <dsp:txXfrm rot="-5400000">
        <a:off x="928799" y="1175572"/>
        <a:ext cx="7636838" cy="831136"/>
      </dsp:txXfrm>
    </dsp:sp>
    <dsp:sp modelId="{52D715E9-012B-492D-85DB-CC49546E7451}">
      <dsp:nvSpPr>
        <dsp:cNvPr id="0" name=""/>
        <dsp:cNvSpPr/>
      </dsp:nvSpPr>
      <dsp:spPr>
        <a:xfrm>
          <a:off x="0" y="1204139"/>
          <a:ext cx="774000" cy="774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2</a:t>
          </a:r>
          <a:endParaRPr lang="vi-VN" sz="4100" kern="1200" noProof="0" dirty="0"/>
        </a:p>
      </dsp:txBody>
      <dsp:txXfrm>
        <a:off x="113350" y="1317489"/>
        <a:ext cx="547300" cy="547300"/>
      </dsp:txXfrm>
    </dsp:sp>
    <dsp:sp modelId="{20BEFA03-6951-4A7C-A59E-41DEF89A1A38}">
      <dsp:nvSpPr>
        <dsp:cNvPr id="0" name=""/>
        <dsp:cNvSpPr/>
      </dsp:nvSpPr>
      <dsp:spPr>
        <a:xfrm rot="5400000">
          <a:off x="4309169" y="-1173900"/>
          <a:ext cx="921060" cy="76818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Luật giao dịch điện tử</a:t>
          </a:r>
          <a:endParaRPr lang="vi-VN" sz="4300" kern="1200" noProof="0" dirty="0"/>
        </a:p>
      </dsp:txBody>
      <dsp:txXfrm rot="-5400000">
        <a:off x="928799" y="2251432"/>
        <a:ext cx="7636838" cy="831136"/>
      </dsp:txXfrm>
    </dsp:sp>
    <dsp:sp modelId="{45392A94-85D4-4213-B167-8FDD4035D4D9}">
      <dsp:nvSpPr>
        <dsp:cNvPr id="0" name=""/>
        <dsp:cNvSpPr/>
      </dsp:nvSpPr>
      <dsp:spPr>
        <a:xfrm>
          <a:off x="0" y="2280000"/>
          <a:ext cx="774000" cy="774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3</a:t>
          </a:r>
          <a:endParaRPr lang="vi-VN" sz="4100" kern="1200" noProof="0" dirty="0"/>
        </a:p>
      </dsp:txBody>
      <dsp:txXfrm>
        <a:off x="113350" y="2393350"/>
        <a:ext cx="547300" cy="547300"/>
      </dsp:txXfrm>
    </dsp:sp>
    <dsp:sp modelId="{FDE43240-C819-4167-BDF9-816CF4CA08C2}">
      <dsp:nvSpPr>
        <dsp:cNvPr id="0" name=""/>
        <dsp:cNvSpPr/>
      </dsp:nvSpPr>
      <dsp:spPr>
        <a:xfrm rot="5400000">
          <a:off x="4309169" y="-98039"/>
          <a:ext cx="921060" cy="76818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Luật an toàn thông tin mạng</a:t>
          </a:r>
          <a:endParaRPr lang="vi-VN" sz="4300" kern="1200" noProof="0" dirty="0"/>
        </a:p>
      </dsp:txBody>
      <dsp:txXfrm rot="-5400000">
        <a:off x="928799" y="3327293"/>
        <a:ext cx="7636838" cy="831136"/>
      </dsp:txXfrm>
    </dsp:sp>
    <dsp:sp modelId="{8DB5FABF-C04C-437E-91B6-A1B8CF3FB75B}">
      <dsp:nvSpPr>
        <dsp:cNvPr id="0" name=""/>
        <dsp:cNvSpPr/>
      </dsp:nvSpPr>
      <dsp:spPr>
        <a:xfrm>
          <a:off x="0" y="3355860"/>
          <a:ext cx="774000" cy="774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4</a:t>
          </a:r>
          <a:endParaRPr lang="vi-VN" sz="4100" kern="1200" noProof="0" dirty="0"/>
        </a:p>
      </dsp:txBody>
      <dsp:txXfrm>
        <a:off x="113350" y="3469210"/>
        <a:ext cx="547300" cy="547300"/>
      </dsp:txXfrm>
    </dsp:sp>
    <dsp:sp modelId="{C3B05414-73C0-4EB1-B965-8A45C327D1B1}">
      <dsp:nvSpPr>
        <dsp:cNvPr id="0" name=""/>
        <dsp:cNvSpPr/>
      </dsp:nvSpPr>
      <dsp:spPr>
        <a:xfrm rot="5400000">
          <a:off x="4309169" y="977820"/>
          <a:ext cx="921060" cy="76818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Bộ luật hình sự</a:t>
          </a:r>
          <a:endParaRPr lang="vi-VN" sz="4300" kern="1200" noProof="0" dirty="0"/>
        </a:p>
      </dsp:txBody>
      <dsp:txXfrm rot="-5400000">
        <a:off x="928799" y="4403152"/>
        <a:ext cx="7636838" cy="831136"/>
      </dsp:txXfrm>
    </dsp:sp>
    <dsp:sp modelId="{CFF429D5-F683-493C-87A8-E527D675A524}">
      <dsp:nvSpPr>
        <dsp:cNvPr id="0" name=""/>
        <dsp:cNvSpPr/>
      </dsp:nvSpPr>
      <dsp:spPr>
        <a:xfrm>
          <a:off x="0" y="4431720"/>
          <a:ext cx="774000" cy="774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5</a:t>
          </a:r>
          <a:endParaRPr lang="vi-VN" sz="4100" kern="1200" noProof="0" dirty="0"/>
        </a:p>
      </dsp:txBody>
      <dsp:txXfrm>
        <a:off x="113350" y="4545070"/>
        <a:ext cx="547300" cy="5473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09169" y="-3325620"/>
          <a:ext cx="921060" cy="76818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b="0" kern="1200" noProof="0" dirty="0" smtClean="0"/>
            <a:t>Nghị định </a:t>
          </a:r>
          <a:r>
            <a:rPr lang="vi-VN" sz="4300" kern="1200" noProof="0" dirty="0" smtClean="0"/>
            <a:t>90/2008/NĐ-CP</a:t>
          </a:r>
          <a:endParaRPr lang="vi-VN" sz="4300" b="0" kern="1200" noProof="0" dirty="0"/>
        </a:p>
      </dsp:txBody>
      <dsp:txXfrm rot="-5400000">
        <a:off x="928799" y="99712"/>
        <a:ext cx="7636838" cy="831136"/>
      </dsp:txXfrm>
    </dsp:sp>
    <dsp:sp modelId="{7D701CF5-2CC3-48B9-A656-E2968A10AA3B}">
      <dsp:nvSpPr>
        <dsp:cNvPr id="0" name=""/>
        <dsp:cNvSpPr/>
      </dsp:nvSpPr>
      <dsp:spPr>
        <a:xfrm>
          <a:off x="0" y="128279"/>
          <a:ext cx="774000" cy="774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b="0" kern="1200" noProof="0" dirty="0" smtClean="0"/>
            <a:t>1</a:t>
          </a:r>
          <a:endParaRPr lang="vi-VN" sz="4100" b="0" kern="1200" noProof="0" dirty="0"/>
        </a:p>
      </dsp:txBody>
      <dsp:txXfrm>
        <a:off x="113350" y="241629"/>
        <a:ext cx="547300" cy="547300"/>
      </dsp:txXfrm>
    </dsp:sp>
    <dsp:sp modelId="{5012D0F9-E426-4C44-85B1-B5D15A7B4879}">
      <dsp:nvSpPr>
        <dsp:cNvPr id="0" name=""/>
        <dsp:cNvSpPr/>
      </dsp:nvSpPr>
      <dsp:spPr>
        <a:xfrm rot="5400000">
          <a:off x="4309169" y="-2249760"/>
          <a:ext cx="921060" cy="7681800"/>
        </a:xfrm>
        <a:prstGeom prst="round2SameRect">
          <a:avLst/>
        </a:prstGeom>
        <a:solidFill>
          <a:srgbClr val="FFFF00"/>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Nghị định </a:t>
          </a:r>
          <a:r>
            <a:rPr lang="vi-VN" sz="4300" b="0" kern="1200" noProof="0" dirty="0" smtClean="0"/>
            <a:t>72/2013/NĐ-CP</a:t>
          </a:r>
          <a:endParaRPr lang="vi-VN" sz="4300" kern="1200" noProof="0" dirty="0"/>
        </a:p>
      </dsp:txBody>
      <dsp:txXfrm rot="-5400000">
        <a:off x="928799" y="1175572"/>
        <a:ext cx="7636838" cy="831136"/>
      </dsp:txXfrm>
    </dsp:sp>
    <dsp:sp modelId="{52D715E9-012B-492D-85DB-CC49546E7451}">
      <dsp:nvSpPr>
        <dsp:cNvPr id="0" name=""/>
        <dsp:cNvSpPr/>
      </dsp:nvSpPr>
      <dsp:spPr>
        <a:xfrm>
          <a:off x="0" y="1204139"/>
          <a:ext cx="774000" cy="774000"/>
        </a:xfrm>
        <a:prstGeom prst="ellipse">
          <a:avLst/>
        </a:prstGeom>
        <a:solidFill>
          <a:srgbClr val="FFFF00"/>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2</a:t>
          </a:r>
          <a:endParaRPr lang="vi-VN" sz="4100" kern="1200" noProof="0" dirty="0"/>
        </a:p>
      </dsp:txBody>
      <dsp:txXfrm>
        <a:off x="113350" y="1317489"/>
        <a:ext cx="547300" cy="547300"/>
      </dsp:txXfrm>
    </dsp:sp>
    <dsp:sp modelId="{20BEFA03-6951-4A7C-A59E-41DEF89A1A38}">
      <dsp:nvSpPr>
        <dsp:cNvPr id="0" name=""/>
        <dsp:cNvSpPr/>
      </dsp:nvSpPr>
      <dsp:spPr>
        <a:xfrm rot="5400000">
          <a:off x="4309169" y="-1173900"/>
          <a:ext cx="921060" cy="76818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Luật giao dịch điện tử</a:t>
          </a:r>
          <a:endParaRPr lang="vi-VN" sz="4300" kern="1200" noProof="0" dirty="0"/>
        </a:p>
      </dsp:txBody>
      <dsp:txXfrm rot="-5400000">
        <a:off x="928799" y="2251432"/>
        <a:ext cx="7636838" cy="831136"/>
      </dsp:txXfrm>
    </dsp:sp>
    <dsp:sp modelId="{45392A94-85D4-4213-B167-8FDD4035D4D9}">
      <dsp:nvSpPr>
        <dsp:cNvPr id="0" name=""/>
        <dsp:cNvSpPr/>
      </dsp:nvSpPr>
      <dsp:spPr>
        <a:xfrm>
          <a:off x="0" y="2280000"/>
          <a:ext cx="774000" cy="774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3</a:t>
          </a:r>
          <a:endParaRPr lang="vi-VN" sz="4100" kern="1200" noProof="0" dirty="0"/>
        </a:p>
      </dsp:txBody>
      <dsp:txXfrm>
        <a:off x="113350" y="2393350"/>
        <a:ext cx="547300" cy="547300"/>
      </dsp:txXfrm>
    </dsp:sp>
    <dsp:sp modelId="{FDE43240-C819-4167-BDF9-816CF4CA08C2}">
      <dsp:nvSpPr>
        <dsp:cNvPr id="0" name=""/>
        <dsp:cNvSpPr/>
      </dsp:nvSpPr>
      <dsp:spPr>
        <a:xfrm rot="5400000">
          <a:off x="4309169" y="-98039"/>
          <a:ext cx="921060" cy="76818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Luật an toàn thông tin mạng</a:t>
          </a:r>
          <a:endParaRPr lang="vi-VN" sz="4300" kern="1200" noProof="0" dirty="0"/>
        </a:p>
      </dsp:txBody>
      <dsp:txXfrm rot="-5400000">
        <a:off x="928799" y="3327293"/>
        <a:ext cx="7636838" cy="831136"/>
      </dsp:txXfrm>
    </dsp:sp>
    <dsp:sp modelId="{8DB5FABF-C04C-437E-91B6-A1B8CF3FB75B}">
      <dsp:nvSpPr>
        <dsp:cNvPr id="0" name=""/>
        <dsp:cNvSpPr/>
      </dsp:nvSpPr>
      <dsp:spPr>
        <a:xfrm>
          <a:off x="0" y="3355860"/>
          <a:ext cx="774000" cy="774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4</a:t>
          </a:r>
          <a:endParaRPr lang="vi-VN" sz="4100" kern="1200" noProof="0" dirty="0"/>
        </a:p>
      </dsp:txBody>
      <dsp:txXfrm>
        <a:off x="113350" y="3469210"/>
        <a:ext cx="547300" cy="547300"/>
      </dsp:txXfrm>
    </dsp:sp>
    <dsp:sp modelId="{C3B05414-73C0-4EB1-B965-8A45C327D1B1}">
      <dsp:nvSpPr>
        <dsp:cNvPr id="0" name=""/>
        <dsp:cNvSpPr/>
      </dsp:nvSpPr>
      <dsp:spPr>
        <a:xfrm rot="5400000">
          <a:off x="4309169" y="977820"/>
          <a:ext cx="921060" cy="76818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Bộ luật hình sự</a:t>
          </a:r>
          <a:endParaRPr lang="vi-VN" sz="4300" kern="1200" noProof="0" dirty="0"/>
        </a:p>
      </dsp:txBody>
      <dsp:txXfrm rot="-5400000">
        <a:off x="928799" y="4403152"/>
        <a:ext cx="7636838" cy="831136"/>
      </dsp:txXfrm>
    </dsp:sp>
    <dsp:sp modelId="{CFF429D5-F683-493C-87A8-E527D675A524}">
      <dsp:nvSpPr>
        <dsp:cNvPr id="0" name=""/>
        <dsp:cNvSpPr/>
      </dsp:nvSpPr>
      <dsp:spPr>
        <a:xfrm>
          <a:off x="0" y="4431720"/>
          <a:ext cx="774000" cy="774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5</a:t>
          </a:r>
          <a:endParaRPr lang="vi-VN" sz="4100" kern="1200" noProof="0" dirty="0"/>
        </a:p>
      </dsp:txBody>
      <dsp:txXfrm>
        <a:off x="113350" y="4545070"/>
        <a:ext cx="547300" cy="5473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09169" y="-3325620"/>
          <a:ext cx="921060" cy="76818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b="0" kern="1200" noProof="0" dirty="0" smtClean="0"/>
            <a:t>Nghị định </a:t>
          </a:r>
          <a:r>
            <a:rPr lang="vi-VN" sz="4300" kern="1200" noProof="0" dirty="0" smtClean="0"/>
            <a:t>90/2008/NĐ-CP</a:t>
          </a:r>
          <a:endParaRPr lang="vi-VN" sz="4300" b="0" kern="1200" noProof="0" dirty="0"/>
        </a:p>
      </dsp:txBody>
      <dsp:txXfrm rot="-5400000">
        <a:off x="928799" y="99712"/>
        <a:ext cx="7636838" cy="831136"/>
      </dsp:txXfrm>
    </dsp:sp>
    <dsp:sp modelId="{7D701CF5-2CC3-48B9-A656-E2968A10AA3B}">
      <dsp:nvSpPr>
        <dsp:cNvPr id="0" name=""/>
        <dsp:cNvSpPr/>
      </dsp:nvSpPr>
      <dsp:spPr>
        <a:xfrm>
          <a:off x="0" y="128279"/>
          <a:ext cx="774000" cy="774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b="0" kern="1200" noProof="0" dirty="0" smtClean="0"/>
            <a:t>1</a:t>
          </a:r>
          <a:endParaRPr lang="vi-VN" sz="4100" b="0" kern="1200" noProof="0" dirty="0"/>
        </a:p>
      </dsp:txBody>
      <dsp:txXfrm>
        <a:off x="113350" y="241629"/>
        <a:ext cx="547300" cy="547300"/>
      </dsp:txXfrm>
    </dsp:sp>
    <dsp:sp modelId="{5012D0F9-E426-4C44-85B1-B5D15A7B4879}">
      <dsp:nvSpPr>
        <dsp:cNvPr id="0" name=""/>
        <dsp:cNvSpPr/>
      </dsp:nvSpPr>
      <dsp:spPr>
        <a:xfrm rot="5400000">
          <a:off x="4309169" y="-2249760"/>
          <a:ext cx="921060" cy="76818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Nghị định </a:t>
          </a:r>
          <a:r>
            <a:rPr lang="vi-VN" sz="4300" b="0" kern="1200" noProof="0" dirty="0" smtClean="0"/>
            <a:t>72/2013/NĐ-CP</a:t>
          </a:r>
          <a:endParaRPr lang="vi-VN" sz="4300" kern="1200" noProof="0" dirty="0"/>
        </a:p>
      </dsp:txBody>
      <dsp:txXfrm rot="-5400000">
        <a:off x="928799" y="1175572"/>
        <a:ext cx="7636838" cy="831136"/>
      </dsp:txXfrm>
    </dsp:sp>
    <dsp:sp modelId="{52D715E9-012B-492D-85DB-CC49546E7451}">
      <dsp:nvSpPr>
        <dsp:cNvPr id="0" name=""/>
        <dsp:cNvSpPr/>
      </dsp:nvSpPr>
      <dsp:spPr>
        <a:xfrm>
          <a:off x="0" y="1204139"/>
          <a:ext cx="774000" cy="774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2</a:t>
          </a:r>
          <a:endParaRPr lang="vi-VN" sz="4100" kern="1200" noProof="0" dirty="0"/>
        </a:p>
      </dsp:txBody>
      <dsp:txXfrm>
        <a:off x="113350" y="1317489"/>
        <a:ext cx="547300" cy="547300"/>
      </dsp:txXfrm>
    </dsp:sp>
    <dsp:sp modelId="{20BEFA03-6951-4A7C-A59E-41DEF89A1A38}">
      <dsp:nvSpPr>
        <dsp:cNvPr id="0" name=""/>
        <dsp:cNvSpPr/>
      </dsp:nvSpPr>
      <dsp:spPr>
        <a:xfrm rot="5400000">
          <a:off x="4309169" y="-1173900"/>
          <a:ext cx="921060" cy="7681800"/>
        </a:xfrm>
        <a:prstGeom prst="round2SameRect">
          <a:avLst/>
        </a:prstGeom>
        <a:solidFill>
          <a:srgbClr val="FFFF00"/>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Luật giao dịch điện tử</a:t>
          </a:r>
          <a:endParaRPr lang="vi-VN" sz="4300" kern="1200" noProof="0" dirty="0"/>
        </a:p>
      </dsp:txBody>
      <dsp:txXfrm rot="-5400000">
        <a:off x="928799" y="2251432"/>
        <a:ext cx="7636838" cy="831136"/>
      </dsp:txXfrm>
    </dsp:sp>
    <dsp:sp modelId="{45392A94-85D4-4213-B167-8FDD4035D4D9}">
      <dsp:nvSpPr>
        <dsp:cNvPr id="0" name=""/>
        <dsp:cNvSpPr/>
      </dsp:nvSpPr>
      <dsp:spPr>
        <a:xfrm>
          <a:off x="0" y="2280000"/>
          <a:ext cx="774000" cy="774000"/>
        </a:xfrm>
        <a:prstGeom prst="ellipse">
          <a:avLst/>
        </a:prstGeom>
        <a:solidFill>
          <a:srgbClr val="FFFF00"/>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3</a:t>
          </a:r>
          <a:endParaRPr lang="vi-VN" sz="4100" kern="1200" noProof="0" dirty="0"/>
        </a:p>
      </dsp:txBody>
      <dsp:txXfrm>
        <a:off x="113350" y="2393350"/>
        <a:ext cx="547300" cy="547300"/>
      </dsp:txXfrm>
    </dsp:sp>
    <dsp:sp modelId="{FDE43240-C819-4167-BDF9-816CF4CA08C2}">
      <dsp:nvSpPr>
        <dsp:cNvPr id="0" name=""/>
        <dsp:cNvSpPr/>
      </dsp:nvSpPr>
      <dsp:spPr>
        <a:xfrm rot="5400000">
          <a:off x="4309169" y="-98039"/>
          <a:ext cx="921060" cy="76818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Luật an toàn thông tin mạng</a:t>
          </a:r>
          <a:endParaRPr lang="vi-VN" sz="4300" kern="1200" noProof="0" dirty="0"/>
        </a:p>
      </dsp:txBody>
      <dsp:txXfrm rot="-5400000">
        <a:off x="928799" y="3327293"/>
        <a:ext cx="7636838" cy="831136"/>
      </dsp:txXfrm>
    </dsp:sp>
    <dsp:sp modelId="{8DB5FABF-C04C-437E-91B6-A1B8CF3FB75B}">
      <dsp:nvSpPr>
        <dsp:cNvPr id="0" name=""/>
        <dsp:cNvSpPr/>
      </dsp:nvSpPr>
      <dsp:spPr>
        <a:xfrm>
          <a:off x="0" y="3355860"/>
          <a:ext cx="774000" cy="774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4</a:t>
          </a:r>
          <a:endParaRPr lang="vi-VN" sz="4100" kern="1200" noProof="0" dirty="0"/>
        </a:p>
      </dsp:txBody>
      <dsp:txXfrm>
        <a:off x="113350" y="3469210"/>
        <a:ext cx="547300" cy="547300"/>
      </dsp:txXfrm>
    </dsp:sp>
    <dsp:sp modelId="{C3B05414-73C0-4EB1-B965-8A45C327D1B1}">
      <dsp:nvSpPr>
        <dsp:cNvPr id="0" name=""/>
        <dsp:cNvSpPr/>
      </dsp:nvSpPr>
      <dsp:spPr>
        <a:xfrm rot="5400000">
          <a:off x="4309169" y="977820"/>
          <a:ext cx="921060" cy="76818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Bộ luật hình sự</a:t>
          </a:r>
          <a:endParaRPr lang="vi-VN" sz="4300" kern="1200" noProof="0" dirty="0"/>
        </a:p>
      </dsp:txBody>
      <dsp:txXfrm rot="-5400000">
        <a:off x="928799" y="4403152"/>
        <a:ext cx="7636838" cy="831136"/>
      </dsp:txXfrm>
    </dsp:sp>
    <dsp:sp modelId="{CFF429D5-F683-493C-87A8-E527D675A524}">
      <dsp:nvSpPr>
        <dsp:cNvPr id="0" name=""/>
        <dsp:cNvSpPr/>
      </dsp:nvSpPr>
      <dsp:spPr>
        <a:xfrm>
          <a:off x="0" y="4431720"/>
          <a:ext cx="774000" cy="774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5</a:t>
          </a:r>
          <a:endParaRPr lang="vi-VN" sz="4100" kern="1200" noProof="0" dirty="0"/>
        </a:p>
      </dsp:txBody>
      <dsp:txXfrm>
        <a:off x="113350" y="4545070"/>
        <a:ext cx="547300" cy="5473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4D90DA-B437-4F26-AA50-29A98ACCE76E}">
      <dsp:nvSpPr>
        <dsp:cNvPr id="0" name=""/>
        <dsp:cNvSpPr/>
      </dsp:nvSpPr>
      <dsp:spPr>
        <a:xfrm>
          <a:off x="0" y="46349"/>
          <a:ext cx="9144000" cy="1930500"/>
        </a:xfrm>
        <a:prstGeom prst="round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90500" tIns="190500" rIns="190500" bIns="190500" numCol="1" spcCol="1270" anchor="ctr" anchorCtr="0">
          <a:noAutofit/>
        </a:bodyPr>
        <a:lstStyle/>
        <a:p>
          <a:pPr lvl="0" algn="l" defTabSz="2222500">
            <a:lnSpc>
              <a:spcPct val="90000"/>
            </a:lnSpc>
            <a:spcBef>
              <a:spcPct val="0"/>
            </a:spcBef>
            <a:spcAft>
              <a:spcPct val="35000"/>
            </a:spcAft>
          </a:pPr>
          <a:r>
            <a:rPr lang="vi-VN" sz="5000" kern="1200" dirty="0" smtClean="0"/>
            <a:t>Điều 12: Thông điệp dữ liệu có giá trị như văn bản</a:t>
          </a:r>
          <a:endParaRPr lang="en-US" sz="5000" kern="1200" dirty="0"/>
        </a:p>
      </dsp:txBody>
      <dsp:txXfrm>
        <a:off x="94239" y="140588"/>
        <a:ext cx="8955522" cy="1742022"/>
      </dsp:txXfrm>
    </dsp:sp>
    <dsp:sp modelId="{F3D98D75-3D72-4F0F-BC45-539D85631F72}">
      <dsp:nvSpPr>
        <dsp:cNvPr id="0" name=""/>
        <dsp:cNvSpPr/>
      </dsp:nvSpPr>
      <dsp:spPr>
        <a:xfrm>
          <a:off x="0" y="2120849"/>
          <a:ext cx="9144000" cy="1930500"/>
        </a:xfrm>
        <a:prstGeom prst="round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90500" tIns="190500" rIns="190500" bIns="190500" numCol="1" spcCol="1270" anchor="ctr" anchorCtr="0">
          <a:noAutofit/>
        </a:bodyPr>
        <a:lstStyle/>
        <a:p>
          <a:pPr lvl="0" algn="l" defTabSz="2222500">
            <a:lnSpc>
              <a:spcPct val="90000"/>
            </a:lnSpc>
            <a:spcBef>
              <a:spcPct val="0"/>
            </a:spcBef>
            <a:spcAft>
              <a:spcPct val="35000"/>
            </a:spcAft>
          </a:pPr>
          <a:r>
            <a:rPr lang="vi-VN" sz="5000" kern="1200" dirty="0" smtClean="0"/>
            <a:t>Điều 13: Thông điệp dữ liệu có giá trị như bản gốc</a:t>
          </a:r>
          <a:endParaRPr lang="en-US" sz="5000" kern="1200" dirty="0"/>
        </a:p>
      </dsp:txBody>
      <dsp:txXfrm>
        <a:off x="94239" y="2215088"/>
        <a:ext cx="8955522" cy="1742022"/>
      </dsp:txXfrm>
    </dsp:sp>
    <dsp:sp modelId="{28A55FAC-C310-46EB-A591-1C5E14A19465}">
      <dsp:nvSpPr>
        <dsp:cNvPr id="0" name=""/>
        <dsp:cNvSpPr/>
      </dsp:nvSpPr>
      <dsp:spPr>
        <a:xfrm>
          <a:off x="0" y="4195350"/>
          <a:ext cx="9144000" cy="1930500"/>
        </a:xfrm>
        <a:prstGeom prst="round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90500" tIns="190500" rIns="190500" bIns="190500" numCol="1" spcCol="1270" anchor="ctr" anchorCtr="0">
          <a:noAutofit/>
        </a:bodyPr>
        <a:lstStyle/>
        <a:p>
          <a:pPr lvl="0" algn="l" defTabSz="2222500">
            <a:lnSpc>
              <a:spcPct val="90000"/>
            </a:lnSpc>
            <a:spcBef>
              <a:spcPct val="0"/>
            </a:spcBef>
            <a:spcAft>
              <a:spcPct val="35000"/>
            </a:spcAft>
          </a:pPr>
          <a:r>
            <a:rPr lang="vi-VN" sz="5000" kern="1200" dirty="0" smtClean="0"/>
            <a:t>Điều 14: Thông điệp dữ liệu có giá trị làm chứng cứ</a:t>
          </a:r>
          <a:endParaRPr lang="en-US" sz="5000" kern="1200" dirty="0"/>
        </a:p>
      </dsp:txBody>
      <dsp:txXfrm>
        <a:off x="94239" y="4289589"/>
        <a:ext cx="8955522" cy="1742022"/>
      </dsp:txXfrm>
    </dsp:sp>
  </dsp:spTree>
</dsp:drawing>
</file>

<file path=ppt/diagrams/layout1.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15.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16.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2.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3.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4.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5.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6.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7.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8.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D69EAC2-54E7-48A0-90A2-D840D132A8F4}" type="datetimeFigureOut">
              <a:rPr lang="ru-RU" smtClean="0"/>
              <a:t>29.08.2017</a:t>
            </a:fld>
            <a:endParaRPr lang="ru-RU"/>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8B1A0DB-1EAA-4C53-B789-915FAA4AD919}" type="slidenum">
              <a:rPr lang="ru-RU" smtClean="0"/>
              <a:t>‹#›</a:t>
            </a:fld>
            <a:endParaRPr lang="ru-RU"/>
          </a:p>
        </p:txBody>
      </p:sp>
    </p:spTree>
    <p:extLst>
      <p:ext uri="{BB962C8B-B14F-4D97-AF65-F5344CB8AC3E}">
        <p14:creationId xmlns:p14="http://schemas.microsoft.com/office/powerpoint/2010/main" val="40540620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681965-FCAA-4097-8FD4-122EC1DCA7FF}" type="datetimeFigureOut">
              <a:rPr lang="ru-RU" smtClean="0"/>
              <a:t>29.08.2017</a:t>
            </a:fld>
            <a:endParaRPr lang="ru-R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1F8C0C-5812-497D-B352-B5908CC200C0}" type="slidenum">
              <a:rPr lang="ru-RU" smtClean="0"/>
              <a:t>‹#›</a:t>
            </a:fld>
            <a:endParaRPr lang="ru-RU"/>
          </a:p>
        </p:txBody>
      </p:sp>
    </p:spTree>
    <p:extLst>
      <p:ext uri="{BB962C8B-B14F-4D97-AF65-F5344CB8AC3E}">
        <p14:creationId xmlns:p14="http://schemas.microsoft.com/office/powerpoint/2010/main" val="3269041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1</a:t>
            </a:fld>
            <a:endParaRPr lang="ru-RU"/>
          </a:p>
        </p:txBody>
      </p:sp>
    </p:spTree>
    <p:extLst>
      <p:ext uri="{BB962C8B-B14F-4D97-AF65-F5344CB8AC3E}">
        <p14:creationId xmlns:p14="http://schemas.microsoft.com/office/powerpoint/2010/main" val="6761792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các Điều 7, Điều 9 và Điều 13 tại Nghị định này</a:t>
            </a: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26</a:t>
            </a:fld>
            <a:endParaRPr lang="ru-RU"/>
          </a:p>
        </p:txBody>
      </p:sp>
    </p:spTree>
    <p:extLst>
      <p:ext uri="{BB962C8B-B14F-4D97-AF65-F5344CB8AC3E}">
        <p14:creationId xmlns:p14="http://schemas.microsoft.com/office/powerpoint/2010/main" val="30436021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43</a:t>
            </a:fld>
            <a:endParaRPr lang="ru-RU"/>
          </a:p>
        </p:txBody>
      </p:sp>
    </p:spTree>
    <p:extLst>
      <p:ext uri="{BB962C8B-B14F-4D97-AF65-F5344CB8AC3E}">
        <p14:creationId xmlns:p14="http://schemas.microsoft.com/office/powerpoint/2010/main" val="22229573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47</a:t>
            </a:fld>
            <a:endParaRPr lang="ru-RU"/>
          </a:p>
        </p:txBody>
      </p:sp>
    </p:spTree>
    <p:extLst>
      <p:ext uri="{BB962C8B-B14F-4D97-AF65-F5344CB8AC3E}">
        <p14:creationId xmlns:p14="http://schemas.microsoft.com/office/powerpoint/2010/main" val="39447365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48</a:t>
            </a:fld>
            <a:endParaRPr lang="ru-RU"/>
          </a:p>
        </p:txBody>
      </p:sp>
    </p:spTree>
    <p:extLst>
      <p:ext uri="{BB962C8B-B14F-4D97-AF65-F5344CB8AC3E}">
        <p14:creationId xmlns:p14="http://schemas.microsoft.com/office/powerpoint/2010/main" val="12519251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Luật an toàn thông tin mạng đã giải thích một số từ ngữ như khái niệm an toàn thông tin mạng, mạng, hệ thống thông tin, hệ thống thông tin quan trọng quốc gia, chủ quản hệ thống thông tin, xâm phạm an toàn thông tin mạng, sự cố an toàn thông tin mạng, rủi ro an toàn thông tin mạng, đánh giá rủi ro an toàn thông tin mạng, quản lý rủi ro an toàn thông tin mạng, phần mềm độc hại, hệ thống lọc phần mềm độc hại, địa chỉ điện tử, xung đột thông tin, thông tin cá nhân, chủ thể thông tin cá nhân, xử lý thông tin cá nhân, mật mã dân sự, sản phẩm an toàn thông tin mạng, dịch vụ an toàn thông tin mạng.</a:t>
            </a: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55</a:t>
            </a:fld>
            <a:endParaRPr lang="ru-RU"/>
          </a:p>
        </p:txBody>
      </p:sp>
    </p:spTree>
    <p:extLst>
      <p:ext uri="{BB962C8B-B14F-4D97-AF65-F5344CB8AC3E}">
        <p14:creationId xmlns:p14="http://schemas.microsoft.com/office/powerpoint/2010/main" val="119105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67</a:t>
            </a:fld>
            <a:endParaRPr lang="ru-RU"/>
          </a:p>
        </p:txBody>
      </p:sp>
    </p:spTree>
    <p:extLst>
      <p:ext uri="{BB962C8B-B14F-4D97-AF65-F5344CB8AC3E}">
        <p14:creationId xmlns:p14="http://schemas.microsoft.com/office/powerpoint/2010/main" val="38638717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“Đạo</a:t>
            </a:r>
            <a:r>
              <a:rPr lang="vi-VN" baseline="0" dirty="0" smtClean="0"/>
              <a:t> đức bao gồm việc tuân thủ pháp luật”: Trong đại đa số trường hợp, việc tuân thủ pháp luật là phù hợp đạo đức, vi phạm pháp luật là phi đạo đức. Tất nhiên là cũng có những ngoại lệ, như việc “tố cáo tội phạm” khi tội phạm đó là bạn bè, người thân, họ hàng... Đó là những trường hợp mà khó phân định đâu là phù hợp đạo đức, đâu là phi đạo đức.</a:t>
            </a: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69</a:t>
            </a:fld>
            <a:endParaRPr lang="ru-RU"/>
          </a:p>
        </p:txBody>
      </p:sp>
    </p:spTree>
    <p:extLst>
      <p:ext uri="{BB962C8B-B14F-4D97-AF65-F5344CB8AC3E}">
        <p14:creationId xmlns:p14="http://schemas.microsoft.com/office/powerpoint/2010/main" val="3032492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2</a:t>
            </a:fld>
            <a:endParaRPr lang="ru-RU"/>
          </a:p>
        </p:txBody>
      </p:sp>
    </p:spTree>
    <p:extLst>
      <p:ext uri="{BB962C8B-B14F-4D97-AF65-F5344CB8AC3E}">
        <p14:creationId xmlns:p14="http://schemas.microsoft.com/office/powerpoint/2010/main" val="2178817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4</a:t>
            </a:fld>
            <a:endParaRPr lang="ru-RU"/>
          </a:p>
        </p:txBody>
      </p:sp>
    </p:spTree>
    <p:extLst>
      <p:ext uri="{BB962C8B-B14F-4D97-AF65-F5344CB8AC3E}">
        <p14:creationId xmlns:p14="http://schemas.microsoft.com/office/powerpoint/2010/main" val="3647214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Có</a:t>
            </a:r>
            <a:r>
              <a:rPr lang="en-US" baseline="0" dirty="0" smtClean="0"/>
              <a:t> nhiều phương pháp bảo vệ khác nhau. Mỗi phương pháp có thể được triển khai bởi các phương tiện khác nhau.</a:t>
            </a:r>
          </a:p>
          <a:p>
            <a:r>
              <a:rPr lang="en-US" baseline="0" dirty="0" smtClean="0"/>
              <a:t>Ví dụ: phương pháp "Ngăn cản" có thể được thực thi bởi các phương tiện vật lý (hàng rào, khóa cửa, trực ban...), có thể được thực thi bởi phương tiện phần cứng (</a:t>
            </a:r>
            <a:r>
              <a:rPr lang="vi-VN" baseline="0" dirty="0" smtClean="0"/>
              <a:t>tường lửa cứng</a:t>
            </a:r>
            <a:r>
              <a:rPr lang="en-US" baseline="0" dirty="0" smtClean="0"/>
              <a:t>), có thể được thực thi bởi phương tiện phần mềm (</a:t>
            </a:r>
            <a:r>
              <a:rPr lang="vi-VN" baseline="0" dirty="0" smtClean="0"/>
              <a:t>tường lửa mềm</a:t>
            </a:r>
            <a:r>
              <a:rPr lang="en-US" baseline="0" dirty="0" smtClean="0"/>
              <a:t>).</a:t>
            </a:r>
            <a:endParaRPr lang="ru-RU" baseline="0" dirty="0" smtClean="0"/>
          </a:p>
          <a:p>
            <a:r>
              <a:rPr lang="en-US" baseline="0" dirty="0" smtClean="0"/>
              <a:t>https://sites.google.com/site/anisimovkhv/learning/kripto/lecture/tema1</a:t>
            </a:r>
            <a:r>
              <a:rPr lang="ru-RU" baseline="0" dirty="0" smtClean="0"/>
              <a:t>:</a:t>
            </a:r>
          </a:p>
          <a:p>
            <a:r>
              <a:rPr lang="en-US" sz="1200" b="1" i="0" kern="1200" dirty="0" smtClean="0">
                <a:solidFill>
                  <a:schemeClr val="tx1"/>
                </a:solidFill>
                <a:effectLst/>
                <a:latin typeface="+mn-lt"/>
                <a:ea typeface="+mn-ea"/>
                <a:cs typeface="+mn-cs"/>
              </a:rPr>
              <a:t>I. </a:t>
            </a:r>
            <a:r>
              <a:rPr lang="ru-RU" sz="1200" b="1" i="0" kern="1200" dirty="0" smtClean="0">
                <a:solidFill>
                  <a:schemeClr val="tx1"/>
                </a:solidFill>
                <a:effectLst/>
                <a:latin typeface="+mn-lt"/>
                <a:ea typeface="+mn-ea"/>
                <a:cs typeface="+mn-cs"/>
              </a:rPr>
              <a:t>Формальные средства защиты</a:t>
            </a:r>
            <a:r>
              <a:rPr lang="ru-RU" sz="1200" b="0" i="0" kern="1200" dirty="0" smtClean="0">
                <a:solidFill>
                  <a:schemeClr val="tx1"/>
                </a:solidFill>
                <a:effectLst/>
                <a:latin typeface="+mn-lt"/>
                <a:ea typeface="+mn-ea"/>
                <a:cs typeface="+mn-cs"/>
              </a:rPr>
              <a:t> – выполняют защитные функции строго по заранее предусмотренной процедуре без участия человека.</a:t>
            </a:r>
          </a:p>
          <a:p>
            <a:r>
              <a:rPr lang="ru-RU" sz="1200" b="1" i="0" kern="1200" dirty="0" smtClean="0">
                <a:solidFill>
                  <a:schemeClr val="tx1"/>
                </a:solidFill>
                <a:effectLst/>
                <a:latin typeface="+mn-lt"/>
                <a:ea typeface="+mn-ea"/>
                <a:cs typeface="+mn-cs"/>
              </a:rPr>
              <a:t>Физические средства</a:t>
            </a:r>
            <a:r>
              <a:rPr lang="ru-RU" sz="1200" b="0" i="0" kern="1200" dirty="0" smtClean="0">
                <a:solidFill>
                  <a:schemeClr val="tx1"/>
                </a:solidFill>
                <a:effectLst/>
                <a:latin typeface="+mn-lt"/>
                <a:ea typeface="+mn-ea"/>
                <a:cs typeface="+mn-cs"/>
              </a:rPr>
              <a:t> - механические, электрические, электромеханические, электронные, электронно-механические и тому подобные устройства и системы, которые функционируют автономно от информационных систем, создавая различного рода препятствия на пути дестабилизирующих факторов (замок на двери, жалюзи, забор, экраны).</a:t>
            </a:r>
          </a:p>
          <a:p>
            <a:r>
              <a:rPr lang="ru-RU" sz="1200" b="1" i="0" kern="1200" dirty="0" smtClean="0">
                <a:solidFill>
                  <a:schemeClr val="tx1"/>
                </a:solidFill>
                <a:effectLst/>
                <a:latin typeface="+mn-lt"/>
                <a:ea typeface="+mn-ea"/>
                <a:cs typeface="+mn-cs"/>
              </a:rPr>
              <a:t>Аппаратные средства</a:t>
            </a:r>
            <a:r>
              <a:rPr lang="ru-RU" sz="1200" b="0" i="0" kern="1200" dirty="0" smtClean="0">
                <a:solidFill>
                  <a:schemeClr val="tx1"/>
                </a:solidFill>
                <a:effectLst/>
                <a:latin typeface="+mn-lt"/>
                <a:ea typeface="+mn-ea"/>
                <a:cs typeface="+mn-cs"/>
              </a:rPr>
              <a:t> - механические, электрические, электромеханические, электронные, электронно-механические, оптические, лазерные, радиолокационные и тому подобные устройства, встраиваемые в информационных системах или сопрягаемые с ней специально для решения задач защиты информации.</a:t>
            </a:r>
          </a:p>
          <a:p>
            <a:r>
              <a:rPr lang="ru-RU" sz="1200" b="1" i="0" kern="1200" dirty="0" smtClean="0">
                <a:solidFill>
                  <a:schemeClr val="tx1"/>
                </a:solidFill>
                <a:effectLst/>
                <a:latin typeface="+mn-lt"/>
                <a:ea typeface="+mn-ea"/>
                <a:cs typeface="+mn-cs"/>
              </a:rPr>
              <a:t>Программные средства</a:t>
            </a:r>
            <a:r>
              <a:rPr lang="ru-RU" sz="1200" b="0" i="0" kern="1200" dirty="0" smtClean="0">
                <a:solidFill>
                  <a:schemeClr val="tx1"/>
                </a:solidFill>
                <a:effectLst/>
                <a:latin typeface="+mn-lt"/>
                <a:ea typeface="+mn-ea"/>
                <a:cs typeface="+mn-cs"/>
              </a:rPr>
              <a:t> - пакеты программ, отдельные программы или их части, используемые для решения задач защиты информации. Программные средства не требуют специальной аппаратуры, однако они ведут к снижению производительности информационных систем, требуют выделения под их нужды определенного объема ресурсов и т.п.</a:t>
            </a:r>
          </a:p>
          <a:p>
            <a:r>
              <a:rPr lang="ru-RU" sz="1200" b="0" i="0" kern="1200" dirty="0" smtClean="0">
                <a:solidFill>
                  <a:schemeClr val="tx1"/>
                </a:solidFill>
                <a:effectLst/>
                <a:latin typeface="+mn-lt"/>
                <a:ea typeface="+mn-ea"/>
                <a:cs typeface="+mn-cs"/>
              </a:rPr>
              <a:t>К </a:t>
            </a:r>
            <a:r>
              <a:rPr lang="ru-RU" sz="1200" b="1" i="0" kern="1200" dirty="0" smtClean="0">
                <a:solidFill>
                  <a:schemeClr val="tx1"/>
                </a:solidFill>
                <a:effectLst/>
                <a:latin typeface="+mn-lt"/>
                <a:ea typeface="+mn-ea"/>
                <a:cs typeface="+mn-cs"/>
              </a:rPr>
              <a:t>специфическим средствам</a:t>
            </a:r>
            <a:r>
              <a:rPr lang="ru-RU" sz="1200" b="0" i="0" kern="1200" dirty="0" smtClean="0">
                <a:solidFill>
                  <a:schemeClr val="tx1"/>
                </a:solidFill>
                <a:effectLst/>
                <a:latin typeface="+mn-lt"/>
                <a:ea typeface="+mn-ea"/>
                <a:cs typeface="+mn-cs"/>
              </a:rPr>
              <a:t> защиты информации относятся криптографические методы. В информационных системах криптографические средства защиты информации могут использоваться как для защиты обрабатываемой информации в компонентах системы, так и для защиты информации, передаваемой по каналам связи. Само преобразование информации может осуществляться аппаратными или программными средствами, с помощью механических устройств, вручную и т.д.</a:t>
            </a:r>
          </a:p>
          <a:p>
            <a:r>
              <a:rPr lang="en-US" sz="1200" b="1" i="0" kern="1200" dirty="0" smtClean="0">
                <a:solidFill>
                  <a:schemeClr val="tx1"/>
                </a:solidFill>
                <a:effectLst/>
                <a:latin typeface="+mn-lt"/>
                <a:ea typeface="+mn-ea"/>
                <a:cs typeface="+mn-cs"/>
              </a:rPr>
              <a:t>II. </a:t>
            </a:r>
            <a:r>
              <a:rPr lang="ru-RU" sz="1200" b="1" i="0" kern="1200" dirty="0" smtClean="0">
                <a:solidFill>
                  <a:schemeClr val="tx1"/>
                </a:solidFill>
                <a:effectLst/>
                <a:latin typeface="+mn-lt"/>
                <a:ea typeface="+mn-ea"/>
                <a:cs typeface="+mn-cs"/>
              </a:rPr>
              <a:t>Неформальные средства защиты</a:t>
            </a:r>
            <a:r>
              <a:rPr lang="ru-RU" sz="1200" b="0" i="0" kern="1200" dirty="0" smtClean="0">
                <a:solidFill>
                  <a:schemeClr val="tx1"/>
                </a:solidFill>
                <a:effectLst/>
                <a:latin typeface="+mn-lt"/>
                <a:ea typeface="+mn-ea"/>
                <a:cs typeface="+mn-cs"/>
              </a:rPr>
              <a:t> – регламентируют деятельность человека.</a:t>
            </a:r>
          </a:p>
          <a:p>
            <a:r>
              <a:rPr lang="ru-RU" sz="1200" b="1" i="0" kern="1200" dirty="0" smtClean="0">
                <a:solidFill>
                  <a:schemeClr val="tx1"/>
                </a:solidFill>
                <a:effectLst/>
                <a:latin typeface="+mn-lt"/>
                <a:ea typeface="+mn-ea"/>
                <a:cs typeface="+mn-cs"/>
              </a:rPr>
              <a:t>Законодательные средства</a:t>
            </a:r>
            <a:r>
              <a:rPr lang="ru-RU" sz="1200" b="0" i="0" kern="1200" dirty="0" smtClean="0">
                <a:solidFill>
                  <a:schemeClr val="tx1"/>
                </a:solidFill>
                <a:effectLst/>
                <a:latin typeface="+mn-lt"/>
                <a:ea typeface="+mn-ea"/>
                <a:cs typeface="+mn-cs"/>
              </a:rPr>
              <a:t> – законы и другие нормативно-правовые акты, с помощью которых регламентируются правила использования, обработки и передачи информации ограниченного доступа и устанавливаются меры ответственности за нарушение этих правил. Распространяются на всех субъектов информационных отношений. В настоящее время отношения в сфере информационной безопасности регулируются более чем 80 законами и нормативными документами, иногда достаточно противоречивыми.</a:t>
            </a:r>
          </a:p>
          <a:p>
            <a:r>
              <a:rPr lang="ru-RU" sz="1200" b="1" i="0" kern="1200" dirty="0" smtClean="0">
                <a:solidFill>
                  <a:schemeClr val="tx1"/>
                </a:solidFill>
                <a:effectLst/>
                <a:latin typeface="+mn-lt"/>
                <a:ea typeface="+mn-ea"/>
                <a:cs typeface="+mn-cs"/>
              </a:rPr>
              <a:t>Организационные средства</a:t>
            </a:r>
            <a:r>
              <a:rPr lang="ru-RU" sz="1200" b="0" i="0" kern="1200" dirty="0" smtClean="0">
                <a:solidFill>
                  <a:schemeClr val="tx1"/>
                </a:solidFill>
                <a:effectLst/>
                <a:latin typeface="+mn-lt"/>
                <a:ea typeface="+mn-ea"/>
                <a:cs typeface="+mn-cs"/>
              </a:rPr>
              <a:t> - организационно-технические и организационно-правовые мероприятия, осуществляемые в течение всего жизненного цикла защищаемой информационной системы (строительство помещений, проектирование информационных систем, монтаж и наладка оборудования, испытания и эксплуатация информационных систем). Другими словами – это средства уровня организации, регламентирующие перечень лиц, оборудования, материалов и т.д., имеющих отношение к информационным системам, а также режимов их работы и использования. К организационным мерам также относят сертификацию информационных систем или их элементов, аттестацию объектов и субъектов на выполнение требований обеспечения безопасности и т.д.</a:t>
            </a:r>
          </a:p>
          <a:p>
            <a:r>
              <a:rPr lang="ru-RU" sz="1200" b="1" i="0" kern="1200" dirty="0" smtClean="0">
                <a:solidFill>
                  <a:schemeClr val="tx1"/>
                </a:solidFill>
                <a:effectLst/>
                <a:latin typeface="+mn-lt"/>
                <a:ea typeface="+mn-ea"/>
                <a:cs typeface="+mn-cs"/>
              </a:rPr>
              <a:t>Морально-этические средства</a:t>
            </a:r>
            <a:r>
              <a:rPr lang="ru-RU" sz="1200" b="0" i="0" kern="1200" dirty="0" smtClean="0">
                <a:solidFill>
                  <a:schemeClr val="tx1"/>
                </a:solidFill>
                <a:effectLst/>
                <a:latin typeface="+mn-lt"/>
                <a:ea typeface="+mn-ea"/>
                <a:cs typeface="+mn-cs"/>
              </a:rPr>
              <a:t> - сложившиеся в обществе или в данном коллективе моральные нормы или этические правила, соблюдение которых способствует защите информации, а нарушение приравнивается к несоблюдению правил поведения в обществе или коллективе, ведет к потере престижа и авторитета. Наиболее показательные пример – кодекс профессионального поведения членов Ассоциации пользователей ЭВМ США.</a:t>
            </a:r>
          </a:p>
          <a:p>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5</a:t>
            </a:fld>
            <a:endParaRPr lang="ru-RU"/>
          </a:p>
        </p:txBody>
      </p:sp>
    </p:spTree>
    <p:extLst>
      <p:ext uri="{BB962C8B-B14F-4D97-AF65-F5344CB8AC3E}">
        <p14:creationId xmlns:p14="http://schemas.microsoft.com/office/powerpoint/2010/main" val="20407878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Pháp</a:t>
            </a:r>
            <a:r>
              <a:rPr lang="vi-VN" baseline="0" dirty="0" smtClean="0"/>
              <a:t> luật sẽ bảo vệ kẻ yếu trước kẻ mạnh!</a:t>
            </a:r>
            <a:endParaRPr lang="vi-VN" dirty="0"/>
          </a:p>
        </p:txBody>
      </p:sp>
      <p:sp>
        <p:nvSpPr>
          <p:cNvPr id="4" name="Slide Number Placeholder 3"/>
          <p:cNvSpPr>
            <a:spLocks noGrp="1"/>
          </p:cNvSpPr>
          <p:nvPr>
            <p:ph type="sldNum" sz="quarter" idx="10"/>
          </p:nvPr>
        </p:nvSpPr>
        <p:spPr/>
        <p:txBody>
          <a:bodyPr/>
          <a:lstStyle/>
          <a:p>
            <a:fld id="{391F8C0C-5812-497D-B352-B5908CC200C0}" type="slidenum">
              <a:rPr lang="ru-RU" smtClean="0"/>
              <a:t>6</a:t>
            </a:fld>
            <a:endParaRPr lang="ru-RU"/>
          </a:p>
        </p:txBody>
      </p:sp>
    </p:spTree>
    <p:extLst>
      <p:ext uri="{BB962C8B-B14F-4D97-AF65-F5344CB8AC3E}">
        <p14:creationId xmlns:p14="http://schemas.microsoft.com/office/powerpoint/2010/main" val="17927227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12</a:t>
            </a:fld>
            <a:endParaRPr lang="ru-RU"/>
          </a:p>
        </p:txBody>
      </p:sp>
    </p:spTree>
    <p:extLst>
      <p:ext uri="{BB962C8B-B14F-4D97-AF65-F5344CB8AC3E}">
        <p14:creationId xmlns:p14="http://schemas.microsoft.com/office/powerpoint/2010/main" val="12871908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Luật</a:t>
            </a:r>
            <a:r>
              <a:rPr lang="vi-VN" baseline="0" dirty="0" smtClean="0"/>
              <a:t> Ban hành văn bản quy phạm pháp luật 2015 có hiệu lực từ 01/7/2016.</a:t>
            </a: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13</a:t>
            </a:fld>
            <a:endParaRPr lang="ru-RU"/>
          </a:p>
        </p:txBody>
      </p:sp>
    </p:spTree>
    <p:extLst>
      <p:ext uri="{BB962C8B-B14F-4D97-AF65-F5344CB8AC3E}">
        <p14:creationId xmlns:p14="http://schemas.microsoft.com/office/powerpoint/2010/main" val="3840861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15</a:t>
            </a:fld>
            <a:endParaRPr lang="ru-RU"/>
          </a:p>
        </p:txBody>
      </p:sp>
    </p:spTree>
    <p:extLst>
      <p:ext uri="{BB962C8B-B14F-4D97-AF65-F5344CB8AC3E}">
        <p14:creationId xmlns:p14="http://schemas.microsoft.com/office/powerpoint/2010/main" val="42391182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21</a:t>
            </a:fld>
            <a:endParaRPr lang="ru-RU"/>
          </a:p>
        </p:txBody>
      </p:sp>
    </p:spTree>
    <p:extLst>
      <p:ext uri="{BB962C8B-B14F-4D97-AF65-F5344CB8AC3E}">
        <p14:creationId xmlns:p14="http://schemas.microsoft.com/office/powerpoint/2010/main" val="519684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êu đề chính">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196753"/>
            <a:ext cx="7772400" cy="2376264"/>
          </a:xfrm>
        </p:spPr>
        <p:txBody>
          <a:bodyPr anchor="b">
            <a:normAutofit/>
          </a:bodyPr>
          <a:lstStyle>
            <a:lvl1pPr>
              <a:defRPr sz="4000" b="1" baseline="0">
                <a:latin typeface="Arial" pitchFamily="34" charset="0"/>
                <a:cs typeface="Arial" pitchFamily="34" charset="0"/>
              </a:defRPr>
            </a:lvl1pPr>
          </a:lstStyle>
          <a:p>
            <a:r>
              <a:rPr lang="en-US" dirty="0" smtClean="0"/>
              <a:t>Click to edit Master title style</a:t>
            </a:r>
            <a:r>
              <a:rPr lang="vi-VN" dirty="0" smtClean="0"/>
              <a:t>. What should be If the title is too long?</a:t>
            </a:r>
            <a:endParaRPr lang="ru-RU" dirty="0"/>
          </a:p>
        </p:txBody>
      </p:sp>
      <p:sp>
        <p:nvSpPr>
          <p:cNvPr id="3" name="Subtitle 2"/>
          <p:cNvSpPr>
            <a:spLocks noGrp="1"/>
          </p:cNvSpPr>
          <p:nvPr>
            <p:ph type="subTitle" idx="1"/>
          </p:nvPr>
        </p:nvSpPr>
        <p:spPr>
          <a:xfrm>
            <a:off x="683568" y="3717032"/>
            <a:ext cx="7776864" cy="108012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dirty="0"/>
          </a:p>
        </p:txBody>
      </p:sp>
    </p:spTree>
    <p:extLst>
      <p:ext uri="{BB962C8B-B14F-4D97-AF65-F5344CB8AC3E}">
        <p14:creationId xmlns:p14="http://schemas.microsoft.com/office/powerpoint/2010/main" val="27345567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3">
    <p:spTree>
      <p:nvGrpSpPr>
        <p:cNvPr id="1" name=""/>
        <p:cNvGrpSpPr/>
        <p:nvPr/>
      </p:nvGrpSpPr>
      <p:grpSpPr>
        <a:xfrm>
          <a:off x="0" y="0"/>
          <a:ext cx="0" cy="0"/>
          <a:chOff x="0" y="0"/>
          <a:chExt cx="0" cy="0"/>
        </a:xfrm>
      </p:grpSpPr>
      <p:sp>
        <p:nvSpPr>
          <p:cNvPr id="4" name="TextBox 3"/>
          <p:cNvSpPr txBox="1"/>
          <p:nvPr userDrawn="1"/>
        </p:nvSpPr>
        <p:spPr>
          <a:xfrm>
            <a:off x="5372558" y="6553200"/>
            <a:ext cx="3695242" cy="215444"/>
          </a:xfrm>
          <a:prstGeom prst="rect">
            <a:avLst/>
          </a:prstGeom>
          <a:noFill/>
        </p:spPr>
        <p:txBody>
          <a:bodyPr wrap="none" rtlCol="0">
            <a:spAutoFit/>
          </a:bodyPr>
          <a:lstStyle/>
          <a:p>
            <a:r>
              <a:rPr lang="vi-VN" sz="800" dirty="0" smtClean="0"/>
              <a:t>http://www.corydoiron.com/wp-content/uploads/2012/11/Thank-You-Kids-.jpg</a:t>
            </a:r>
            <a:endParaRPr lang="vi-VN" sz="800" dirty="0"/>
          </a:p>
        </p:txBody>
      </p:sp>
      <p:pic>
        <p:nvPicPr>
          <p:cNvPr id="3074" name="Picture 2" descr="http://www.corydoiron.com/wp-content/uploads/2012/11/Thank-You-Kids-.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9600" y="761999"/>
            <a:ext cx="7772400" cy="5218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065454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ank you 4">
    <p:spTree>
      <p:nvGrpSpPr>
        <p:cNvPr id="1" name=""/>
        <p:cNvGrpSpPr/>
        <p:nvPr/>
      </p:nvGrpSpPr>
      <p:grpSpPr>
        <a:xfrm>
          <a:off x="0" y="0"/>
          <a:ext cx="0" cy="0"/>
          <a:chOff x="0" y="0"/>
          <a:chExt cx="0" cy="0"/>
        </a:xfrm>
      </p:grpSpPr>
      <p:sp>
        <p:nvSpPr>
          <p:cNvPr id="4" name="TextBox 3"/>
          <p:cNvSpPr txBox="1"/>
          <p:nvPr userDrawn="1"/>
        </p:nvSpPr>
        <p:spPr>
          <a:xfrm>
            <a:off x="5105400" y="6553200"/>
            <a:ext cx="3972562" cy="215444"/>
          </a:xfrm>
          <a:prstGeom prst="rect">
            <a:avLst/>
          </a:prstGeom>
          <a:noFill/>
        </p:spPr>
        <p:txBody>
          <a:bodyPr wrap="none" rtlCol="0">
            <a:spAutoFit/>
          </a:bodyPr>
          <a:lstStyle/>
          <a:p>
            <a:r>
              <a:rPr lang="vi-VN" sz="800" dirty="0" smtClean="0"/>
              <a:t>http://www.marketingyourpurpose.com/wp-content/uploads/2014/04/Thank-You.jpg</a:t>
            </a:r>
            <a:endParaRPr lang="vi-VN" sz="800" dirty="0"/>
          </a:p>
        </p:txBody>
      </p:sp>
      <p:pic>
        <p:nvPicPr>
          <p:cNvPr id="1028" name="Picture 4" descr="http://www.marketingyourpurpose.com/wp-content/uploads/2014/04/Thank-You.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000" y="609600"/>
            <a:ext cx="7634068" cy="5725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080984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5">
    <p:spTree>
      <p:nvGrpSpPr>
        <p:cNvPr id="1" name=""/>
        <p:cNvGrpSpPr/>
        <p:nvPr/>
      </p:nvGrpSpPr>
      <p:grpSpPr>
        <a:xfrm>
          <a:off x="0" y="0"/>
          <a:ext cx="0" cy="0"/>
          <a:chOff x="0" y="0"/>
          <a:chExt cx="0" cy="0"/>
        </a:xfrm>
      </p:grpSpPr>
      <p:sp>
        <p:nvSpPr>
          <p:cNvPr id="4" name="TextBox 3"/>
          <p:cNvSpPr txBox="1"/>
          <p:nvPr userDrawn="1"/>
        </p:nvSpPr>
        <p:spPr>
          <a:xfrm>
            <a:off x="6462600" y="6553200"/>
            <a:ext cx="2605200" cy="215444"/>
          </a:xfrm>
          <a:prstGeom prst="rect">
            <a:avLst/>
          </a:prstGeom>
          <a:noFill/>
        </p:spPr>
        <p:txBody>
          <a:bodyPr wrap="none" rtlCol="0">
            <a:spAutoFit/>
          </a:bodyPr>
          <a:lstStyle/>
          <a:p>
            <a:r>
              <a:rPr lang="vi-VN" sz="800" dirty="0" smtClean="0"/>
              <a:t>http://f.tqn.com/y/jobsearch/1/W/J/7/1/185275200.jpg</a:t>
            </a:r>
            <a:endParaRPr lang="vi-VN" sz="800" dirty="0"/>
          </a:p>
        </p:txBody>
      </p:sp>
      <p:pic>
        <p:nvPicPr>
          <p:cNvPr id="2050" name="Picture 2" descr="http://f.tqn.com/y/jobsearch/1/W/J/7/1/185275200.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914400"/>
            <a:ext cx="7876468" cy="525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020475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ục lục">
    <p:bg>
      <p:bgPr>
        <a:gradFill>
          <a:gsLst>
            <a:gs pos="0">
              <a:schemeClr val="accent1">
                <a:tint val="66000"/>
                <a:satMod val="160000"/>
              </a:schemeClr>
            </a:gs>
            <a:gs pos="50000">
              <a:schemeClr val="accent1">
                <a:tint val="44500"/>
                <a:satMod val="160000"/>
              </a:schemeClr>
            </a:gs>
            <a:gs pos="100000">
              <a:schemeClr val="tx2">
                <a:lumMod val="40000"/>
                <a:lumOff val="60000"/>
              </a:schemeClr>
            </a:gs>
          </a:gsLst>
          <a:lin ang="5400000" scaled="0"/>
        </a:gradFill>
        <a:effectLst/>
      </p:bgPr>
    </p:bg>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04800" y="228600"/>
            <a:ext cx="8610600" cy="6400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2046594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ục lục phụ 1">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28600" y="1143000"/>
            <a:ext cx="8610600" cy="5334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7"/>
          <p:cNvSpPr>
            <a:spLocks noGrp="1"/>
          </p:cNvSpPr>
          <p:nvPr>
            <p:ph type="title" hasCustomPrompt="1"/>
          </p:nvPr>
        </p:nvSpPr>
        <p:spPr>
          <a:xfrm>
            <a:off x="228600" y="274638"/>
            <a:ext cx="8610600" cy="792162"/>
          </a:xfrm>
        </p:spPr>
        <p:txBody>
          <a:bodyPr/>
          <a:lstStyle>
            <a:lvl1pPr>
              <a:defRPr b="1" baseline="0">
                <a:solidFill>
                  <a:srgbClr val="FF0000"/>
                </a:solidFill>
                <a:latin typeface="Calibri" pitchFamily="34" charset="0"/>
              </a:defRPr>
            </a:lvl1pPr>
          </a:lstStyle>
          <a:p>
            <a:r>
              <a:rPr lang="vi-VN" dirty="0" smtClean="0"/>
              <a:t>Tiêu đề của mục lục phụ</a:t>
            </a:r>
            <a:endParaRPr lang="en-US" dirty="0"/>
          </a:p>
        </p:txBody>
      </p:sp>
    </p:spTree>
    <p:extLst>
      <p:ext uri="{BB962C8B-B14F-4D97-AF65-F5344CB8AC3E}">
        <p14:creationId xmlns:p14="http://schemas.microsoft.com/office/powerpoint/2010/main" val="22363001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ục lục phụ 2">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57200" y="1676400"/>
            <a:ext cx="8382000" cy="685800"/>
          </a:xfrm>
        </p:spPr>
        <p:txBody>
          <a:bodyPr>
            <a:noAutofit/>
          </a:bodyPr>
          <a:lstStyle>
            <a:lvl1pPr marL="0" indent="0">
              <a:buNone/>
              <a:defRPr sz="4000" b="1"/>
            </a:lvl1pPr>
            <a:lvl2pPr marL="457200" indent="0">
              <a:buNone/>
              <a:defRPr/>
            </a:lvl2pPr>
          </a:lstStyle>
          <a:p>
            <a:pPr lvl="0"/>
            <a:r>
              <a:rPr lang="en-US" smtClean="0"/>
              <a:t>Edit Master text styles</a:t>
            </a:r>
          </a:p>
        </p:txBody>
      </p:sp>
      <p:sp>
        <p:nvSpPr>
          <p:cNvPr id="6" name="Text Placeholder 5"/>
          <p:cNvSpPr>
            <a:spLocks noGrp="1"/>
          </p:cNvSpPr>
          <p:nvPr>
            <p:ph type="body" sz="quarter" idx="11"/>
          </p:nvPr>
        </p:nvSpPr>
        <p:spPr>
          <a:xfrm>
            <a:off x="457200" y="2438400"/>
            <a:ext cx="8382000" cy="3124200"/>
          </a:xfrm>
          <a:solidFill>
            <a:schemeClr val="bg1"/>
          </a:solidFill>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242022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0" y="476672"/>
            <a:ext cx="9144000" cy="6381328"/>
          </a:xfrm>
        </p:spPr>
        <p:txBody>
          <a:bodyPr/>
          <a:lstStyle>
            <a:lvl1pPr>
              <a:defRPr>
                <a:latin typeface="Tahoma" pitchFamily="34" charset="0"/>
                <a:ea typeface="Tahoma" pitchFamily="34" charset="0"/>
                <a:cs typeface="Tahoma" pitchFamily="34" charset="0"/>
              </a:defRPr>
            </a:lvl1pPr>
            <a:lvl2pPr>
              <a:defRPr>
                <a:latin typeface="Tahoma" pitchFamily="34" charset="0"/>
                <a:ea typeface="Tahoma" pitchFamily="34" charset="0"/>
                <a:cs typeface="Tahoma" pitchFamily="34" charset="0"/>
              </a:defRPr>
            </a:lvl2pPr>
            <a:lvl3pPr>
              <a:defRPr>
                <a:latin typeface="Tahoma" pitchFamily="34" charset="0"/>
                <a:ea typeface="Tahoma" pitchFamily="34" charset="0"/>
                <a:cs typeface="Tahoma" pitchFamily="34" charset="0"/>
              </a:defRPr>
            </a:lvl3pPr>
            <a:lvl4pPr>
              <a:defRPr>
                <a:latin typeface="Tahoma" pitchFamily="34" charset="0"/>
                <a:ea typeface="Tahoma" pitchFamily="34" charset="0"/>
                <a:cs typeface="Tahoma" pitchFamily="34" charset="0"/>
              </a:defRPr>
            </a:lvl4pPr>
            <a:lvl5pPr>
              <a:defRPr>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504056"/>
          </a:xfrm>
          <a:solidFill>
            <a:schemeClr val="tx2">
              <a:lumMod val="40000"/>
              <a:lumOff val="60000"/>
            </a:schemeClr>
          </a:solidFill>
        </p:spPr>
        <p:txBody>
          <a:bodyPr>
            <a:noAutofit/>
          </a:bodyPr>
          <a:lstStyle>
            <a:lvl1pPr>
              <a:defRPr sz="3200" b="1" baseline="0">
                <a:solidFill>
                  <a:srgbClr val="FFFF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spTree>
    <p:extLst>
      <p:ext uri="{BB962C8B-B14F-4D97-AF65-F5344CB8AC3E}">
        <p14:creationId xmlns:p14="http://schemas.microsoft.com/office/powerpoint/2010/main" val="130241348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êu đề + Nội dung">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0" y="685800"/>
            <a:ext cx="9144000" cy="6172200"/>
          </a:xfrm>
        </p:spPr>
        <p:txBody>
          <a:bodyPr>
            <a:normAutofit/>
          </a:bodyPr>
          <a:lstStyle>
            <a:lvl1pPr>
              <a:lnSpc>
                <a:spcPct val="114000"/>
              </a:lnSpc>
              <a:spcBef>
                <a:spcPts val="600"/>
              </a:spcBef>
              <a:spcAft>
                <a:spcPts val="600"/>
              </a:spcAft>
              <a:defRPr sz="3600">
                <a:latin typeface="Tahoma" pitchFamily="34" charset="0"/>
                <a:ea typeface="Tahoma" pitchFamily="34" charset="0"/>
                <a:cs typeface="Tahoma" pitchFamily="34" charset="0"/>
              </a:defRPr>
            </a:lvl1pPr>
            <a:lvl2pPr>
              <a:defRPr sz="3200">
                <a:latin typeface="Tahoma" pitchFamily="34" charset="0"/>
                <a:ea typeface="Tahoma" pitchFamily="34" charset="0"/>
                <a:cs typeface="Tahoma" pitchFamily="34" charset="0"/>
              </a:defRPr>
            </a:lvl2pPr>
            <a:lvl3pPr>
              <a:defRPr sz="2800">
                <a:latin typeface="Tahoma" pitchFamily="34" charset="0"/>
                <a:ea typeface="Tahoma" pitchFamily="34" charset="0"/>
                <a:cs typeface="Tahoma" pitchFamily="34" charset="0"/>
              </a:defRPr>
            </a:lvl3pPr>
            <a:lvl4pPr>
              <a:defRPr sz="2400">
                <a:latin typeface="Tahoma" pitchFamily="34" charset="0"/>
                <a:ea typeface="Tahoma" pitchFamily="34" charset="0"/>
                <a:cs typeface="Tahoma" pitchFamily="34" charset="0"/>
              </a:defRPr>
            </a:lvl4pPr>
            <a:lvl5pPr>
              <a:defRPr sz="2400">
                <a:latin typeface="Tahoma" pitchFamily="34" charset="0"/>
                <a:ea typeface="Tahoma" pitchFamily="34" charset="0"/>
                <a:cs typeface="Tahoma"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713184"/>
          </a:xfrm>
          <a:noFill/>
        </p:spPr>
        <p:txBody>
          <a:bodyPr>
            <a:noAutofit/>
          </a:bodyPr>
          <a:lstStyle>
            <a:lvl1pPr>
              <a:defRPr sz="4000" b="1" baseline="0">
                <a:solidFill>
                  <a:srgbClr val="FF00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cxnSp>
        <p:nvCxnSpPr>
          <p:cNvPr id="6" name="Straight Arrow Connector 5"/>
          <p:cNvCxnSpPr/>
          <p:nvPr userDrawn="1"/>
        </p:nvCxnSpPr>
        <p:spPr>
          <a:xfrm>
            <a:off x="0" y="685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740592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ỉ có tiêu đề">
    <p:spTree>
      <p:nvGrpSpPr>
        <p:cNvPr id="1" name=""/>
        <p:cNvGrpSpPr/>
        <p:nvPr/>
      </p:nvGrpSpPr>
      <p:grpSpPr>
        <a:xfrm>
          <a:off x="0" y="0"/>
          <a:ext cx="0" cy="0"/>
          <a:chOff x="0" y="0"/>
          <a:chExt cx="0" cy="0"/>
        </a:xfrm>
      </p:grpSpPr>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713184"/>
          </a:xfrm>
          <a:noFill/>
        </p:spPr>
        <p:txBody>
          <a:bodyPr>
            <a:noAutofit/>
          </a:bodyPr>
          <a:lstStyle>
            <a:lvl1pPr>
              <a:defRPr sz="4000" b="1" baseline="0">
                <a:solidFill>
                  <a:srgbClr val="FF00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cxnSp>
        <p:nvCxnSpPr>
          <p:cNvPr id="6" name="Straight Arrow Connector 5"/>
          <p:cNvCxnSpPr/>
          <p:nvPr userDrawn="1"/>
        </p:nvCxnSpPr>
        <p:spPr>
          <a:xfrm>
            <a:off x="0" y="685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836499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hấn mạnh">
    <p:spTree>
      <p:nvGrpSpPr>
        <p:cNvPr id="1" name=""/>
        <p:cNvGrpSpPr/>
        <p:nvPr/>
      </p:nvGrpSpPr>
      <p:grpSpPr>
        <a:xfrm>
          <a:off x="0" y="0"/>
          <a:ext cx="0" cy="0"/>
          <a:chOff x="0" y="0"/>
          <a:chExt cx="0" cy="0"/>
        </a:xfrm>
      </p:grpSpPr>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6882184"/>
          </a:xfrm>
          <a:noFill/>
        </p:spPr>
        <p:txBody>
          <a:bodyPr>
            <a:noAutofit/>
          </a:bodyPr>
          <a:lstStyle>
            <a:lvl1pPr>
              <a:defRPr sz="6000" b="1" baseline="0">
                <a:solidFill>
                  <a:srgbClr val="FF00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spTree>
    <p:extLst>
      <p:ext uri="{BB962C8B-B14F-4D97-AF65-F5344CB8AC3E}">
        <p14:creationId xmlns:p14="http://schemas.microsoft.com/office/powerpoint/2010/main" val="380575072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 and Answer 1">
    <p:spTree>
      <p:nvGrpSpPr>
        <p:cNvPr id="1" name=""/>
        <p:cNvGrpSpPr/>
        <p:nvPr/>
      </p:nvGrpSpPr>
      <p:grpSpPr>
        <a:xfrm>
          <a:off x="0" y="0"/>
          <a:ext cx="0" cy="0"/>
          <a:chOff x="0" y="0"/>
          <a:chExt cx="0" cy="0"/>
        </a:xfrm>
      </p:grpSpPr>
      <p:pic>
        <p:nvPicPr>
          <p:cNvPr id="1026" name="Picture 2" descr="http://www.princetonacademy.in/wp-content/uploads/2012/03/QNA.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333500" y="533400"/>
            <a:ext cx="6057900" cy="605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508566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estion and Answer 2">
    <p:spTree>
      <p:nvGrpSpPr>
        <p:cNvPr id="1" name=""/>
        <p:cNvGrpSpPr/>
        <p:nvPr/>
      </p:nvGrpSpPr>
      <p:grpSpPr>
        <a:xfrm>
          <a:off x="0" y="0"/>
          <a:ext cx="0" cy="0"/>
          <a:chOff x="0" y="0"/>
          <a:chExt cx="0" cy="0"/>
        </a:xfrm>
      </p:grpSpPr>
      <p:pic>
        <p:nvPicPr>
          <p:cNvPr id="2050" name="Picture 2" descr="http://previews.123rf.com/images/donskarpo/donskarpo1211/donskarpo121100051/16217385-questions-and-answers-red-white-black-dice-isolated-on-white-background-Stock-Photo.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6800" y="1676399"/>
            <a:ext cx="6991350" cy="3486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367368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estion and Answer 3">
    <p:spTree>
      <p:nvGrpSpPr>
        <p:cNvPr id="1" name=""/>
        <p:cNvGrpSpPr/>
        <p:nvPr/>
      </p:nvGrpSpPr>
      <p:grpSpPr>
        <a:xfrm>
          <a:off x="0" y="0"/>
          <a:ext cx="0" cy="0"/>
          <a:chOff x="0" y="0"/>
          <a:chExt cx="0" cy="0"/>
        </a:xfrm>
      </p:grpSpPr>
      <p:pic>
        <p:nvPicPr>
          <p:cNvPr id="3074" name="Picture 2" descr="http://3.bp.blogspot.com/_vtyKKLw61_o/TTf-XH2pTWI/AAAAAAAAAPE/u54vJMaZa-s/s1600/question.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71800" y="76200"/>
            <a:ext cx="2997200" cy="6295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846549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pic>
        <p:nvPicPr>
          <p:cNvPr id="1026" name="Picture 2" descr="http://www.caridad.com/wp-content/uploads/2015/11/thankyou.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914400"/>
            <a:ext cx="7810500" cy="526732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userDrawn="1"/>
        </p:nvSpPr>
        <p:spPr>
          <a:xfrm>
            <a:off x="5791200" y="6553200"/>
            <a:ext cx="3199915" cy="215444"/>
          </a:xfrm>
          <a:prstGeom prst="rect">
            <a:avLst/>
          </a:prstGeom>
          <a:noFill/>
        </p:spPr>
        <p:txBody>
          <a:bodyPr wrap="none" rtlCol="0">
            <a:spAutoFit/>
          </a:bodyPr>
          <a:lstStyle/>
          <a:p>
            <a:r>
              <a:rPr lang="vi-VN" sz="800" dirty="0" smtClean="0"/>
              <a:t>http://www.caridad.com/wp-content/uploads/2015/11/thankyou.jpg</a:t>
            </a:r>
            <a:endParaRPr lang="vi-VN" sz="800" dirty="0"/>
          </a:p>
        </p:txBody>
      </p:sp>
    </p:spTree>
    <p:extLst>
      <p:ext uri="{BB962C8B-B14F-4D97-AF65-F5344CB8AC3E}">
        <p14:creationId xmlns:p14="http://schemas.microsoft.com/office/powerpoint/2010/main" val="71618964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pic>
        <p:nvPicPr>
          <p:cNvPr id="2050" name="Picture 2" descr="http://www.emoticonswallpapers.com/images/thank-you/thank-you-glitter-pictures-010.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14400" y="990600"/>
            <a:ext cx="7239000" cy="485013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userDrawn="1"/>
        </p:nvSpPr>
        <p:spPr>
          <a:xfrm>
            <a:off x="4809903" y="6553200"/>
            <a:ext cx="4257897" cy="215444"/>
          </a:xfrm>
          <a:prstGeom prst="rect">
            <a:avLst/>
          </a:prstGeom>
          <a:noFill/>
        </p:spPr>
        <p:txBody>
          <a:bodyPr wrap="none" rtlCol="0">
            <a:spAutoFit/>
          </a:bodyPr>
          <a:lstStyle/>
          <a:p>
            <a:r>
              <a:rPr lang="vi-VN" sz="800" dirty="0" smtClean="0"/>
              <a:t>http://www.emoticonswallpapers.com/images/thank-you/thank-you-glitter-pictures-010.jpg</a:t>
            </a:r>
            <a:endParaRPr lang="vi-VN" sz="800" dirty="0"/>
          </a:p>
        </p:txBody>
      </p:sp>
    </p:spTree>
    <p:extLst>
      <p:ext uri="{BB962C8B-B14F-4D97-AF65-F5344CB8AC3E}">
        <p14:creationId xmlns:p14="http://schemas.microsoft.com/office/powerpoint/2010/main" val="415500114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ru-R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smtClean="0"/>
              <a:t>Luật pháp An toàn thông tin - Bài 3: Quyền sở hữu trí tuệ</a:t>
            </a:r>
            <a:endParaRPr lang="ru-R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15BD7C-E074-4D4A-84C3-500EE5B9C190}" type="slidenum">
              <a:rPr lang="ru-RU" smtClean="0"/>
              <a:t>‹#›</a:t>
            </a:fld>
            <a:endParaRPr lang="ru-RU"/>
          </a:p>
        </p:txBody>
      </p:sp>
    </p:spTree>
    <p:extLst>
      <p:ext uri="{BB962C8B-B14F-4D97-AF65-F5344CB8AC3E}">
        <p14:creationId xmlns:p14="http://schemas.microsoft.com/office/powerpoint/2010/main" val="2190686516"/>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4" r:id="rId3"/>
    <p:sldLayoutId id="2147483655" r:id="rId4"/>
    <p:sldLayoutId id="2147483656" r:id="rId5"/>
    <p:sldLayoutId id="2147483657" r:id="rId6"/>
    <p:sldLayoutId id="2147483658" r:id="rId7"/>
    <p:sldLayoutId id="2147483661" r:id="rId8"/>
    <p:sldLayoutId id="2147483662" r:id="rId9"/>
    <p:sldLayoutId id="2147483663" r:id="rId10"/>
    <p:sldLayoutId id="2147483664" r:id="rId11"/>
    <p:sldLayoutId id="2147483665" r:id="rId12"/>
    <p:sldLayoutId id="2147483650" r:id="rId13"/>
    <p:sldLayoutId id="2147483659" r:id="rId14"/>
    <p:sldLayoutId id="2147483653" r:id="rId15"/>
    <p:sldLayoutId id="2147483666" r:id="rId16"/>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4.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4.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14.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14.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6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nSpc>
                <a:spcPct val="114000"/>
              </a:lnSpc>
            </a:pPr>
            <a:r>
              <a:rPr lang="vi-VN" dirty="0" smtClean="0"/>
              <a:t>CƠ SỞ AN TOÀN THÔNG TIN</a:t>
            </a:r>
            <a:endParaRPr lang="vi-VN" dirty="0"/>
          </a:p>
        </p:txBody>
      </p:sp>
      <p:sp>
        <p:nvSpPr>
          <p:cNvPr id="3" name="Subtitle 2"/>
          <p:cNvSpPr>
            <a:spLocks noGrp="1"/>
          </p:cNvSpPr>
          <p:nvPr>
            <p:ph type="subTitle" idx="1"/>
          </p:nvPr>
        </p:nvSpPr>
        <p:spPr/>
        <p:txBody>
          <a:bodyPr>
            <a:normAutofit/>
          </a:bodyPr>
          <a:lstStyle/>
          <a:p>
            <a:pPr>
              <a:tabLst>
                <a:tab pos="1881188" algn="l"/>
              </a:tabLst>
            </a:pPr>
            <a:r>
              <a:rPr lang="vi-VN" dirty="0" smtClean="0"/>
              <a:t>Bài 10. Pháp luật và đạo đức </a:t>
            </a:r>
            <a:br>
              <a:rPr lang="vi-VN" dirty="0" smtClean="0"/>
            </a:br>
            <a:r>
              <a:rPr lang="vi-VN" dirty="0" smtClean="0"/>
              <a:t>an toàn thông tin</a:t>
            </a:r>
          </a:p>
        </p:txBody>
      </p:sp>
    </p:spTree>
    <p:extLst>
      <p:ext uri="{BB962C8B-B14F-4D97-AF65-F5344CB8AC3E}">
        <p14:creationId xmlns:p14="http://schemas.microsoft.com/office/powerpoint/2010/main" val="3713974545"/>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r>
              <a:rPr lang="vi-VN" dirty="0" smtClean="0"/>
              <a:t>Năng lực bên tấn công quá lớn?</a:t>
            </a:r>
          </a:p>
          <a:p>
            <a:r>
              <a:rPr lang="vi-VN" dirty="0" smtClean="0"/>
              <a:t>Nhà cung cấp vì lợi nhuận mà sử dụng sản phẩm, công nghệ không đảm bảo an toàn?</a:t>
            </a:r>
          </a:p>
          <a:p>
            <a:r>
              <a:rPr lang="vi-VN" dirty="0"/>
              <a:t>Những hiểm họa mà không thể loại trừ bằng biện pháp kỹ </a:t>
            </a:r>
            <a:r>
              <a:rPr lang="vi-VN" dirty="0" smtClean="0"/>
              <a:t>thuật?</a:t>
            </a:r>
            <a:endParaRPr lang="en-US" dirty="0"/>
          </a:p>
          <a:p>
            <a:r>
              <a:rPr lang="vi-VN" dirty="0" smtClean="0"/>
              <a:t>Tổ chức, cá nhân coi nhẹ việc bảo vệ hệ thống thông tin?</a:t>
            </a:r>
          </a:p>
        </p:txBody>
      </p:sp>
      <p:sp>
        <p:nvSpPr>
          <p:cNvPr id="3" name="Title 2"/>
          <p:cNvSpPr>
            <a:spLocks noGrp="1"/>
          </p:cNvSpPr>
          <p:nvPr>
            <p:ph type="title"/>
          </p:nvPr>
        </p:nvSpPr>
        <p:spPr/>
        <p:txBody>
          <a:bodyPr/>
          <a:lstStyle/>
          <a:p>
            <a:r>
              <a:rPr lang="vi-VN" dirty="0" smtClean="0"/>
              <a:t>Vai trò của luật pháp an toàn thông tin</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10</a:t>
            </a:fld>
            <a:endParaRPr lang="ru-RU" dirty="0"/>
          </a:p>
        </p:txBody>
      </p:sp>
    </p:spTree>
    <p:extLst>
      <p:ext uri="{BB962C8B-B14F-4D97-AF65-F5344CB8AC3E}">
        <p14:creationId xmlns:p14="http://schemas.microsoft.com/office/powerpoint/2010/main" val="404457060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pPr>
              <a:buFont typeface="Wingdings" panose="05000000000000000000" pitchFamily="2" charset="2"/>
              <a:buChar char="q"/>
            </a:pPr>
            <a:r>
              <a:rPr lang="vi-VN" dirty="0" smtClean="0"/>
              <a:t>Xây dựng hành lang pháp lý để bảo vệ quyền, lợi ích hợp pháp của cá nhân, tổ chức, xã hội và nhà nước trong lĩnh vực thông tin</a:t>
            </a:r>
            <a:endParaRPr lang="vi-VN" dirty="0"/>
          </a:p>
        </p:txBody>
      </p:sp>
      <p:sp>
        <p:nvSpPr>
          <p:cNvPr id="3" name="Title 2"/>
          <p:cNvSpPr>
            <a:spLocks noGrp="1"/>
          </p:cNvSpPr>
          <p:nvPr>
            <p:ph type="title"/>
          </p:nvPr>
        </p:nvSpPr>
        <p:spPr/>
        <p:txBody>
          <a:bodyPr/>
          <a:lstStyle/>
          <a:p>
            <a:r>
              <a:rPr lang="vi-VN" dirty="0" smtClean="0"/>
              <a:t>Vài trò của luật pháp an toàn thông tin</a:t>
            </a:r>
            <a:endParaRPr lang="vi-VN"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11</a:t>
            </a:fld>
            <a:endParaRPr lang="ru-RU" dirty="0"/>
          </a:p>
        </p:txBody>
      </p:sp>
    </p:spTree>
    <p:extLst>
      <p:ext uri="{BB962C8B-B14F-4D97-AF65-F5344CB8AC3E}">
        <p14:creationId xmlns:p14="http://schemas.microsoft.com/office/powerpoint/2010/main" val="152880829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641030832"/>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066955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normAutofit/>
          </a:bodyPr>
          <a:lstStyle/>
          <a:p>
            <a:pPr>
              <a:buFont typeface="Wingdings" pitchFamily="2" charset="2"/>
              <a:buChar char="q"/>
            </a:pPr>
            <a:r>
              <a:rPr lang="vi-VN" b="1" dirty="0" smtClean="0"/>
              <a:t>Văn bản QPPL</a:t>
            </a:r>
            <a:r>
              <a:rPr lang="vi-VN" dirty="0" smtClean="0"/>
              <a:t> là văn bản có chứa QPPL được ban hành theo đúng thẩm quyền, hình thức, trình tự, thủ tục quy định trong Luật ban hành văn bản QPPL.</a:t>
            </a:r>
          </a:p>
          <a:p>
            <a:pPr>
              <a:spcBef>
                <a:spcPts val="3000"/>
              </a:spcBef>
              <a:buFont typeface="Wingdings" pitchFamily="2" charset="2"/>
              <a:buChar char="q"/>
            </a:pPr>
            <a:r>
              <a:rPr lang="vi-VN" b="1" dirty="0" smtClean="0"/>
              <a:t>Luật Ban hành văn bản QPPL</a:t>
            </a:r>
          </a:p>
          <a:p>
            <a:r>
              <a:rPr lang="vi-VN" dirty="0" smtClean="0"/>
              <a:t>Các bản:		1996, 2008, 2015</a:t>
            </a:r>
          </a:p>
          <a:p>
            <a:r>
              <a:rPr lang="vi-VN" dirty="0" smtClean="0"/>
              <a:t>Bản hiện hành:	2015</a:t>
            </a:r>
            <a:endParaRPr lang="en-US" dirty="0"/>
          </a:p>
        </p:txBody>
      </p:sp>
      <p:sp>
        <p:nvSpPr>
          <p:cNvPr id="3" name="Title 2"/>
          <p:cNvSpPr>
            <a:spLocks noGrp="1"/>
          </p:cNvSpPr>
          <p:nvPr>
            <p:ph type="title"/>
          </p:nvPr>
        </p:nvSpPr>
        <p:spPr/>
        <p:txBody>
          <a:bodyPr/>
          <a:lstStyle/>
          <a:p>
            <a:r>
              <a:rPr lang="vi-VN" dirty="0" smtClean="0"/>
              <a:t>Quy phạm pháp luật</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13</a:t>
            </a:fld>
            <a:endParaRPr lang="ru-RU" dirty="0"/>
          </a:p>
        </p:txBody>
      </p:sp>
    </p:spTree>
    <p:extLst>
      <p:ext uri="{BB962C8B-B14F-4D97-AF65-F5344CB8AC3E}">
        <p14:creationId xmlns:p14="http://schemas.microsoft.com/office/powerpoint/2010/main" val="227288705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normAutofit fontScale="92500" lnSpcReduction="20000"/>
          </a:bodyPr>
          <a:lstStyle/>
          <a:p>
            <a:pPr marL="742950" indent="-742950">
              <a:buFont typeface="+mj-lt"/>
              <a:buAutoNum type="arabicPeriod"/>
            </a:pPr>
            <a:r>
              <a:rPr lang="vi-VN" dirty="0"/>
              <a:t>Hiến pháp, luật, nghị quyết của </a:t>
            </a:r>
            <a:r>
              <a:rPr lang="vi-VN" dirty="0" smtClean="0"/>
              <a:t>QH</a:t>
            </a:r>
            <a:endParaRPr lang="vi-VN" dirty="0"/>
          </a:p>
          <a:p>
            <a:pPr marL="742950" indent="-742950">
              <a:buFont typeface="+mj-lt"/>
              <a:buAutoNum type="arabicPeriod"/>
            </a:pPr>
            <a:r>
              <a:rPr lang="vi-VN" dirty="0"/>
              <a:t>Pháp lệnh, nghị quyết của </a:t>
            </a:r>
            <a:r>
              <a:rPr lang="vi-VN" dirty="0" smtClean="0"/>
              <a:t>UBTVQH</a:t>
            </a:r>
            <a:endParaRPr lang="vi-VN" dirty="0"/>
          </a:p>
          <a:p>
            <a:pPr marL="742950" indent="-742950">
              <a:buFont typeface="+mj-lt"/>
              <a:buAutoNum type="arabicPeriod"/>
            </a:pPr>
            <a:r>
              <a:rPr lang="vi-VN" dirty="0"/>
              <a:t>Lệnh, quyết định của Chủ tịch nước.</a:t>
            </a:r>
          </a:p>
          <a:p>
            <a:pPr marL="742950" indent="-742950">
              <a:buFont typeface="+mj-lt"/>
              <a:buAutoNum type="arabicPeriod"/>
            </a:pPr>
            <a:r>
              <a:rPr lang="vi-VN" dirty="0"/>
              <a:t>Nghị định của Chính phủ.</a:t>
            </a:r>
          </a:p>
          <a:p>
            <a:pPr marL="742950" indent="-742950">
              <a:buFont typeface="+mj-lt"/>
              <a:buAutoNum type="arabicPeriod"/>
            </a:pPr>
            <a:r>
              <a:rPr lang="vi-VN" dirty="0"/>
              <a:t>Quyết định của Thủ tướng Chính phủ</a:t>
            </a:r>
            <a:r>
              <a:rPr lang="vi-VN" dirty="0" smtClean="0"/>
              <a:t>.</a:t>
            </a:r>
          </a:p>
          <a:p>
            <a:pPr marL="742950" indent="-742950">
              <a:buFont typeface="+mj-lt"/>
              <a:buAutoNum type="arabicPeriod"/>
            </a:pPr>
            <a:r>
              <a:rPr lang="vi-VN" dirty="0"/>
              <a:t>Thông tư của Bộ trưởng, Thủ trưởng cơ quan ngang </a:t>
            </a:r>
            <a:r>
              <a:rPr lang="vi-VN" dirty="0" smtClean="0"/>
              <a:t>bộ, Chánh án TANDTC, Viện trưởng VKSNDTC. </a:t>
            </a:r>
            <a:endParaRPr lang="en-US" dirty="0"/>
          </a:p>
          <a:p>
            <a:pPr marL="742950" indent="-742950">
              <a:buFont typeface="+mj-lt"/>
              <a:buAutoNum type="arabicPeriod"/>
            </a:pPr>
            <a:r>
              <a:rPr lang="vi-VN" dirty="0" smtClean="0"/>
              <a:t>Các loại thông tư liên tịch</a:t>
            </a:r>
          </a:p>
          <a:p>
            <a:pPr marL="742950" indent="-742950">
              <a:buFont typeface="+mj-lt"/>
              <a:buAutoNum type="arabicPeriod"/>
            </a:pPr>
            <a:r>
              <a:rPr lang="vi-VN" dirty="0" smtClean="0"/>
              <a:t>....(+7)...</a:t>
            </a:r>
            <a:endParaRPr lang="en-US" dirty="0"/>
          </a:p>
        </p:txBody>
      </p:sp>
      <p:sp>
        <p:nvSpPr>
          <p:cNvPr id="3" name="Title 2"/>
          <p:cNvSpPr>
            <a:spLocks noGrp="1"/>
          </p:cNvSpPr>
          <p:nvPr>
            <p:ph type="title"/>
          </p:nvPr>
        </p:nvSpPr>
        <p:spPr/>
        <p:txBody>
          <a:bodyPr/>
          <a:lstStyle/>
          <a:p>
            <a:r>
              <a:rPr lang="vi-VN" dirty="0" smtClean="0"/>
              <a:t>Hệ thống văn bản quy phạm pháp luật</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14</a:t>
            </a:fld>
            <a:endParaRPr lang="ru-RU" dirty="0"/>
          </a:p>
        </p:txBody>
      </p:sp>
    </p:spTree>
    <p:extLst>
      <p:ext uri="{BB962C8B-B14F-4D97-AF65-F5344CB8AC3E}">
        <p14:creationId xmlns:p14="http://schemas.microsoft.com/office/powerpoint/2010/main" val="208997688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vi-VN" dirty="0" smtClean="0"/>
              <a:t>Luật pháp về ATTT của Việt Nam</a:t>
            </a:r>
            <a:endParaRPr lang="en-US" dirty="0"/>
          </a:p>
        </p:txBody>
      </p:sp>
      <p:sp>
        <p:nvSpPr>
          <p:cNvPr id="3" name="Slide Number Placeholder 2"/>
          <p:cNvSpPr>
            <a:spLocks noGrp="1"/>
          </p:cNvSpPr>
          <p:nvPr>
            <p:ph type="sldNum" sz="quarter" idx="12"/>
          </p:nvPr>
        </p:nvSpPr>
        <p:spPr/>
        <p:txBody>
          <a:bodyPr/>
          <a:lstStyle/>
          <a:p>
            <a:fld id="{3E15BD7C-E074-4D4A-84C3-500EE5B9C190}" type="slidenum">
              <a:rPr lang="ru-RU" smtClean="0"/>
              <a:pPr/>
              <a:t>15</a:t>
            </a:fld>
            <a:endParaRPr lang="ru-RU"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828800"/>
            <a:ext cx="8360937"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987337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10000"/>
          </a:bodyPr>
          <a:lstStyle/>
          <a:p>
            <a:pPr>
              <a:buFont typeface="Wingdings" pitchFamily="2" charset="2"/>
              <a:buChar char="q"/>
            </a:pPr>
            <a:r>
              <a:rPr lang="vi-VN" dirty="0" smtClean="0"/>
              <a:t>Văn bản QPPL có thể được sửa đổi, bổ sung bởi chính cơ quan đã ban hành văn bản đó [Điều 9]</a:t>
            </a:r>
          </a:p>
          <a:p>
            <a:pPr>
              <a:buFont typeface="Wingdings" pitchFamily="2" charset="2"/>
              <a:buChar char="q"/>
            </a:pPr>
            <a:r>
              <a:rPr lang="vi-VN" dirty="0" smtClean="0"/>
              <a:t>Ví dụ:</a:t>
            </a:r>
          </a:p>
          <a:p>
            <a:r>
              <a:rPr lang="vi-VN" dirty="0" smtClean="0"/>
              <a:t>Luật số: 37/2009/QH12 sửa đổi, bổ sung Bộ luật hình sự 1999</a:t>
            </a:r>
          </a:p>
          <a:p>
            <a:r>
              <a:rPr lang="vi-VN" dirty="0" smtClean="0"/>
              <a:t>Thông tư 09/2012/TT-BGDĐT (Quy chế tuyển sinh ĐH, CĐ chính quy) được sửa đổi bổ sung bởi: 24/2012 -&gt; 03/2013 -&gt; 24/2013 -&gt; 28/2013 -&gt; 06/2014</a:t>
            </a:r>
            <a:endParaRPr lang="vi-VN" dirty="0"/>
          </a:p>
        </p:txBody>
      </p:sp>
      <p:sp>
        <p:nvSpPr>
          <p:cNvPr id="3" name="Title 2"/>
          <p:cNvSpPr>
            <a:spLocks noGrp="1"/>
          </p:cNvSpPr>
          <p:nvPr>
            <p:ph type="title"/>
          </p:nvPr>
        </p:nvSpPr>
        <p:spPr/>
        <p:txBody>
          <a:bodyPr/>
          <a:lstStyle/>
          <a:p>
            <a:r>
              <a:rPr lang="vi-VN" dirty="0" smtClean="0"/>
              <a:t>Sửa đổi, bổ sung văn bản QPPL</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16</a:t>
            </a:fld>
            <a:endParaRPr lang="ru-RU" dirty="0"/>
          </a:p>
        </p:txBody>
      </p:sp>
      <p:sp>
        <p:nvSpPr>
          <p:cNvPr id="5" name="Rounded Rectangle 4"/>
          <p:cNvSpPr/>
          <p:nvPr/>
        </p:nvSpPr>
        <p:spPr>
          <a:xfrm>
            <a:off x="609600" y="1752600"/>
            <a:ext cx="8001000" cy="36576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vi-VN" sz="4400" b="1" dirty="0" smtClean="0">
                <a:latin typeface="Arial" pitchFamily="34" charset="0"/>
                <a:cs typeface="Arial" pitchFamily="34" charset="0"/>
              </a:rPr>
              <a:t>Khi tìm hiểu một văn bản QPPL thì cần kiểm tra hiệu lực pháp lý của nó!</a:t>
            </a:r>
            <a:endParaRPr lang="en-US" sz="4400" b="1" dirty="0">
              <a:latin typeface="Arial" pitchFamily="34" charset="0"/>
              <a:cs typeface="Arial" pitchFamily="34" charset="0"/>
            </a:endParaRPr>
          </a:p>
        </p:txBody>
      </p:sp>
    </p:spTree>
    <p:extLst>
      <p:ext uri="{BB962C8B-B14F-4D97-AF65-F5344CB8AC3E}">
        <p14:creationId xmlns:p14="http://schemas.microsoft.com/office/powerpoint/2010/main" val="305799632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normAutofit lnSpcReduction="10000"/>
          </a:bodyPr>
          <a:lstStyle/>
          <a:p>
            <a:pPr>
              <a:buFont typeface="Wingdings" pitchFamily="2" charset="2"/>
              <a:buChar char="q"/>
            </a:pPr>
            <a:r>
              <a:rPr lang="vi-VN" dirty="0"/>
              <a:t>Văn bản sửa đổi, bổ sung một số điều của văn bản quy phạm pháp luật được hợp nhất về mặt kỹ thuật với văn bản được sửa đổi, bổ sung </a:t>
            </a:r>
            <a:r>
              <a:rPr lang="vi-VN" dirty="0" smtClean="0"/>
              <a:t>[Điều 92]</a:t>
            </a:r>
          </a:p>
          <a:p>
            <a:pPr>
              <a:buFont typeface="Wingdings" pitchFamily="2" charset="2"/>
              <a:buChar char="q"/>
            </a:pPr>
            <a:r>
              <a:rPr lang="vi-VN" dirty="0" smtClean="0"/>
              <a:t>Ví dụ:</a:t>
            </a:r>
          </a:p>
          <a:p>
            <a:r>
              <a:rPr lang="vi-VN" dirty="0" smtClean="0"/>
              <a:t>Nghị định 26/2007/NĐ-CP về chữ ký số và dịch vụ chứng thực chữ ký số -&gt; 106/2011/NĐ-CP -&gt; 170/2013/NĐ-CP</a:t>
            </a:r>
          </a:p>
          <a:p>
            <a:pPr marL="0" indent="0">
              <a:buNone/>
            </a:pPr>
            <a:r>
              <a:rPr lang="vi-VN" dirty="0">
                <a:sym typeface="Wingdings" pitchFamily="2" charset="2"/>
              </a:rPr>
              <a:t> Văn bản hợp nhất </a:t>
            </a:r>
            <a:r>
              <a:rPr lang="vi-VN" dirty="0" smtClean="0">
                <a:sym typeface="Wingdings" pitchFamily="2" charset="2"/>
              </a:rPr>
              <a:t>2210-VBHN-BTTTT</a:t>
            </a:r>
            <a:endParaRPr lang="vi-VN" dirty="0" smtClean="0"/>
          </a:p>
        </p:txBody>
      </p:sp>
      <p:sp>
        <p:nvSpPr>
          <p:cNvPr id="3" name="Title 2"/>
          <p:cNvSpPr>
            <a:spLocks noGrp="1"/>
          </p:cNvSpPr>
          <p:nvPr>
            <p:ph type="title"/>
          </p:nvPr>
        </p:nvSpPr>
        <p:spPr/>
        <p:txBody>
          <a:bodyPr/>
          <a:lstStyle/>
          <a:p>
            <a:r>
              <a:rPr lang="vi-VN" dirty="0" smtClean="0"/>
              <a:t>Hợp nhất văn bản QPPL</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17</a:t>
            </a:fld>
            <a:endParaRPr lang="ru-RU" dirty="0"/>
          </a:p>
        </p:txBody>
      </p:sp>
    </p:spTree>
    <p:extLst>
      <p:ext uri="{BB962C8B-B14F-4D97-AF65-F5344CB8AC3E}">
        <p14:creationId xmlns:p14="http://schemas.microsoft.com/office/powerpoint/2010/main" val="359009690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vi-VN" dirty="0" smtClean="0"/>
              <a:t>Đánh số VB QPPL</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18</a:t>
            </a:fld>
            <a:endParaRPr lang="ru-RU" dirty="0"/>
          </a:p>
        </p:txBody>
      </p:sp>
    </p:spTree>
    <p:extLst>
      <p:ext uri="{BB962C8B-B14F-4D97-AF65-F5344CB8AC3E}">
        <p14:creationId xmlns:p14="http://schemas.microsoft.com/office/powerpoint/2010/main" val="322179240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normAutofit/>
          </a:bodyPr>
          <a:lstStyle/>
          <a:p>
            <a:pPr marL="0" indent="0">
              <a:buNone/>
            </a:pPr>
            <a:r>
              <a:rPr lang="vi-VN" sz="2800" dirty="0"/>
              <a:t>Thư viện pháp luật: http://</a:t>
            </a:r>
            <a:r>
              <a:rPr lang="vi-VN" sz="2800" dirty="0" smtClean="0"/>
              <a:t>thuvienphapluat.vn</a:t>
            </a:r>
            <a:endParaRPr lang="en-US" sz="2800" dirty="0"/>
          </a:p>
        </p:txBody>
      </p:sp>
      <p:sp>
        <p:nvSpPr>
          <p:cNvPr id="2" name="Title 1"/>
          <p:cNvSpPr>
            <a:spLocks noGrp="1"/>
          </p:cNvSpPr>
          <p:nvPr>
            <p:ph type="title"/>
          </p:nvPr>
        </p:nvSpPr>
        <p:spPr/>
        <p:txBody>
          <a:bodyPr/>
          <a:lstStyle/>
          <a:p>
            <a:r>
              <a:rPr lang="vi-VN" dirty="0" smtClean="0"/>
              <a:t>Tra cứu văn bản QPPL</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19</a:t>
            </a:fld>
            <a:endParaRPr lang="ru-RU"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219200"/>
            <a:ext cx="7543800" cy="5187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272705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2261412878"/>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713927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Tìm kiếm nâng cao</a:t>
            </a:r>
            <a:endParaRPr lang="vi-VN" dirty="0"/>
          </a:p>
        </p:txBody>
      </p:sp>
      <p:sp>
        <p:nvSpPr>
          <p:cNvPr id="3" name="Slide Number Placeholder 2"/>
          <p:cNvSpPr>
            <a:spLocks noGrp="1"/>
          </p:cNvSpPr>
          <p:nvPr>
            <p:ph type="sldNum" sz="quarter" idx="12"/>
          </p:nvPr>
        </p:nvSpPr>
        <p:spPr/>
        <p:txBody>
          <a:bodyPr/>
          <a:lstStyle/>
          <a:p>
            <a:fld id="{3E15BD7C-E074-4D4A-84C3-500EE5B9C190}" type="slidenum">
              <a:rPr lang="ru-RU" smtClean="0"/>
              <a:pPr/>
              <a:t>20</a:t>
            </a:fld>
            <a:endParaRPr lang="ru-RU" dirty="0"/>
          </a:p>
        </p:txBody>
      </p:sp>
      <p:pic>
        <p:nvPicPr>
          <p:cNvPr id="6" name="Picture 5"/>
          <p:cNvPicPr>
            <a:picLocks noChangeAspect="1"/>
          </p:cNvPicPr>
          <p:nvPr/>
        </p:nvPicPr>
        <p:blipFill>
          <a:blip r:embed="rId2"/>
          <a:stretch>
            <a:fillRect/>
          </a:stretch>
        </p:blipFill>
        <p:spPr>
          <a:xfrm>
            <a:off x="152400" y="838200"/>
            <a:ext cx="8582939" cy="5399112"/>
          </a:xfrm>
          <a:prstGeom prst="rect">
            <a:avLst/>
          </a:prstGeom>
        </p:spPr>
      </p:pic>
    </p:spTree>
    <p:extLst>
      <p:ext uri="{BB962C8B-B14F-4D97-AF65-F5344CB8AC3E}">
        <p14:creationId xmlns:p14="http://schemas.microsoft.com/office/powerpoint/2010/main" val="12025807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1458172896"/>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0536481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sz="quarter" idx="10"/>
            <p:extLst>
              <p:ext uri="{D42A27DB-BD31-4B8C-83A1-F6EECF244321}">
                <p14:modId xmlns:p14="http://schemas.microsoft.com/office/powerpoint/2010/main" val="758759168"/>
              </p:ext>
            </p:extLst>
          </p:nvPr>
        </p:nvGraphicFramePr>
        <p:xfrm>
          <a:off x="228600" y="1143000"/>
          <a:ext cx="86106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5"/>
          <p:cNvSpPr>
            <a:spLocks noGrp="1"/>
          </p:cNvSpPr>
          <p:nvPr>
            <p:ph type="title"/>
          </p:nvPr>
        </p:nvSpPr>
        <p:spPr/>
        <p:txBody>
          <a:bodyPr/>
          <a:lstStyle/>
          <a:p>
            <a:r>
              <a:rPr lang="vi-VN" dirty="0" smtClean="0"/>
              <a:t>Một số văn bản QPPL</a:t>
            </a:r>
            <a:endParaRPr lang="en-US" dirty="0"/>
          </a:p>
        </p:txBody>
      </p:sp>
      <p:sp>
        <p:nvSpPr>
          <p:cNvPr id="4" name="Slide Number Placeholder 3"/>
          <p:cNvSpPr>
            <a:spLocks noGrp="1"/>
          </p:cNvSpPr>
          <p:nvPr>
            <p:ph type="sldNum" sz="quarter" idx="4294967295"/>
          </p:nvPr>
        </p:nvSpPr>
        <p:spPr>
          <a:xfrm>
            <a:off x="8532813" y="6237288"/>
            <a:ext cx="611187" cy="617537"/>
          </a:xfrm>
        </p:spPr>
        <p:txBody>
          <a:bodyPr/>
          <a:lstStyle/>
          <a:p>
            <a:fld id="{3E15BD7C-E074-4D4A-84C3-500EE5B9C190}" type="slidenum">
              <a:rPr lang="ru-RU" smtClean="0"/>
              <a:pPr/>
              <a:t>22</a:t>
            </a:fld>
            <a:endParaRPr lang="ru-RU" dirty="0"/>
          </a:p>
        </p:txBody>
      </p:sp>
    </p:spTree>
    <p:extLst>
      <p:ext uri="{BB962C8B-B14F-4D97-AF65-F5344CB8AC3E}">
        <p14:creationId xmlns:p14="http://schemas.microsoft.com/office/powerpoint/2010/main" val="395578648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sz="quarter" idx="10"/>
            <p:extLst>
              <p:ext uri="{D42A27DB-BD31-4B8C-83A1-F6EECF244321}">
                <p14:modId xmlns:p14="http://schemas.microsoft.com/office/powerpoint/2010/main" val="679330300"/>
              </p:ext>
            </p:extLst>
          </p:nvPr>
        </p:nvGraphicFramePr>
        <p:xfrm>
          <a:off x="228600" y="1143000"/>
          <a:ext cx="86106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5"/>
          <p:cNvSpPr>
            <a:spLocks noGrp="1"/>
          </p:cNvSpPr>
          <p:nvPr>
            <p:ph type="title"/>
          </p:nvPr>
        </p:nvSpPr>
        <p:spPr/>
        <p:txBody>
          <a:bodyPr/>
          <a:lstStyle/>
          <a:p>
            <a:r>
              <a:rPr lang="vi-VN" dirty="0" smtClean="0"/>
              <a:t>Một số văn bản QPPL</a:t>
            </a:r>
            <a:endParaRPr lang="en-US" dirty="0"/>
          </a:p>
        </p:txBody>
      </p:sp>
      <p:sp>
        <p:nvSpPr>
          <p:cNvPr id="4" name="Slide Number Placeholder 3"/>
          <p:cNvSpPr>
            <a:spLocks noGrp="1"/>
          </p:cNvSpPr>
          <p:nvPr>
            <p:ph type="sldNum" sz="quarter" idx="4294967295"/>
          </p:nvPr>
        </p:nvSpPr>
        <p:spPr>
          <a:xfrm>
            <a:off x="8532813" y="6237288"/>
            <a:ext cx="611187" cy="617537"/>
          </a:xfrm>
        </p:spPr>
        <p:txBody>
          <a:bodyPr/>
          <a:lstStyle/>
          <a:p>
            <a:fld id="{3E15BD7C-E074-4D4A-84C3-500EE5B9C190}" type="slidenum">
              <a:rPr lang="ru-RU" smtClean="0"/>
              <a:pPr/>
              <a:t>23</a:t>
            </a:fld>
            <a:endParaRPr lang="ru-RU" dirty="0"/>
          </a:p>
        </p:txBody>
      </p:sp>
    </p:spTree>
    <p:extLst>
      <p:ext uri="{BB962C8B-B14F-4D97-AF65-F5344CB8AC3E}">
        <p14:creationId xmlns:p14="http://schemas.microsoft.com/office/powerpoint/2010/main" val="57389235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r>
              <a:rPr lang="vi-VN" dirty="0" smtClean="0"/>
              <a:t>Sửa đổi bởi Nghị định 77/2012/NĐ-CP</a:t>
            </a:r>
          </a:p>
          <a:p>
            <a:r>
              <a:rPr lang="vi-VN" dirty="0" smtClean="0"/>
              <a:t>Văn bản hợp nhất 2207/VBHN-BTTTT</a:t>
            </a:r>
            <a:endParaRPr lang="en-US" dirty="0"/>
          </a:p>
        </p:txBody>
      </p:sp>
      <p:sp>
        <p:nvSpPr>
          <p:cNvPr id="3" name="Title 2"/>
          <p:cNvSpPr>
            <a:spLocks noGrp="1"/>
          </p:cNvSpPr>
          <p:nvPr>
            <p:ph type="title"/>
          </p:nvPr>
        </p:nvSpPr>
        <p:spPr/>
        <p:txBody>
          <a:bodyPr/>
          <a:lstStyle/>
          <a:p>
            <a:r>
              <a:rPr lang="vi-VN" dirty="0" smtClean="0"/>
              <a:t>Nghị định 90/2008/NĐ-CP</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24</a:t>
            </a:fld>
            <a:endParaRPr lang="ru-RU" dirty="0"/>
          </a:p>
        </p:txBody>
      </p:sp>
    </p:spTree>
    <p:extLst>
      <p:ext uri="{BB962C8B-B14F-4D97-AF65-F5344CB8AC3E}">
        <p14:creationId xmlns:p14="http://schemas.microsoft.com/office/powerpoint/2010/main" val="340688650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pPr>
              <a:buFont typeface="Wingdings" pitchFamily="2" charset="2"/>
              <a:buChar char="q"/>
            </a:pPr>
            <a:r>
              <a:rPr lang="vi-VN" b="1" dirty="0"/>
              <a:t>Thư rác (spam)</a:t>
            </a:r>
            <a:r>
              <a:rPr lang="vi-VN" dirty="0"/>
              <a:t> là thư điện tử, tin nhắn được gửi đến người nhận mà người nhận đó không mong muốn hoặc không có trách nhiệm phải tiếp nhận theo quy định của pháp </a:t>
            </a:r>
            <a:r>
              <a:rPr lang="vi-VN" dirty="0" smtClean="0"/>
              <a:t>luật [Đ3, K1]</a:t>
            </a:r>
            <a:endParaRPr lang="vi-VN" dirty="0"/>
          </a:p>
          <a:p>
            <a:r>
              <a:rPr lang="vi-VN" dirty="0" smtClean="0"/>
              <a:t>Thư rác  = Tin nhắn rác | Thư điện tử rác</a:t>
            </a:r>
            <a:endParaRPr lang="en-US" dirty="0"/>
          </a:p>
        </p:txBody>
      </p:sp>
      <p:sp>
        <p:nvSpPr>
          <p:cNvPr id="3" name="Title 2"/>
          <p:cNvSpPr>
            <a:spLocks noGrp="1"/>
          </p:cNvSpPr>
          <p:nvPr>
            <p:ph type="title"/>
          </p:nvPr>
        </p:nvSpPr>
        <p:spPr/>
        <p:txBody>
          <a:bodyPr/>
          <a:lstStyle/>
          <a:p>
            <a:r>
              <a:rPr lang="vi-VN" dirty="0" smtClean="0"/>
              <a:t>Khái niệm</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25</a:t>
            </a:fld>
            <a:endParaRPr lang="ru-RU" dirty="0"/>
          </a:p>
        </p:txBody>
      </p:sp>
    </p:spTree>
    <p:extLst>
      <p:ext uri="{BB962C8B-B14F-4D97-AF65-F5344CB8AC3E}">
        <p14:creationId xmlns:p14="http://schemas.microsoft.com/office/powerpoint/2010/main" val="40019775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pPr marL="0" indent="0">
              <a:buNone/>
            </a:pPr>
            <a:r>
              <a:rPr lang="vi-VN" b="1" dirty="0"/>
              <a:t>Điều 5. Phân loại thư rác</a:t>
            </a:r>
          </a:p>
          <a:p>
            <a:pPr marL="742950" indent="-742950">
              <a:buFont typeface="+mj-lt"/>
              <a:buAutoNum type="arabicPeriod"/>
            </a:pPr>
            <a:r>
              <a:rPr lang="vi-VN" dirty="0" smtClean="0"/>
              <a:t>Thư </a:t>
            </a:r>
            <a:r>
              <a:rPr lang="vi-VN" dirty="0"/>
              <a:t>điện tử, tin nhắn với mục đích lừa đảo, quấy rối hoặc phát tán virut máy tính, phần mềm gây </a:t>
            </a:r>
            <a:r>
              <a:rPr lang="vi-VN" dirty="0" smtClean="0"/>
              <a:t>hại. </a:t>
            </a:r>
            <a:endParaRPr lang="vi-VN" dirty="0"/>
          </a:p>
          <a:p>
            <a:pPr marL="742950" indent="-742950">
              <a:buFont typeface="+mj-lt"/>
              <a:buAutoNum type="arabicPeriod"/>
            </a:pPr>
            <a:r>
              <a:rPr lang="vi-VN" dirty="0" smtClean="0"/>
              <a:t>Thư </a:t>
            </a:r>
            <a:r>
              <a:rPr lang="vi-VN" dirty="0"/>
              <a:t>điện tử quảng cáo, tin nhắn quảng cáo vi phạm các nguyên tắc gửi thư điện tử quảng cáo, tin nhắn quảng </a:t>
            </a:r>
            <a:r>
              <a:rPr lang="vi-VN" dirty="0" smtClean="0"/>
              <a:t>cáo.</a:t>
            </a:r>
            <a:endParaRPr lang="en-US" dirty="0"/>
          </a:p>
        </p:txBody>
      </p:sp>
      <p:sp>
        <p:nvSpPr>
          <p:cNvPr id="3" name="Title 2"/>
          <p:cNvSpPr>
            <a:spLocks noGrp="1"/>
          </p:cNvSpPr>
          <p:nvPr>
            <p:ph type="title"/>
          </p:nvPr>
        </p:nvSpPr>
        <p:spPr/>
        <p:txBody>
          <a:bodyPr/>
          <a:lstStyle/>
          <a:p>
            <a:r>
              <a:rPr lang="vi-VN" dirty="0" smtClean="0"/>
              <a:t>Phân loại thư rác</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26</a:t>
            </a:fld>
            <a:endParaRPr lang="ru-RU" dirty="0"/>
          </a:p>
        </p:txBody>
      </p:sp>
    </p:spTree>
    <p:extLst>
      <p:ext uri="{BB962C8B-B14F-4D97-AF65-F5344CB8AC3E}">
        <p14:creationId xmlns:p14="http://schemas.microsoft.com/office/powerpoint/2010/main" val="239448749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pPr>
              <a:buFont typeface="Wingdings" pitchFamily="2" charset="2"/>
              <a:buChar char="q"/>
            </a:pPr>
            <a:r>
              <a:rPr lang="vi-VN" b="1" dirty="0" smtClean="0"/>
              <a:t>Thư </a:t>
            </a:r>
            <a:r>
              <a:rPr lang="vi-VN" b="1" dirty="0"/>
              <a:t>điện tử quảng cáo, tin nhắn quảng cáo</a:t>
            </a:r>
            <a:r>
              <a:rPr lang="vi-VN" dirty="0"/>
              <a:t> là thư điện tử, tin nhắn nhằm giới thiệu đến người tiêu dùng về các tổ chức, cá nhân hoạt động kinh doanh, hoạt động xã hội, hàng hoá, dịch vụ bao gồm cả dịch vụ có mục đích sinh lời và dịch vụ không có mục đích sinh </a:t>
            </a:r>
            <a:r>
              <a:rPr lang="vi-VN" dirty="0" smtClean="0"/>
              <a:t>lời [Đ3, K11].</a:t>
            </a:r>
            <a:endParaRPr lang="en-US" dirty="0"/>
          </a:p>
        </p:txBody>
      </p:sp>
      <p:sp>
        <p:nvSpPr>
          <p:cNvPr id="3" name="Title 2"/>
          <p:cNvSpPr>
            <a:spLocks noGrp="1"/>
          </p:cNvSpPr>
          <p:nvPr>
            <p:ph type="title"/>
          </p:nvPr>
        </p:nvSpPr>
        <p:spPr/>
        <p:txBody>
          <a:bodyPr/>
          <a:lstStyle/>
          <a:p>
            <a:r>
              <a:rPr lang="vi-VN" dirty="0" smtClean="0"/>
              <a:t>Khái niệm</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27</a:t>
            </a:fld>
            <a:endParaRPr lang="ru-RU" dirty="0"/>
          </a:p>
        </p:txBody>
      </p:sp>
    </p:spTree>
    <p:extLst>
      <p:ext uri="{BB962C8B-B14F-4D97-AF65-F5344CB8AC3E}">
        <p14:creationId xmlns:p14="http://schemas.microsoft.com/office/powerpoint/2010/main" val="425959231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10000"/>
          </a:bodyPr>
          <a:lstStyle/>
          <a:p>
            <a:pPr marL="742950" indent="-742950">
              <a:buFont typeface="+mj-lt"/>
              <a:buAutoNum type="arabicPeriod"/>
            </a:pPr>
            <a:r>
              <a:rPr lang="vi-VN" dirty="0"/>
              <a:t>Tổ chức, cá nhân </a:t>
            </a:r>
            <a:r>
              <a:rPr lang="vi-VN" b="1" dirty="0"/>
              <a:t>ngoại trừ nhà cung cấp dịch vụ quảng cáo</a:t>
            </a:r>
            <a:r>
              <a:rPr lang="vi-VN" dirty="0"/>
              <a:t> chỉ được phép gửi </a:t>
            </a:r>
            <a:r>
              <a:rPr lang="vi-VN" dirty="0" smtClean="0"/>
              <a:t>quảng </a:t>
            </a:r>
            <a:r>
              <a:rPr lang="vi-VN" dirty="0"/>
              <a:t>cáo khi có sự đồng ý trước đó của người </a:t>
            </a:r>
            <a:r>
              <a:rPr lang="vi-VN" dirty="0" smtClean="0"/>
              <a:t>nhận</a:t>
            </a:r>
          </a:p>
          <a:p>
            <a:pPr marL="742950" indent="-742950">
              <a:buFont typeface="+mj-lt"/>
              <a:buAutoNum type="arabicPeriod"/>
            </a:pPr>
            <a:r>
              <a:rPr lang="vi-VN" dirty="0" smtClean="0"/>
              <a:t>Nhà </a:t>
            </a:r>
            <a:r>
              <a:rPr lang="vi-VN" dirty="0"/>
              <a:t>cung cấp dịch vụ quảng cáo chỉ được phép gửi </a:t>
            </a:r>
            <a:r>
              <a:rPr lang="vi-VN" dirty="0" smtClean="0"/>
              <a:t>quảng </a:t>
            </a:r>
            <a:r>
              <a:rPr lang="vi-VN" dirty="0"/>
              <a:t>cáo cho đến khi người nhận từ </a:t>
            </a:r>
            <a:r>
              <a:rPr lang="vi-VN" dirty="0" smtClean="0"/>
              <a:t>chối.</a:t>
            </a:r>
          </a:p>
          <a:p>
            <a:pPr marL="742950" indent="-742950">
              <a:buFont typeface="+mj-lt"/>
              <a:buAutoNum type="arabicPeriod"/>
            </a:pPr>
            <a:r>
              <a:rPr lang="vi-VN" dirty="0" smtClean="0"/>
              <a:t>Không gửi quá </a:t>
            </a:r>
            <a:r>
              <a:rPr lang="en-US" dirty="0" smtClean="0"/>
              <a:t>1</a:t>
            </a:r>
            <a:r>
              <a:rPr lang="vi-VN" dirty="0" smtClean="0"/>
              <a:t> thư/24 giờ</a:t>
            </a:r>
          </a:p>
          <a:p>
            <a:pPr marL="742950" indent="-742950">
              <a:buFont typeface="+mj-lt"/>
              <a:buAutoNum type="arabicPeriod"/>
            </a:pPr>
            <a:r>
              <a:rPr lang="vi-VN" dirty="0" smtClean="0"/>
              <a:t>Không gửi quá </a:t>
            </a:r>
            <a:r>
              <a:rPr lang="en-US" smtClean="0"/>
              <a:t>1</a:t>
            </a:r>
            <a:r>
              <a:rPr lang="vi-VN" smtClean="0"/>
              <a:t> </a:t>
            </a:r>
            <a:r>
              <a:rPr lang="vi-VN" dirty="0" smtClean="0"/>
              <a:t>tin/24 giờ, chỉ gửi từ 7-22h.</a:t>
            </a:r>
            <a:endParaRPr lang="en-US" dirty="0"/>
          </a:p>
        </p:txBody>
      </p:sp>
      <p:sp>
        <p:nvSpPr>
          <p:cNvPr id="3" name="Title 2"/>
          <p:cNvSpPr>
            <a:spLocks noGrp="1"/>
          </p:cNvSpPr>
          <p:nvPr>
            <p:ph type="title"/>
          </p:nvPr>
        </p:nvSpPr>
        <p:spPr/>
        <p:txBody>
          <a:bodyPr/>
          <a:lstStyle/>
          <a:p>
            <a:r>
              <a:rPr lang="vi-VN" dirty="0" smtClean="0"/>
              <a:t>Điều 7. Nguyên tắc gửi quảng cáo</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28</a:t>
            </a:fld>
            <a:endParaRPr lang="ru-RU" dirty="0"/>
          </a:p>
        </p:txBody>
      </p:sp>
    </p:spTree>
    <p:extLst>
      <p:ext uri="{BB962C8B-B14F-4D97-AF65-F5344CB8AC3E}">
        <p14:creationId xmlns:p14="http://schemas.microsoft.com/office/powerpoint/2010/main" val="309091812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normAutofit/>
          </a:bodyPr>
          <a:lstStyle/>
          <a:p>
            <a:pPr marL="0" indent="0">
              <a:buNone/>
            </a:pPr>
            <a:r>
              <a:rPr lang="vi-VN" b="1" dirty="0"/>
              <a:t>Điều 8. Nguyên tắc thu thập, sử dụng địa chỉ điện tử cho mục đích quảng cáo</a:t>
            </a:r>
          </a:p>
          <a:p>
            <a:pPr marL="742950" indent="-742950">
              <a:buFont typeface="+mj-lt"/>
              <a:buAutoNum type="arabicPeriod"/>
            </a:pPr>
            <a:r>
              <a:rPr lang="vi-VN" dirty="0" smtClean="0"/>
              <a:t>Chỉ thu </a:t>
            </a:r>
            <a:r>
              <a:rPr lang="vi-VN" dirty="0"/>
              <a:t>thập </a:t>
            </a:r>
            <a:r>
              <a:rPr lang="vi-VN" dirty="0" smtClean="0"/>
              <a:t>khi </a:t>
            </a:r>
            <a:r>
              <a:rPr lang="vi-VN" dirty="0"/>
              <a:t>được sự đồng ý của người sở hữu địa </a:t>
            </a:r>
            <a:r>
              <a:rPr lang="vi-VN" dirty="0" smtClean="0"/>
              <a:t>chỉ.</a:t>
            </a:r>
            <a:endParaRPr lang="vi-VN" dirty="0"/>
          </a:p>
          <a:p>
            <a:pPr marL="742950" indent="-742950">
              <a:buFont typeface="+mj-lt"/>
              <a:buAutoNum type="arabicPeriod"/>
            </a:pPr>
            <a:r>
              <a:rPr lang="vi-VN" dirty="0" smtClean="0"/>
              <a:t>Phải </a:t>
            </a:r>
            <a:r>
              <a:rPr lang="vi-VN" dirty="0"/>
              <a:t>nêu rõ mục đích, phạm vi sử </a:t>
            </a:r>
            <a:r>
              <a:rPr lang="vi-VN" dirty="0" smtClean="0"/>
              <a:t>dụng.</a:t>
            </a:r>
            <a:endParaRPr lang="vi-VN" dirty="0"/>
          </a:p>
          <a:p>
            <a:pPr marL="742950" indent="-742950">
              <a:buFont typeface="+mj-lt"/>
              <a:buAutoNum type="arabicPeriod"/>
            </a:pPr>
            <a:r>
              <a:rPr lang="vi-VN" dirty="0" smtClean="0"/>
              <a:t>Phải </a:t>
            </a:r>
            <a:r>
              <a:rPr lang="vi-VN" dirty="0"/>
              <a:t>sử dụng </a:t>
            </a:r>
            <a:r>
              <a:rPr lang="vi-VN" dirty="0" smtClean="0"/>
              <a:t>theo </a:t>
            </a:r>
            <a:r>
              <a:rPr lang="vi-VN" dirty="0"/>
              <a:t>đúng mục đích, phạm vi </a:t>
            </a:r>
            <a:r>
              <a:rPr lang="vi-VN" dirty="0" smtClean="0"/>
              <a:t>được </a:t>
            </a:r>
            <a:r>
              <a:rPr lang="vi-VN" dirty="0"/>
              <a:t>người sở hữu </a:t>
            </a:r>
            <a:r>
              <a:rPr lang="vi-VN" dirty="0" smtClean="0"/>
              <a:t>cho </a:t>
            </a:r>
            <a:r>
              <a:rPr lang="vi-VN" dirty="0"/>
              <a:t>phép. </a:t>
            </a:r>
            <a:endParaRPr lang="en-US" dirty="0"/>
          </a:p>
        </p:txBody>
      </p:sp>
      <p:sp>
        <p:nvSpPr>
          <p:cNvPr id="3" name="Title 2"/>
          <p:cNvSpPr>
            <a:spLocks noGrp="1"/>
          </p:cNvSpPr>
          <p:nvPr>
            <p:ph type="title"/>
          </p:nvPr>
        </p:nvSpPr>
        <p:spPr/>
        <p:txBody>
          <a:bodyPr/>
          <a:lstStyle/>
          <a:p>
            <a:r>
              <a:rPr lang="vi-VN" dirty="0" smtClean="0"/>
              <a:t>Thu thập địa chỉ điện tử để quảng cáo</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29</a:t>
            </a:fld>
            <a:endParaRPr lang="ru-RU" dirty="0"/>
          </a:p>
        </p:txBody>
      </p:sp>
    </p:spTree>
    <p:extLst>
      <p:ext uri="{BB962C8B-B14F-4D97-AF65-F5344CB8AC3E}">
        <p14:creationId xmlns:p14="http://schemas.microsoft.com/office/powerpoint/2010/main" val="333025690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normAutofit/>
          </a:bodyPr>
          <a:lstStyle/>
          <a:p>
            <a:pPr marL="466725" indent="-466725">
              <a:buFont typeface="+mj-lt"/>
              <a:buAutoNum type="arabicPeriod"/>
            </a:pPr>
            <a:r>
              <a:rPr lang="vi-VN" dirty="0" smtClean="0"/>
              <a:t>Nguyễn Đình Vinh, Trần Quang Kỳ, </a:t>
            </a:r>
            <a:r>
              <a:rPr lang="vi-VN" b="1" dirty="0" smtClean="0"/>
              <a:t>Luật pháp an toàn thông tin</a:t>
            </a:r>
            <a:r>
              <a:rPr lang="vi-VN" dirty="0" smtClean="0"/>
              <a:t>, Học viện Kỹ thuật mật mã 2007</a:t>
            </a:r>
          </a:p>
          <a:p>
            <a:pPr marL="466725" indent="-466725">
              <a:buFont typeface="+mj-lt"/>
              <a:buAutoNum type="arabicPeriod"/>
            </a:pPr>
            <a:r>
              <a:rPr lang="vi-VN" dirty="0" smtClean="0"/>
              <a:t>Whitman</a:t>
            </a:r>
            <a:r>
              <a:rPr lang="vi-VN" dirty="0"/>
              <a:t>, </a:t>
            </a:r>
            <a:r>
              <a:rPr lang="vi-VN" dirty="0" smtClean="0"/>
              <a:t>Mattord, </a:t>
            </a:r>
            <a:r>
              <a:rPr lang="vi-VN" b="1" dirty="0" smtClean="0"/>
              <a:t>Principles </a:t>
            </a:r>
            <a:r>
              <a:rPr lang="vi-VN" b="1" dirty="0"/>
              <a:t>of Information Security</a:t>
            </a:r>
            <a:r>
              <a:rPr lang="vi-VN" dirty="0"/>
              <a:t> (5e), Cengage </a:t>
            </a:r>
            <a:r>
              <a:rPr lang="vi-VN" dirty="0" smtClean="0"/>
              <a:t>Learning, 2014</a:t>
            </a:r>
            <a:endParaRPr lang="en-US" b="1" dirty="0"/>
          </a:p>
        </p:txBody>
      </p:sp>
      <p:sp>
        <p:nvSpPr>
          <p:cNvPr id="3" name="Title 2"/>
          <p:cNvSpPr>
            <a:spLocks noGrp="1"/>
          </p:cNvSpPr>
          <p:nvPr>
            <p:ph type="title"/>
          </p:nvPr>
        </p:nvSpPr>
        <p:spPr/>
        <p:txBody>
          <a:bodyPr/>
          <a:lstStyle/>
          <a:p>
            <a:r>
              <a:rPr lang="vi-VN" dirty="0" smtClean="0"/>
              <a:t>Tài liệu tham khảo</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3</a:t>
            </a:fld>
            <a:endParaRPr lang="ru-RU" dirty="0"/>
          </a:p>
        </p:txBody>
      </p:sp>
    </p:spTree>
    <p:extLst>
      <p:ext uri="{BB962C8B-B14F-4D97-AF65-F5344CB8AC3E}">
        <p14:creationId xmlns:p14="http://schemas.microsoft.com/office/powerpoint/2010/main" val="59504201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nchor="ctr"/>
          <a:lstStyle/>
          <a:p>
            <a:r>
              <a:rPr lang="vi-VN" dirty="0" smtClean="0"/>
              <a:t>Phải gắn nhãn [QC], [ADV] ở đầu</a:t>
            </a:r>
          </a:p>
          <a:p>
            <a:r>
              <a:rPr lang="vi-VN" dirty="0" smtClean="0"/>
              <a:t>Có thông tin về người quảng cáo</a:t>
            </a:r>
          </a:p>
          <a:p>
            <a:r>
              <a:rPr lang="vi-VN" dirty="0" smtClean="0"/>
              <a:t>Có chức năng từ chối. Khi người nhận từ chối thì cần thông báo lại và chấm dứt việc gửi quảng cáo.</a:t>
            </a:r>
          </a:p>
          <a:p>
            <a:r>
              <a:rPr lang="vi-VN" dirty="0" smtClean="0"/>
              <a:t>Chi phí để từ chối quảng cáo phải do nhà cung cấp dịch vụ quảng cáo chịu.</a:t>
            </a:r>
          </a:p>
          <a:p>
            <a:r>
              <a:rPr lang="vi-VN" dirty="0" smtClean="0"/>
              <a:t>Cụ thể: các điều từ 9 đến 16.</a:t>
            </a:r>
            <a:endParaRPr lang="en-US" dirty="0"/>
          </a:p>
        </p:txBody>
      </p:sp>
      <p:sp>
        <p:nvSpPr>
          <p:cNvPr id="2" name="Title 1"/>
          <p:cNvSpPr>
            <a:spLocks noGrp="1"/>
          </p:cNvSpPr>
          <p:nvPr>
            <p:ph type="title"/>
          </p:nvPr>
        </p:nvSpPr>
        <p:spPr/>
        <p:txBody>
          <a:bodyPr/>
          <a:lstStyle/>
          <a:p>
            <a:r>
              <a:rPr lang="vi-VN" dirty="0" smtClean="0"/>
              <a:t>Yêu </a:t>
            </a:r>
            <a:r>
              <a:rPr lang="vi-VN" dirty="0"/>
              <a:t>cầu đối với </a:t>
            </a:r>
            <a:r>
              <a:rPr lang="vi-VN" dirty="0" smtClean="0"/>
              <a:t>gửi quảng </a:t>
            </a:r>
            <a:r>
              <a:rPr lang="vi-VN" dirty="0"/>
              <a:t>cáo</a:t>
            </a:r>
            <a:endParaRPr lang="en-US" dirty="0"/>
          </a:p>
        </p:txBody>
      </p:sp>
      <p:sp>
        <p:nvSpPr>
          <p:cNvPr id="3" name="Slide Number Placeholder 2"/>
          <p:cNvSpPr>
            <a:spLocks noGrp="1"/>
          </p:cNvSpPr>
          <p:nvPr>
            <p:ph type="sldNum" sz="quarter" idx="12"/>
          </p:nvPr>
        </p:nvSpPr>
        <p:spPr/>
        <p:txBody>
          <a:bodyPr/>
          <a:lstStyle/>
          <a:p>
            <a:fld id="{3E15BD7C-E074-4D4A-84C3-500EE5B9C190}" type="slidenum">
              <a:rPr lang="ru-RU" smtClean="0"/>
              <a:pPr/>
              <a:t>30</a:t>
            </a:fld>
            <a:endParaRPr lang="ru-RU" dirty="0"/>
          </a:p>
        </p:txBody>
      </p:sp>
    </p:spTree>
    <p:extLst>
      <p:ext uri="{BB962C8B-B14F-4D97-AF65-F5344CB8AC3E}">
        <p14:creationId xmlns:p14="http://schemas.microsoft.com/office/powerpoint/2010/main" val="333418508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normAutofit/>
          </a:bodyPr>
          <a:lstStyle/>
          <a:p>
            <a:pPr>
              <a:spcBef>
                <a:spcPts val="1800"/>
              </a:spcBef>
              <a:spcAft>
                <a:spcPts val="1800"/>
              </a:spcAft>
            </a:pPr>
            <a:r>
              <a:rPr lang="vi-VN" b="1" dirty="0"/>
              <a:t>Điều </a:t>
            </a:r>
            <a:r>
              <a:rPr lang="vi-VN" b="1" dirty="0" smtClean="0"/>
              <a:t>31-33</a:t>
            </a:r>
            <a:r>
              <a:rPr lang="vi-VN" dirty="0" smtClean="0"/>
              <a:t>. </a:t>
            </a:r>
            <a:r>
              <a:rPr lang="vi-VN" dirty="0"/>
              <a:t>Thẩm quyền xử </a:t>
            </a:r>
            <a:r>
              <a:rPr lang="vi-VN" dirty="0" smtClean="0"/>
              <a:t>phạt</a:t>
            </a:r>
          </a:p>
          <a:p>
            <a:pPr>
              <a:spcBef>
                <a:spcPts val="1800"/>
              </a:spcBef>
              <a:spcAft>
                <a:spcPts val="1800"/>
              </a:spcAft>
            </a:pPr>
            <a:r>
              <a:rPr lang="vi-VN" b="1" dirty="0" smtClean="0"/>
              <a:t>Điều 34-42</a:t>
            </a:r>
            <a:r>
              <a:rPr lang="vi-VN" dirty="0" smtClean="0"/>
              <a:t>: Mức xử phạt</a:t>
            </a:r>
            <a:endParaRPr lang="en-US" dirty="0"/>
          </a:p>
        </p:txBody>
      </p:sp>
      <p:sp>
        <p:nvSpPr>
          <p:cNvPr id="3" name="Title 2"/>
          <p:cNvSpPr>
            <a:spLocks noGrp="1"/>
          </p:cNvSpPr>
          <p:nvPr>
            <p:ph type="title"/>
          </p:nvPr>
        </p:nvSpPr>
        <p:spPr/>
        <p:txBody>
          <a:bodyPr/>
          <a:lstStyle/>
          <a:p>
            <a:r>
              <a:rPr lang="vi-VN" dirty="0" smtClean="0"/>
              <a:t>Xử phạt vi phạm hành chính</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31</a:t>
            </a:fld>
            <a:endParaRPr lang="ru-RU" dirty="0"/>
          </a:p>
        </p:txBody>
      </p:sp>
    </p:spTree>
    <p:extLst>
      <p:ext uri="{BB962C8B-B14F-4D97-AF65-F5344CB8AC3E}">
        <p14:creationId xmlns:p14="http://schemas.microsoft.com/office/powerpoint/2010/main" val="154407298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pPr>
              <a:buFont typeface="Wingdings" panose="05000000000000000000" pitchFamily="2" charset="2"/>
              <a:buChar char="q"/>
            </a:pPr>
            <a:r>
              <a:rPr lang="vi-VN" b="1" dirty="0" smtClean="0"/>
              <a:t>Điều 34</a:t>
            </a:r>
            <a:r>
              <a:rPr lang="vi-VN" dirty="0" smtClean="0"/>
              <a:t>: </a:t>
            </a:r>
            <a:r>
              <a:rPr lang="en-US" dirty="0" smtClean="0"/>
              <a:t>Trao </a:t>
            </a:r>
            <a:r>
              <a:rPr lang="en-US" dirty="0"/>
              <a:t>đổi, mua </a:t>
            </a:r>
            <a:r>
              <a:rPr lang="en-US" dirty="0" smtClean="0"/>
              <a:t>bán</a:t>
            </a:r>
            <a:r>
              <a:rPr lang="vi-VN" dirty="0" smtClean="0"/>
              <a:t>,</a:t>
            </a:r>
            <a:r>
              <a:rPr lang="en-US" dirty="0" smtClean="0"/>
              <a:t> phát </a:t>
            </a:r>
            <a:r>
              <a:rPr lang="en-US" dirty="0"/>
              <a:t>tán các phần mềm thu thập địa chỉ điện </a:t>
            </a:r>
            <a:r>
              <a:rPr lang="en-US" dirty="0" smtClean="0"/>
              <a:t>tử</a:t>
            </a:r>
            <a:r>
              <a:rPr lang="vi-VN" dirty="0" smtClean="0"/>
              <a:t>; sử dụng để thu thập trái phép: 20-40 tr.</a:t>
            </a:r>
          </a:p>
          <a:p>
            <a:pPr>
              <a:buFont typeface="Wingdings" panose="05000000000000000000" pitchFamily="2" charset="2"/>
              <a:buChar char="q"/>
            </a:pPr>
            <a:r>
              <a:rPr lang="vi-VN" b="1" dirty="0" smtClean="0"/>
              <a:t>Điều 38</a:t>
            </a:r>
            <a:r>
              <a:rPr lang="vi-VN" dirty="0" smtClean="0"/>
              <a:t>: Gửi quảng cáo khi chưa được sự đồng ý của người nhận: 20-40 tr.</a:t>
            </a:r>
          </a:p>
          <a:p>
            <a:pPr>
              <a:buFont typeface="Wingdings" panose="05000000000000000000" pitchFamily="2" charset="2"/>
              <a:buChar char="q"/>
            </a:pPr>
            <a:r>
              <a:rPr lang="vi-VN" b="1" dirty="0" smtClean="0"/>
              <a:t>Điều 39</a:t>
            </a:r>
            <a:r>
              <a:rPr lang="vi-VN" dirty="0" smtClean="0"/>
              <a:t>: Gửi quảng cáo từ máy chủ ngoài Việt Nam: 60-80 tr.</a:t>
            </a:r>
            <a:r>
              <a:rPr lang="en-US" dirty="0" smtClean="0"/>
              <a:t> </a:t>
            </a:r>
            <a:endParaRPr lang="en-US" dirty="0"/>
          </a:p>
        </p:txBody>
      </p:sp>
      <p:sp>
        <p:nvSpPr>
          <p:cNvPr id="3" name="Title 2"/>
          <p:cNvSpPr>
            <a:spLocks noGrp="1"/>
          </p:cNvSpPr>
          <p:nvPr>
            <p:ph type="title"/>
          </p:nvPr>
        </p:nvSpPr>
        <p:spPr/>
        <p:txBody>
          <a:bodyPr/>
          <a:lstStyle/>
          <a:p>
            <a:r>
              <a:rPr lang="vi-VN" dirty="0"/>
              <a:t>Xử phạt vi phạm hành chính</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32</a:t>
            </a:fld>
            <a:endParaRPr lang="ru-RU" dirty="0"/>
          </a:p>
        </p:txBody>
      </p:sp>
    </p:spTree>
    <p:extLst>
      <p:ext uri="{BB962C8B-B14F-4D97-AF65-F5344CB8AC3E}">
        <p14:creationId xmlns:p14="http://schemas.microsoft.com/office/powerpoint/2010/main" val="94003110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sz="quarter" idx="10"/>
            <p:extLst>
              <p:ext uri="{D42A27DB-BD31-4B8C-83A1-F6EECF244321}">
                <p14:modId xmlns:p14="http://schemas.microsoft.com/office/powerpoint/2010/main" val="2509268335"/>
              </p:ext>
            </p:extLst>
          </p:nvPr>
        </p:nvGraphicFramePr>
        <p:xfrm>
          <a:off x="228600" y="1143000"/>
          <a:ext cx="86106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5"/>
          <p:cNvSpPr>
            <a:spLocks noGrp="1"/>
          </p:cNvSpPr>
          <p:nvPr>
            <p:ph type="title"/>
          </p:nvPr>
        </p:nvSpPr>
        <p:spPr/>
        <p:txBody>
          <a:bodyPr/>
          <a:lstStyle/>
          <a:p>
            <a:r>
              <a:rPr lang="vi-VN" dirty="0" smtClean="0"/>
              <a:t>Một số văn bản QPPL</a:t>
            </a:r>
            <a:endParaRPr lang="en-US" dirty="0"/>
          </a:p>
        </p:txBody>
      </p:sp>
      <p:sp>
        <p:nvSpPr>
          <p:cNvPr id="4" name="Slide Number Placeholder 3"/>
          <p:cNvSpPr>
            <a:spLocks noGrp="1"/>
          </p:cNvSpPr>
          <p:nvPr>
            <p:ph type="sldNum" sz="quarter" idx="4294967295"/>
          </p:nvPr>
        </p:nvSpPr>
        <p:spPr>
          <a:xfrm>
            <a:off x="8532813" y="6237288"/>
            <a:ext cx="611187" cy="617537"/>
          </a:xfrm>
        </p:spPr>
        <p:txBody>
          <a:bodyPr/>
          <a:lstStyle/>
          <a:p>
            <a:fld id="{3E15BD7C-E074-4D4A-84C3-500EE5B9C190}" type="slidenum">
              <a:rPr lang="ru-RU" smtClean="0"/>
              <a:pPr/>
              <a:t>33</a:t>
            </a:fld>
            <a:endParaRPr lang="ru-RU" dirty="0"/>
          </a:p>
        </p:txBody>
      </p:sp>
    </p:spTree>
    <p:extLst>
      <p:ext uri="{BB962C8B-B14F-4D97-AF65-F5344CB8AC3E}">
        <p14:creationId xmlns:p14="http://schemas.microsoft.com/office/powerpoint/2010/main" val="372417977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lnSpcReduction="10000"/>
          </a:bodyPr>
          <a:lstStyle/>
          <a:p>
            <a:pPr marL="857250" indent="-857250">
              <a:buFont typeface="+mj-lt"/>
              <a:buAutoNum type="romanUcPeriod"/>
            </a:pPr>
            <a:r>
              <a:rPr lang="vi-VN" dirty="0" smtClean="0"/>
              <a:t>Những quy định chung</a:t>
            </a:r>
          </a:p>
          <a:p>
            <a:pPr marL="857250" indent="-857250">
              <a:buFont typeface="+mj-lt"/>
              <a:buAutoNum type="romanUcPeriod"/>
            </a:pPr>
            <a:r>
              <a:rPr lang="vi-VN" dirty="0" smtClean="0"/>
              <a:t>Quản lý, cung cấp và sử dụng dịch vụ Internet, tài nguyên Internet</a:t>
            </a:r>
          </a:p>
          <a:p>
            <a:pPr marL="857250" indent="-857250">
              <a:buFont typeface="+mj-lt"/>
              <a:buAutoNum type="romanUcPeriod"/>
            </a:pPr>
            <a:r>
              <a:rPr lang="vi-VN" dirty="0" smtClean="0"/>
              <a:t>Quản lý, cung cấp và sử dụng thông tin trên mạng</a:t>
            </a:r>
          </a:p>
          <a:p>
            <a:pPr marL="857250" indent="-857250">
              <a:buFont typeface="+mj-lt"/>
              <a:buAutoNum type="romanUcPeriod"/>
            </a:pPr>
            <a:r>
              <a:rPr lang="vi-VN" dirty="0" smtClean="0"/>
              <a:t>Trò chơi điện tử trên mạng</a:t>
            </a:r>
          </a:p>
          <a:p>
            <a:pPr marL="857250" indent="-857250">
              <a:buFont typeface="+mj-lt"/>
              <a:buAutoNum type="romanUcPeriod"/>
            </a:pPr>
            <a:r>
              <a:rPr lang="vi-VN" dirty="0" smtClean="0"/>
              <a:t>Đảm bảo an toàn thông tin và an ninh thông tin trên mạng</a:t>
            </a:r>
          </a:p>
          <a:p>
            <a:pPr marL="857250" indent="-857250">
              <a:buFont typeface="+mj-lt"/>
              <a:buAutoNum type="romanUcPeriod"/>
            </a:pPr>
            <a:r>
              <a:rPr lang="vi-VN" dirty="0" smtClean="0"/>
              <a:t>Điều khoản thi hành</a:t>
            </a:r>
            <a:endParaRPr lang="vi-VN" dirty="0"/>
          </a:p>
        </p:txBody>
      </p:sp>
      <p:sp>
        <p:nvSpPr>
          <p:cNvPr id="3" name="Title 2"/>
          <p:cNvSpPr>
            <a:spLocks noGrp="1"/>
          </p:cNvSpPr>
          <p:nvPr>
            <p:ph type="title"/>
          </p:nvPr>
        </p:nvSpPr>
        <p:spPr/>
        <p:txBody>
          <a:bodyPr/>
          <a:lstStyle/>
          <a:p>
            <a:r>
              <a:rPr lang="vi-VN" dirty="0"/>
              <a:t>Nghị định </a:t>
            </a:r>
            <a:r>
              <a:rPr lang="vi-VN" dirty="0" smtClean="0"/>
              <a:t>72/2013: 6 chương, 46 điều</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34</a:t>
            </a:fld>
            <a:endParaRPr lang="ru-RU" dirty="0"/>
          </a:p>
        </p:txBody>
      </p:sp>
    </p:spTree>
    <p:extLst>
      <p:ext uri="{BB962C8B-B14F-4D97-AF65-F5344CB8AC3E}">
        <p14:creationId xmlns:p14="http://schemas.microsoft.com/office/powerpoint/2010/main" val="119444658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normAutofit/>
          </a:bodyPr>
          <a:lstStyle/>
          <a:p>
            <a:pPr>
              <a:buFont typeface="Wingdings" pitchFamily="2" charset="2"/>
              <a:buChar char="q"/>
            </a:pPr>
            <a:r>
              <a:rPr lang="vi-VN" b="1" dirty="0" smtClean="0"/>
              <a:t>Thông </a:t>
            </a:r>
            <a:r>
              <a:rPr lang="vi-VN" b="1" dirty="0"/>
              <a:t>tin tổng hợp</a:t>
            </a:r>
            <a:r>
              <a:rPr lang="vi-VN" dirty="0"/>
              <a:t> là thông tin được tổng hợp từ nhiều nguồn thông </a:t>
            </a:r>
            <a:r>
              <a:rPr lang="vi-VN" dirty="0" smtClean="0"/>
              <a:t>tin về </a:t>
            </a:r>
            <a:r>
              <a:rPr lang="vi-VN" dirty="0"/>
              <a:t>một hoặc nhiều lĩnh vực chính trị, kinh tế, văn hóa, xã hội</a:t>
            </a:r>
            <a:r>
              <a:rPr lang="vi-VN" dirty="0" smtClean="0"/>
              <a:t>.</a:t>
            </a:r>
          </a:p>
          <a:p>
            <a:pPr>
              <a:buFont typeface="Wingdings" pitchFamily="2" charset="2"/>
              <a:buChar char="q"/>
            </a:pPr>
            <a:r>
              <a:rPr lang="vi-VN" b="1" dirty="0" smtClean="0"/>
              <a:t>Trang </a:t>
            </a:r>
            <a:r>
              <a:rPr lang="vi-VN" b="1" dirty="0"/>
              <a:t>thông tin điện tử</a:t>
            </a:r>
            <a:r>
              <a:rPr lang="vi-VN" dirty="0"/>
              <a:t> (website) là hệ thống thông </a:t>
            </a:r>
            <a:r>
              <a:rPr lang="vi-VN" dirty="0" smtClean="0"/>
              <a:t>tin </a:t>
            </a:r>
            <a:r>
              <a:rPr lang="vi-VN" dirty="0"/>
              <a:t>dùng </a:t>
            </a:r>
            <a:r>
              <a:rPr lang="vi-VN" dirty="0" smtClean="0"/>
              <a:t>cho việc </a:t>
            </a:r>
            <a:r>
              <a:rPr lang="vi-VN" dirty="0"/>
              <a:t>cung cấp và sử dụng thông tin trên Internet.</a:t>
            </a:r>
            <a:endParaRPr lang="en-US" dirty="0"/>
          </a:p>
        </p:txBody>
      </p:sp>
      <p:sp>
        <p:nvSpPr>
          <p:cNvPr id="3" name="Title 2"/>
          <p:cNvSpPr>
            <a:spLocks noGrp="1"/>
          </p:cNvSpPr>
          <p:nvPr>
            <p:ph type="title"/>
          </p:nvPr>
        </p:nvSpPr>
        <p:spPr/>
        <p:txBody>
          <a:bodyPr/>
          <a:lstStyle/>
          <a:p>
            <a:r>
              <a:rPr lang="vi-VN" dirty="0" smtClean="0"/>
              <a:t>Khái niệm (Điều 3)</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35</a:t>
            </a:fld>
            <a:endParaRPr lang="ru-RU" dirty="0"/>
          </a:p>
        </p:txBody>
      </p:sp>
    </p:spTree>
    <p:extLst>
      <p:ext uri="{BB962C8B-B14F-4D97-AF65-F5344CB8AC3E}">
        <p14:creationId xmlns:p14="http://schemas.microsoft.com/office/powerpoint/2010/main" val="350775824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pPr>
              <a:buFont typeface="Wingdings" pitchFamily="2" charset="2"/>
              <a:buChar char="q"/>
            </a:pPr>
            <a:r>
              <a:rPr lang="vi-VN" b="1" dirty="0" smtClean="0"/>
              <a:t>Mạng </a:t>
            </a:r>
            <a:r>
              <a:rPr lang="vi-VN" b="1" dirty="0"/>
              <a:t>xã hội </a:t>
            </a:r>
            <a:r>
              <a:rPr lang="vi-VN" dirty="0"/>
              <a:t>(social network) là hệ thống thông tin cung cấp cho cộng đồng người sử dụng mạng các dịch vụ lưu trữ, cung cấp, sử dụng, tìm kiếm, chia sẻ và trao đổi thông tin với nhau, bao gồm dịch vụ tạo trang thông tin điện tử cá nhân, diễn đàn (forum), trò chuyện (chat) trực tuyến, chia sẻ âm thanh, hình ảnh và các hình thức dịch vụ tương tự khác.</a:t>
            </a:r>
            <a:endParaRPr lang="en-US" dirty="0"/>
          </a:p>
        </p:txBody>
      </p:sp>
      <p:sp>
        <p:nvSpPr>
          <p:cNvPr id="3" name="Title 2"/>
          <p:cNvSpPr>
            <a:spLocks noGrp="1"/>
          </p:cNvSpPr>
          <p:nvPr>
            <p:ph type="title"/>
          </p:nvPr>
        </p:nvSpPr>
        <p:spPr/>
        <p:txBody>
          <a:bodyPr/>
          <a:lstStyle/>
          <a:p>
            <a:r>
              <a:rPr lang="vi-VN" dirty="0" smtClean="0"/>
              <a:t>Khái niệm (Điều 3)</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36</a:t>
            </a:fld>
            <a:endParaRPr lang="ru-RU" dirty="0"/>
          </a:p>
        </p:txBody>
      </p:sp>
    </p:spTree>
    <p:extLst>
      <p:ext uri="{BB962C8B-B14F-4D97-AF65-F5344CB8AC3E}">
        <p14:creationId xmlns:p14="http://schemas.microsoft.com/office/powerpoint/2010/main" val="147926027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pPr>
              <a:buFont typeface="Wingdings" pitchFamily="2" charset="2"/>
              <a:buChar char="q"/>
            </a:pPr>
            <a:r>
              <a:rPr lang="vi-VN" b="1" dirty="0" smtClean="0"/>
              <a:t>Điều 20: Phân loại trang thông tin điện tử</a:t>
            </a:r>
          </a:p>
          <a:p>
            <a:pPr marL="742950" indent="-742950">
              <a:buFont typeface="+mj-lt"/>
              <a:buAutoNum type="arabicPeriod"/>
            </a:pPr>
            <a:r>
              <a:rPr lang="vi-VN" dirty="0" smtClean="0"/>
              <a:t>Báo điện tử</a:t>
            </a:r>
          </a:p>
          <a:p>
            <a:pPr marL="742950" indent="-742950">
              <a:buFont typeface="+mj-lt"/>
              <a:buAutoNum type="arabicPeriod"/>
            </a:pPr>
            <a:r>
              <a:rPr lang="vi-VN" dirty="0" smtClean="0"/>
              <a:t>Trang thông tin điện tử tổng hợp</a:t>
            </a:r>
          </a:p>
          <a:p>
            <a:pPr marL="742950" indent="-742950">
              <a:buFont typeface="+mj-lt"/>
              <a:buAutoNum type="arabicPeriod"/>
            </a:pPr>
            <a:r>
              <a:rPr lang="vi-VN" dirty="0" smtClean="0"/>
              <a:t>Trang thông tin điện tử nội bộ</a:t>
            </a:r>
          </a:p>
          <a:p>
            <a:pPr marL="742950" indent="-742950">
              <a:buFont typeface="+mj-lt"/>
              <a:buAutoNum type="arabicPeriod"/>
            </a:pPr>
            <a:r>
              <a:rPr lang="vi-VN" dirty="0" smtClean="0"/>
              <a:t>Trang thông tin điện tử cá nhân</a:t>
            </a:r>
          </a:p>
          <a:p>
            <a:pPr marL="742950" indent="-742950">
              <a:buFont typeface="+mj-lt"/>
              <a:buAutoNum type="arabicPeriod"/>
            </a:pPr>
            <a:r>
              <a:rPr lang="vi-VN" dirty="0" smtClean="0"/>
              <a:t>Trang thông tin điện tử ứng dụng chuyên ngành</a:t>
            </a:r>
            <a:endParaRPr lang="en-US" dirty="0"/>
          </a:p>
        </p:txBody>
      </p:sp>
      <p:sp>
        <p:nvSpPr>
          <p:cNvPr id="3" name="Title 2"/>
          <p:cNvSpPr>
            <a:spLocks noGrp="1"/>
          </p:cNvSpPr>
          <p:nvPr>
            <p:ph type="title"/>
          </p:nvPr>
        </p:nvSpPr>
        <p:spPr/>
        <p:txBody>
          <a:bodyPr/>
          <a:lstStyle/>
          <a:p>
            <a:r>
              <a:rPr lang="vi-VN" dirty="0" smtClean="0"/>
              <a:t>Phân loại trang thông tin điện tử</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37</a:t>
            </a:fld>
            <a:endParaRPr lang="ru-RU" dirty="0"/>
          </a:p>
        </p:txBody>
      </p:sp>
    </p:spTree>
    <p:extLst>
      <p:ext uri="{BB962C8B-B14F-4D97-AF65-F5344CB8AC3E}">
        <p14:creationId xmlns:p14="http://schemas.microsoft.com/office/powerpoint/2010/main" val="319899572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pPr>
              <a:buFont typeface="Wingdings" pitchFamily="2" charset="2"/>
              <a:buChar char="q"/>
            </a:pPr>
            <a:r>
              <a:rPr lang="vi-VN" b="1" dirty="0"/>
              <a:t>Trang thông tin điện tử cá nhân</a:t>
            </a:r>
            <a:r>
              <a:rPr lang="vi-VN" dirty="0"/>
              <a:t> là trang thông tin điện tử do cá nhân thiết lập hoặc thiết lập thông qua việc sử dụng dịch vụ mạng xã hội để cung cấp, trao đổi thông tin của chính cá nhân đó, không đại diện cho tổ chức hoặc cá nhân khác và </a:t>
            </a:r>
            <a:r>
              <a:rPr lang="vi-VN" dirty="0">
                <a:solidFill>
                  <a:srgbClr val="FF0000"/>
                </a:solidFill>
              </a:rPr>
              <a:t>không cung cấp thông tin tổng </a:t>
            </a:r>
            <a:r>
              <a:rPr lang="vi-VN" dirty="0" smtClean="0">
                <a:solidFill>
                  <a:srgbClr val="FF0000"/>
                </a:solidFill>
              </a:rPr>
              <a:t>hợp</a:t>
            </a:r>
          </a:p>
          <a:p>
            <a:r>
              <a:rPr lang="vi-VN" dirty="0" smtClean="0"/>
              <a:t>Trang thông tin điện tử cá nhân KHÔNG phải cấp phép [TT09, Đ2, K1]</a:t>
            </a:r>
            <a:endParaRPr lang="en-US" dirty="0"/>
          </a:p>
        </p:txBody>
      </p:sp>
      <p:sp>
        <p:nvSpPr>
          <p:cNvPr id="3" name="Title 2"/>
          <p:cNvSpPr>
            <a:spLocks noGrp="1"/>
          </p:cNvSpPr>
          <p:nvPr>
            <p:ph type="title"/>
          </p:nvPr>
        </p:nvSpPr>
        <p:spPr/>
        <p:txBody>
          <a:bodyPr/>
          <a:lstStyle/>
          <a:p>
            <a:r>
              <a:rPr lang="vi-VN" dirty="0" smtClean="0"/>
              <a:t>Phân loại trang thông tin điện tử</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38</a:t>
            </a:fld>
            <a:endParaRPr lang="ru-RU" dirty="0"/>
          </a:p>
        </p:txBody>
      </p:sp>
    </p:spTree>
    <p:extLst>
      <p:ext uri="{BB962C8B-B14F-4D97-AF65-F5344CB8AC3E}">
        <p14:creationId xmlns:p14="http://schemas.microsoft.com/office/powerpoint/2010/main" val="245971523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normAutofit/>
          </a:bodyPr>
          <a:lstStyle/>
          <a:p>
            <a:pPr>
              <a:buFont typeface="Wingdings" pitchFamily="2" charset="2"/>
              <a:buChar char="q"/>
            </a:pPr>
            <a:r>
              <a:rPr lang="vi-VN" b="1" dirty="0" smtClean="0"/>
              <a:t>Trang </a:t>
            </a:r>
            <a:r>
              <a:rPr lang="vi-VN" b="1" dirty="0"/>
              <a:t>thông tin điện tử tổng</a:t>
            </a:r>
            <a:r>
              <a:rPr lang="vi-VN" dirty="0"/>
              <a:t> hợp là trang thông tin điện tử của cơ quan, tổ chức, doanh nghiệp cung cấp thông tin tổng hợp trên cơ sở trích dẫn nguyên văn, chính xác nguồn tin chính thức và ghi rõ tên tác giả hoặc tên cơ quan của nguồn tin chính thức, thời gian đã đăng, phát thông </a:t>
            </a:r>
            <a:r>
              <a:rPr lang="vi-VN" dirty="0" smtClean="0"/>
              <a:t>tin </a:t>
            </a:r>
            <a:r>
              <a:rPr lang="vi-VN" dirty="0"/>
              <a:t>đó</a:t>
            </a:r>
            <a:r>
              <a:rPr lang="vi-VN" dirty="0" smtClean="0"/>
              <a:t>.</a:t>
            </a:r>
          </a:p>
        </p:txBody>
      </p:sp>
      <p:sp>
        <p:nvSpPr>
          <p:cNvPr id="3" name="Title 2"/>
          <p:cNvSpPr>
            <a:spLocks noGrp="1"/>
          </p:cNvSpPr>
          <p:nvPr>
            <p:ph type="title"/>
          </p:nvPr>
        </p:nvSpPr>
        <p:spPr/>
        <p:txBody>
          <a:bodyPr/>
          <a:lstStyle/>
          <a:p>
            <a:r>
              <a:rPr lang="vi-VN" dirty="0"/>
              <a:t>Phân loại trang thông tin điện tử</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39</a:t>
            </a:fld>
            <a:endParaRPr lang="ru-RU" dirty="0"/>
          </a:p>
        </p:txBody>
      </p:sp>
    </p:spTree>
    <p:extLst>
      <p:ext uri="{BB962C8B-B14F-4D97-AF65-F5344CB8AC3E}">
        <p14:creationId xmlns:p14="http://schemas.microsoft.com/office/powerpoint/2010/main" val="398711952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3754295921"/>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0922240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normAutofit/>
          </a:bodyPr>
          <a:lstStyle/>
          <a:p>
            <a:r>
              <a:rPr lang="vi-VN" dirty="0" smtClean="0"/>
              <a:t>Trang thông tin điện tử tổng hợp </a:t>
            </a:r>
            <a:r>
              <a:rPr lang="vi-VN" dirty="0" smtClean="0">
                <a:solidFill>
                  <a:srgbClr val="FF0000"/>
                </a:solidFill>
              </a:rPr>
              <a:t>PHẢI cấp phép</a:t>
            </a:r>
            <a:r>
              <a:rPr lang="vi-VN" dirty="0"/>
              <a:t> [TT09, Đ2, K1</a:t>
            </a:r>
            <a:r>
              <a:rPr lang="vi-VN" dirty="0" smtClean="0"/>
              <a:t>]</a:t>
            </a:r>
          </a:p>
          <a:p>
            <a:r>
              <a:rPr lang="vi-VN" dirty="0" smtClean="0"/>
              <a:t>Chỉ được phép đăng lại tin, </a:t>
            </a:r>
            <a:r>
              <a:rPr lang="vi-VN" dirty="0" smtClean="0">
                <a:solidFill>
                  <a:srgbClr val="FF0000"/>
                </a:solidFill>
              </a:rPr>
              <a:t>không được phép đăng lại phần bình</a:t>
            </a:r>
            <a:r>
              <a:rPr lang="vi-VN" dirty="0" smtClean="0"/>
              <a:t> luận của độc giả [TT09, Đ2, K4]</a:t>
            </a:r>
          </a:p>
          <a:p>
            <a:r>
              <a:rPr lang="vi-VN" dirty="0" smtClean="0"/>
              <a:t>Có </a:t>
            </a:r>
            <a:r>
              <a:rPr lang="vi-VN" dirty="0"/>
              <a:t>ít nhất 01 hệ thống máy chủ đặt tại Việt </a:t>
            </a:r>
            <a:r>
              <a:rPr lang="vi-VN" dirty="0" smtClean="0"/>
              <a:t>Nam</a:t>
            </a:r>
            <a:endParaRPr lang="en-US" dirty="0"/>
          </a:p>
        </p:txBody>
      </p:sp>
      <p:sp>
        <p:nvSpPr>
          <p:cNvPr id="3" name="Title 2"/>
          <p:cNvSpPr>
            <a:spLocks noGrp="1"/>
          </p:cNvSpPr>
          <p:nvPr>
            <p:ph type="title"/>
          </p:nvPr>
        </p:nvSpPr>
        <p:spPr/>
        <p:txBody>
          <a:bodyPr/>
          <a:lstStyle/>
          <a:p>
            <a:r>
              <a:rPr lang="vi-VN" dirty="0"/>
              <a:t>Phân loại trang thông tin điện tử</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40</a:t>
            </a:fld>
            <a:endParaRPr lang="ru-RU" dirty="0"/>
          </a:p>
        </p:txBody>
      </p:sp>
    </p:spTree>
    <p:extLst>
      <p:ext uri="{BB962C8B-B14F-4D97-AF65-F5344CB8AC3E}">
        <p14:creationId xmlns:p14="http://schemas.microsoft.com/office/powerpoint/2010/main" val="13775342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r>
              <a:rPr lang="vi-VN" dirty="0" smtClean="0"/>
              <a:t>Thiết lập mạng xã hội phải cấp phép</a:t>
            </a:r>
          </a:p>
          <a:p>
            <a:r>
              <a:rPr lang="vi-VN" dirty="0" smtClean="0"/>
              <a:t>Người </a:t>
            </a:r>
            <a:r>
              <a:rPr lang="vi-VN" dirty="0"/>
              <a:t>sử dụng dịch vụ mạng xã </a:t>
            </a:r>
            <a:r>
              <a:rPr lang="vi-VN" dirty="0" smtClean="0"/>
              <a:t>hội chịu </a:t>
            </a:r>
            <a:r>
              <a:rPr lang="vi-VN" dirty="0"/>
              <a:t>trách nhiệm về nội dung thông tin do mình </a:t>
            </a:r>
            <a:r>
              <a:rPr lang="vi-VN" dirty="0">
                <a:solidFill>
                  <a:srgbClr val="FF0000"/>
                </a:solidFill>
              </a:rPr>
              <a:t>lưu trữ, cung cấp, truyền đưa</a:t>
            </a:r>
            <a:r>
              <a:rPr lang="vi-VN" dirty="0"/>
              <a:t> trên mạng xã hội, </a:t>
            </a:r>
            <a:r>
              <a:rPr lang="vi-VN" dirty="0">
                <a:solidFill>
                  <a:srgbClr val="FF0000"/>
                </a:solidFill>
              </a:rPr>
              <a:t>phát tán</a:t>
            </a:r>
            <a:r>
              <a:rPr lang="vi-VN" dirty="0"/>
              <a:t> thông tin qua đường liên kết trực tiếp do mình thiết </a:t>
            </a:r>
            <a:r>
              <a:rPr lang="vi-VN" dirty="0" smtClean="0"/>
              <a:t>lập</a:t>
            </a:r>
            <a:endParaRPr lang="en-US" dirty="0"/>
          </a:p>
        </p:txBody>
      </p:sp>
      <p:sp>
        <p:nvSpPr>
          <p:cNvPr id="3" name="Title 2"/>
          <p:cNvSpPr>
            <a:spLocks noGrp="1"/>
          </p:cNvSpPr>
          <p:nvPr>
            <p:ph type="title"/>
          </p:nvPr>
        </p:nvSpPr>
        <p:spPr/>
        <p:txBody>
          <a:bodyPr/>
          <a:lstStyle/>
          <a:p>
            <a:r>
              <a:rPr lang="vi-VN" dirty="0" smtClean="0"/>
              <a:t>Mạng xã hội</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41</a:t>
            </a:fld>
            <a:endParaRPr lang="ru-RU" dirty="0"/>
          </a:p>
        </p:txBody>
      </p:sp>
    </p:spTree>
    <p:extLst>
      <p:ext uri="{BB962C8B-B14F-4D97-AF65-F5344CB8AC3E}">
        <p14:creationId xmlns:p14="http://schemas.microsoft.com/office/powerpoint/2010/main" val="279398265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sz="quarter" idx="10"/>
            <p:extLst>
              <p:ext uri="{D42A27DB-BD31-4B8C-83A1-F6EECF244321}">
                <p14:modId xmlns:p14="http://schemas.microsoft.com/office/powerpoint/2010/main" val="3109158936"/>
              </p:ext>
            </p:extLst>
          </p:nvPr>
        </p:nvGraphicFramePr>
        <p:xfrm>
          <a:off x="228600" y="1143000"/>
          <a:ext cx="86106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5"/>
          <p:cNvSpPr>
            <a:spLocks noGrp="1"/>
          </p:cNvSpPr>
          <p:nvPr>
            <p:ph type="title"/>
          </p:nvPr>
        </p:nvSpPr>
        <p:spPr/>
        <p:txBody>
          <a:bodyPr/>
          <a:lstStyle/>
          <a:p>
            <a:r>
              <a:rPr lang="vi-VN" dirty="0" smtClean="0"/>
              <a:t>Một số văn bản QPPL</a:t>
            </a:r>
            <a:endParaRPr lang="en-US" dirty="0"/>
          </a:p>
        </p:txBody>
      </p:sp>
      <p:sp>
        <p:nvSpPr>
          <p:cNvPr id="4" name="Slide Number Placeholder 3"/>
          <p:cNvSpPr>
            <a:spLocks noGrp="1"/>
          </p:cNvSpPr>
          <p:nvPr>
            <p:ph type="sldNum" sz="quarter" idx="4294967295"/>
          </p:nvPr>
        </p:nvSpPr>
        <p:spPr>
          <a:xfrm>
            <a:off x="8532813" y="6237288"/>
            <a:ext cx="611187" cy="617537"/>
          </a:xfrm>
        </p:spPr>
        <p:txBody>
          <a:bodyPr/>
          <a:lstStyle/>
          <a:p>
            <a:fld id="{3E15BD7C-E074-4D4A-84C3-500EE5B9C190}" type="slidenum">
              <a:rPr lang="ru-RU" smtClean="0"/>
              <a:pPr/>
              <a:t>42</a:t>
            </a:fld>
            <a:endParaRPr lang="ru-RU" dirty="0"/>
          </a:p>
        </p:txBody>
      </p:sp>
    </p:spTree>
    <p:extLst>
      <p:ext uri="{BB962C8B-B14F-4D97-AF65-F5344CB8AC3E}">
        <p14:creationId xmlns:p14="http://schemas.microsoft.com/office/powerpoint/2010/main" val="392955111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defRPr/>
            </a:pPr>
            <a:r>
              <a:rPr lang="vi-VN" dirty="0"/>
              <a:t>Cấu trúc Luật giao dịch điện tử</a:t>
            </a:r>
            <a:endParaRPr lang="ru-RU" dirty="0" smtClean="0"/>
          </a:p>
        </p:txBody>
      </p:sp>
      <p:sp>
        <p:nvSpPr>
          <p:cNvPr id="5" name="Slide Number Placeholder 4"/>
          <p:cNvSpPr>
            <a:spLocks noGrp="1"/>
          </p:cNvSpPr>
          <p:nvPr>
            <p:ph type="sldNum" sz="quarter" idx="12"/>
          </p:nvPr>
        </p:nvSpPr>
        <p:spPr/>
        <p:txBody>
          <a:bodyPr/>
          <a:lstStyle/>
          <a:p>
            <a:fld id="{3E15BD7C-E074-4D4A-84C3-500EE5B9C190}" type="slidenum">
              <a:rPr lang="ru-RU" smtClean="0"/>
              <a:pPr/>
              <a:t>43</a:t>
            </a:fld>
            <a:endParaRPr lang="ru-RU" dirty="0"/>
          </a:p>
        </p:txBody>
      </p:sp>
      <p:sp>
        <p:nvSpPr>
          <p:cNvPr id="3" name="Content Placeholder 2"/>
          <p:cNvSpPr>
            <a:spLocks noGrp="1"/>
          </p:cNvSpPr>
          <p:nvPr>
            <p:ph sz="quarter" idx="13"/>
          </p:nvPr>
        </p:nvSpPr>
        <p:spPr/>
        <p:txBody>
          <a:bodyPr>
            <a:normAutofit fontScale="92500" lnSpcReduction="10000"/>
          </a:bodyPr>
          <a:lstStyle/>
          <a:p>
            <a:pPr marL="457200" indent="-457200">
              <a:buFont typeface="+mj-lt"/>
              <a:buAutoNum type="arabicPeriod"/>
            </a:pPr>
            <a:r>
              <a:rPr lang="vi-VN" dirty="0" smtClean="0"/>
              <a:t>Những </a:t>
            </a:r>
            <a:r>
              <a:rPr lang="vi-VN" dirty="0"/>
              <a:t>quy định chung;</a:t>
            </a:r>
          </a:p>
          <a:p>
            <a:pPr marL="457200" indent="-457200">
              <a:buFont typeface="+mj-lt"/>
              <a:buAutoNum type="arabicPeriod"/>
            </a:pPr>
            <a:r>
              <a:rPr lang="vi-VN" dirty="0" smtClean="0"/>
              <a:t>Thông </a:t>
            </a:r>
            <a:r>
              <a:rPr lang="vi-VN" dirty="0"/>
              <a:t>điệp dữ liệu;</a:t>
            </a:r>
          </a:p>
          <a:p>
            <a:pPr marL="457200" indent="-457200">
              <a:buFont typeface="+mj-lt"/>
              <a:buAutoNum type="arabicPeriod"/>
            </a:pPr>
            <a:r>
              <a:rPr lang="vi-VN" dirty="0" smtClean="0"/>
              <a:t>Chữ </a:t>
            </a:r>
            <a:r>
              <a:rPr lang="vi-VN" dirty="0"/>
              <a:t>ký điện tử và chứng thực chữ ký điện tử;</a:t>
            </a:r>
          </a:p>
          <a:p>
            <a:pPr marL="457200" indent="-457200">
              <a:buFont typeface="+mj-lt"/>
              <a:buAutoNum type="arabicPeriod"/>
            </a:pPr>
            <a:r>
              <a:rPr lang="vi-VN" dirty="0" smtClean="0"/>
              <a:t>Giao </a:t>
            </a:r>
            <a:r>
              <a:rPr lang="vi-VN" dirty="0"/>
              <a:t>kết và thực hiện hợp đồng điện tử;</a:t>
            </a:r>
          </a:p>
          <a:p>
            <a:pPr marL="457200" indent="-457200">
              <a:buFont typeface="+mj-lt"/>
              <a:buAutoNum type="arabicPeriod"/>
            </a:pPr>
            <a:r>
              <a:rPr lang="vi-VN" dirty="0" smtClean="0"/>
              <a:t>Giao </a:t>
            </a:r>
            <a:r>
              <a:rPr lang="vi-VN" dirty="0"/>
              <a:t>dịch điện tử của cơ quan nhà nước;</a:t>
            </a:r>
          </a:p>
          <a:p>
            <a:pPr marL="457200" indent="-457200">
              <a:buFont typeface="+mj-lt"/>
              <a:buAutoNum type="arabicPeriod"/>
            </a:pPr>
            <a:r>
              <a:rPr lang="vi-VN" dirty="0" smtClean="0"/>
              <a:t>An </a:t>
            </a:r>
            <a:r>
              <a:rPr lang="vi-VN" dirty="0"/>
              <a:t>ninh, an toàn, bảo vệ, bảo mật trong giao dịch điện tử;</a:t>
            </a:r>
          </a:p>
          <a:p>
            <a:pPr marL="457200" indent="-457200">
              <a:buFont typeface="+mj-lt"/>
              <a:buAutoNum type="arabicPeriod"/>
            </a:pPr>
            <a:r>
              <a:rPr lang="vi-VN" dirty="0" smtClean="0"/>
              <a:t>Giải </a:t>
            </a:r>
            <a:r>
              <a:rPr lang="vi-VN" dirty="0"/>
              <a:t>quyết tranh chấp và xử lý vi phạm;</a:t>
            </a:r>
          </a:p>
          <a:p>
            <a:pPr marL="457200" indent="-457200">
              <a:buFont typeface="+mj-lt"/>
              <a:buAutoNum type="arabicPeriod"/>
            </a:pPr>
            <a:r>
              <a:rPr lang="vi-VN" dirty="0" smtClean="0"/>
              <a:t>Điều </a:t>
            </a:r>
            <a:r>
              <a:rPr lang="vi-VN" dirty="0"/>
              <a:t>khoản thi hành</a:t>
            </a:r>
            <a:r>
              <a:rPr lang="vi-VN" dirty="0" smtClean="0"/>
              <a:t>.</a:t>
            </a:r>
            <a:endParaRPr lang="en-US" dirty="0"/>
          </a:p>
        </p:txBody>
      </p:sp>
    </p:spTree>
    <p:extLst>
      <p:ext uri="{BB962C8B-B14F-4D97-AF65-F5344CB8AC3E}">
        <p14:creationId xmlns:p14="http://schemas.microsoft.com/office/powerpoint/2010/main" val="106285614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anim calcmode="lin" valueType="num">
                                      <p:cBhvr>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1000"/>
                                        <p:tgtEl>
                                          <p:spTgt spid="3">
                                            <p:txEl>
                                              <p:pRg st="5" end="5"/>
                                            </p:txEl>
                                          </p:spTgt>
                                        </p:tgtEl>
                                      </p:cBhvr>
                                    </p:animEffect>
                                    <p:anim calcmode="lin" valueType="num">
                                      <p:cBhvr>
                                        <p:cTn id="3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grpId="0" nodeType="after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1000"/>
                                        <p:tgtEl>
                                          <p:spTgt spid="3">
                                            <p:txEl>
                                              <p:pRg st="6" end="6"/>
                                            </p:txEl>
                                          </p:spTgt>
                                        </p:tgtEl>
                                      </p:cBhvr>
                                    </p:animEffect>
                                    <p:anim calcmode="lin" valueType="num">
                                      <p:cBhvr>
                                        <p:cTn id="4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par>
                          <p:cTn id="46" fill="hold">
                            <p:stCondLst>
                              <p:cond delay="7000"/>
                            </p:stCondLst>
                            <p:childTnLst>
                              <p:par>
                                <p:cTn id="47" presetID="42" presetClass="entr" presetSubtype="0" fill="hold" grpId="0" nodeType="after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1000"/>
                                        <p:tgtEl>
                                          <p:spTgt spid="3">
                                            <p:txEl>
                                              <p:pRg st="7" end="7"/>
                                            </p:txEl>
                                          </p:spTgt>
                                        </p:tgtEl>
                                      </p:cBhvr>
                                    </p:animEffect>
                                    <p:anim calcmode="lin" valueType="num">
                                      <p:cBhvr>
                                        <p:cTn id="5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dirty="0" smtClean="0"/>
              <a:t>Chương II. Thông điệp dữ liệu</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44</a:t>
            </a:fld>
            <a:endParaRPr lang="ru-RU" dirty="0"/>
          </a:p>
        </p:txBody>
      </p:sp>
      <p:graphicFrame>
        <p:nvGraphicFramePr>
          <p:cNvPr id="5" name="Content Placeholder 4"/>
          <p:cNvGraphicFramePr>
            <a:graphicFrameLocks noGrp="1"/>
          </p:cNvGraphicFramePr>
          <p:nvPr>
            <p:ph sz="quarter" idx="13"/>
            <p:extLst/>
          </p:nvPr>
        </p:nvGraphicFramePr>
        <p:xfrm>
          <a:off x="0" y="685800"/>
          <a:ext cx="9144000" cy="6172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0833730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dirty="0" smtClean="0"/>
              <a:t>Chương IV. Hợp đồng điện tử</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45</a:t>
            </a:fld>
            <a:endParaRPr lang="ru-RU" dirty="0"/>
          </a:p>
        </p:txBody>
      </p:sp>
      <p:graphicFrame>
        <p:nvGraphicFramePr>
          <p:cNvPr id="5" name="Content Placeholder 4"/>
          <p:cNvGraphicFramePr>
            <a:graphicFrameLocks noGrp="1"/>
          </p:cNvGraphicFramePr>
          <p:nvPr>
            <p:ph sz="quarter" idx="13"/>
            <p:extLst/>
          </p:nvPr>
        </p:nvGraphicFramePr>
        <p:xfrm>
          <a:off x="0" y="685800"/>
          <a:ext cx="9144000" cy="6172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9164031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normAutofit/>
          </a:bodyPr>
          <a:lstStyle/>
          <a:p>
            <a:pPr>
              <a:buFont typeface="Wingdings" panose="05000000000000000000" pitchFamily="2" charset="2"/>
              <a:buChar char="q"/>
            </a:pPr>
            <a:r>
              <a:rPr lang="en-US" dirty="0"/>
              <a:t>Nghị định 26/2007/NĐ-CP: chữ ký số, chứng thực chữ ký số</a:t>
            </a:r>
          </a:p>
          <a:p>
            <a:pPr lvl="0"/>
            <a:r>
              <a:rPr lang="vi-VN" dirty="0" smtClean="0"/>
              <a:t>Sửa đổi, bổ sung bởi: Nghị </a:t>
            </a:r>
            <a:r>
              <a:rPr lang="vi-VN" dirty="0"/>
              <a:t>định </a:t>
            </a:r>
            <a:r>
              <a:rPr lang="vi-VN" dirty="0" smtClean="0"/>
              <a:t>106/2011, Nghị </a:t>
            </a:r>
            <a:r>
              <a:rPr lang="vi-VN" dirty="0"/>
              <a:t>định </a:t>
            </a:r>
            <a:r>
              <a:rPr lang="vi-VN" dirty="0" smtClean="0"/>
              <a:t>170/2013</a:t>
            </a:r>
            <a:endParaRPr lang="en-US" dirty="0"/>
          </a:p>
          <a:p>
            <a:pPr lvl="0"/>
            <a:r>
              <a:rPr lang="vi-VN" dirty="0" smtClean="0"/>
              <a:t>Hợp nhất bởi 2210/VBHN-BTTTT </a:t>
            </a:r>
            <a:r>
              <a:rPr lang="vi-VN" dirty="0"/>
              <a:t>ngày </a:t>
            </a:r>
            <a:r>
              <a:rPr lang="vi-VN" dirty="0" smtClean="0"/>
              <a:t>01/08/2013</a:t>
            </a:r>
            <a:endParaRPr lang="en-US" dirty="0"/>
          </a:p>
          <a:p>
            <a:pPr>
              <a:buFont typeface="Wingdings" panose="05000000000000000000" pitchFamily="2" charset="2"/>
              <a:buChar char="q"/>
            </a:pPr>
            <a:r>
              <a:rPr lang="vi-VN" dirty="0" smtClean="0"/>
              <a:t>Thông </a:t>
            </a:r>
            <a:r>
              <a:rPr lang="vi-VN" dirty="0"/>
              <a:t>tư 06/2015/TT-BTTTT: danh mục tiêu chuẩn bắt buộc áp </a:t>
            </a:r>
            <a:r>
              <a:rPr lang="vi-VN" dirty="0" smtClean="0"/>
              <a:t>dụng</a:t>
            </a:r>
            <a:endParaRPr lang="en-US" dirty="0"/>
          </a:p>
        </p:txBody>
      </p:sp>
      <p:sp>
        <p:nvSpPr>
          <p:cNvPr id="3" name="Title 2"/>
          <p:cNvSpPr>
            <a:spLocks noGrp="1"/>
          </p:cNvSpPr>
          <p:nvPr>
            <p:ph type="title"/>
          </p:nvPr>
        </p:nvSpPr>
        <p:spPr/>
        <p:txBody>
          <a:bodyPr/>
          <a:lstStyle/>
          <a:p>
            <a:r>
              <a:rPr lang="vi-VN" dirty="0"/>
              <a:t>Luật giao dịch điện tử</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46</a:t>
            </a:fld>
            <a:endParaRPr lang="ru-RU" dirty="0"/>
          </a:p>
        </p:txBody>
      </p:sp>
    </p:spTree>
    <p:extLst>
      <p:ext uri="{BB962C8B-B14F-4D97-AF65-F5344CB8AC3E}">
        <p14:creationId xmlns:p14="http://schemas.microsoft.com/office/powerpoint/2010/main" val="192473102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eaLnBrk="1" hangingPunct="1">
              <a:defRPr/>
            </a:pPr>
            <a:r>
              <a:rPr lang="vi-VN" dirty="0" smtClean="0"/>
              <a:t>Cấu trúc Nghị định 26/2007/NĐ-CP (1/2)</a:t>
            </a:r>
            <a:endParaRPr lang="ru-RU" dirty="0" smtClean="0"/>
          </a:p>
        </p:txBody>
      </p:sp>
      <p:sp>
        <p:nvSpPr>
          <p:cNvPr id="5" name="Slide Number Placeholder 4"/>
          <p:cNvSpPr>
            <a:spLocks noGrp="1"/>
          </p:cNvSpPr>
          <p:nvPr>
            <p:ph type="sldNum" sz="quarter" idx="12"/>
          </p:nvPr>
        </p:nvSpPr>
        <p:spPr/>
        <p:txBody>
          <a:bodyPr/>
          <a:lstStyle/>
          <a:p>
            <a:fld id="{3E15BD7C-E074-4D4A-84C3-500EE5B9C190}" type="slidenum">
              <a:rPr lang="ru-RU" smtClean="0"/>
              <a:pPr/>
              <a:t>47</a:t>
            </a:fld>
            <a:endParaRPr lang="ru-RU" dirty="0"/>
          </a:p>
        </p:txBody>
      </p:sp>
      <p:sp>
        <p:nvSpPr>
          <p:cNvPr id="3" name="Content Placeholder 2"/>
          <p:cNvSpPr>
            <a:spLocks noGrp="1"/>
          </p:cNvSpPr>
          <p:nvPr>
            <p:ph sz="quarter" idx="13"/>
          </p:nvPr>
        </p:nvSpPr>
        <p:spPr/>
        <p:txBody>
          <a:bodyPr>
            <a:normAutofit fontScale="92500" lnSpcReduction="20000"/>
          </a:bodyPr>
          <a:lstStyle/>
          <a:p>
            <a:pPr marL="742950" indent="-742950">
              <a:buFont typeface="+mj-lt"/>
              <a:buAutoNum type="arabicPeriod"/>
            </a:pPr>
            <a:r>
              <a:rPr lang="vi-VN" dirty="0" smtClean="0"/>
              <a:t>Quy </a:t>
            </a:r>
            <a:r>
              <a:rPr lang="vi-VN" dirty="0"/>
              <a:t>định chung</a:t>
            </a:r>
          </a:p>
          <a:p>
            <a:pPr marL="742950" indent="-742950">
              <a:buFont typeface="+mj-lt"/>
              <a:buAutoNum type="arabicPeriod"/>
            </a:pPr>
            <a:r>
              <a:rPr lang="vi-VN" dirty="0" smtClean="0"/>
              <a:t>Chữ </a:t>
            </a:r>
            <a:r>
              <a:rPr lang="vi-VN" dirty="0"/>
              <a:t>ký số và chứng thư số</a:t>
            </a:r>
          </a:p>
          <a:p>
            <a:pPr marL="742950" indent="-742950">
              <a:buFont typeface="+mj-lt"/>
              <a:buAutoNum type="arabicPeriod"/>
            </a:pPr>
            <a:r>
              <a:rPr lang="vi-VN" dirty="0" smtClean="0"/>
              <a:t>Cấp phép cung cấp dịch vụ chứng thực chữ ký số công cộng</a:t>
            </a:r>
          </a:p>
          <a:p>
            <a:pPr marL="742950" indent="-742950">
              <a:buFont typeface="+mj-lt"/>
              <a:buAutoNum type="arabicPeriod"/>
            </a:pPr>
            <a:r>
              <a:rPr lang="vi-VN" dirty="0" smtClean="0"/>
              <a:t>Hoạt </a:t>
            </a:r>
            <a:r>
              <a:rPr lang="vi-VN" dirty="0"/>
              <a:t>động của tổ chức cung cấp dịch vụ chứng thực chữ ký số công cộng</a:t>
            </a:r>
          </a:p>
          <a:p>
            <a:pPr marL="742950" indent="-742950">
              <a:buFont typeface="+mj-lt"/>
              <a:buAutoNum type="arabicPeriod"/>
            </a:pPr>
            <a:r>
              <a:rPr lang="vi-VN" dirty="0" smtClean="0"/>
              <a:t>Quyền </a:t>
            </a:r>
            <a:r>
              <a:rPr lang="vi-VN" dirty="0"/>
              <a:t>và nghĩa vụ của các bên tham gia cung cấp và sử dụng dịch vụ chứng thực chữ ký số công cộng</a:t>
            </a:r>
          </a:p>
          <a:p>
            <a:pPr marL="742950" indent="-742950">
              <a:buFont typeface="+mj-lt"/>
              <a:buAutoNum type="arabicPeriod"/>
            </a:pPr>
            <a:r>
              <a:rPr lang="vi-VN" dirty="0" smtClean="0"/>
              <a:t>Tổ </a:t>
            </a:r>
            <a:r>
              <a:rPr lang="vi-VN" dirty="0"/>
              <a:t>chức cung cấp dịch vụ chứng thực chữ ký số chuyên </a:t>
            </a:r>
            <a:r>
              <a:rPr lang="vi-VN" dirty="0" smtClean="0"/>
              <a:t>dùng</a:t>
            </a:r>
            <a:endParaRPr lang="en-US" dirty="0"/>
          </a:p>
        </p:txBody>
      </p:sp>
    </p:spTree>
    <p:extLst>
      <p:ext uri="{BB962C8B-B14F-4D97-AF65-F5344CB8AC3E}">
        <p14:creationId xmlns:p14="http://schemas.microsoft.com/office/powerpoint/2010/main" val="422786402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anim calcmode="lin" valueType="num">
                                      <p:cBhvr>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1000"/>
                                        <p:tgtEl>
                                          <p:spTgt spid="3">
                                            <p:txEl>
                                              <p:pRg st="5" end="5"/>
                                            </p:txEl>
                                          </p:spTgt>
                                        </p:tgtEl>
                                      </p:cBhvr>
                                    </p:animEffect>
                                    <p:anim calcmode="lin" valueType="num">
                                      <p:cBhvr>
                                        <p:cTn id="3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eaLnBrk="1" hangingPunct="1">
              <a:defRPr/>
            </a:pPr>
            <a:r>
              <a:rPr lang="vi-VN" dirty="0" smtClean="0"/>
              <a:t>Cấu trúc Nghị định 26/2007/NĐ-CP (2/2)</a:t>
            </a:r>
            <a:endParaRPr lang="ru-RU" dirty="0" smtClean="0"/>
          </a:p>
        </p:txBody>
      </p:sp>
      <p:sp>
        <p:nvSpPr>
          <p:cNvPr id="5" name="Slide Number Placeholder 4"/>
          <p:cNvSpPr>
            <a:spLocks noGrp="1"/>
          </p:cNvSpPr>
          <p:nvPr>
            <p:ph type="sldNum" sz="quarter" idx="12"/>
          </p:nvPr>
        </p:nvSpPr>
        <p:spPr/>
        <p:txBody>
          <a:bodyPr/>
          <a:lstStyle/>
          <a:p>
            <a:fld id="{3E15BD7C-E074-4D4A-84C3-500EE5B9C190}" type="slidenum">
              <a:rPr lang="ru-RU" smtClean="0"/>
              <a:pPr/>
              <a:t>48</a:t>
            </a:fld>
            <a:endParaRPr lang="ru-RU" dirty="0"/>
          </a:p>
        </p:txBody>
      </p:sp>
      <p:sp>
        <p:nvSpPr>
          <p:cNvPr id="3" name="Content Placeholder 2"/>
          <p:cNvSpPr>
            <a:spLocks noGrp="1"/>
          </p:cNvSpPr>
          <p:nvPr>
            <p:ph sz="quarter" idx="13"/>
          </p:nvPr>
        </p:nvSpPr>
        <p:spPr/>
        <p:txBody>
          <a:bodyPr>
            <a:normAutofit fontScale="92500"/>
          </a:bodyPr>
          <a:lstStyle/>
          <a:p>
            <a:pPr marL="742950" indent="-742950">
              <a:buFont typeface="+mj-lt"/>
              <a:buAutoNum type="arabicPeriod" startAt="7"/>
            </a:pPr>
            <a:r>
              <a:rPr lang="vi-VN" dirty="0" smtClean="0"/>
              <a:t>Công </a:t>
            </a:r>
            <a:r>
              <a:rPr lang="vi-VN" dirty="0"/>
              <a:t>nhận chữ ký số, chứng thư số và hoạt động cung cấp dịch vụ của tổ chức cung cấp dịch vụ chứng thực chữ ký số nước ngoài</a:t>
            </a:r>
          </a:p>
          <a:p>
            <a:pPr marL="742950" indent="-742950">
              <a:buFont typeface="+mj-lt"/>
              <a:buAutoNum type="arabicPeriod" startAt="7"/>
            </a:pPr>
            <a:r>
              <a:rPr lang="vi-VN" dirty="0" smtClean="0"/>
              <a:t>Tổ </a:t>
            </a:r>
            <a:r>
              <a:rPr lang="vi-VN" dirty="0"/>
              <a:t>chức cung cấp dịch vụ chứng thực chữ ký số quốc gia</a:t>
            </a:r>
          </a:p>
          <a:p>
            <a:pPr marL="742950" indent="-742950">
              <a:buFont typeface="+mj-lt"/>
              <a:buAutoNum type="arabicPeriod" startAt="7"/>
            </a:pPr>
            <a:r>
              <a:rPr lang="vi-VN" dirty="0" smtClean="0"/>
              <a:t>Tranh </a:t>
            </a:r>
            <a:r>
              <a:rPr lang="vi-VN" dirty="0"/>
              <a:t>chấp, khiếu nại, tố cáo và bồi thường</a:t>
            </a:r>
          </a:p>
          <a:p>
            <a:pPr marL="742950" indent="-742950">
              <a:buFont typeface="+mj-lt"/>
              <a:buAutoNum type="arabicPeriod" startAt="7"/>
            </a:pPr>
            <a:r>
              <a:rPr lang="vi-VN" dirty="0" smtClean="0"/>
              <a:t>Thanh </a:t>
            </a:r>
            <a:r>
              <a:rPr lang="vi-VN" dirty="0"/>
              <a:t>tra, kiểm tra và xử lý vi phạm</a:t>
            </a:r>
          </a:p>
          <a:p>
            <a:pPr marL="742950" indent="-742950">
              <a:buFont typeface="+mj-lt"/>
              <a:buAutoNum type="arabicPeriod" startAt="7"/>
            </a:pPr>
            <a:r>
              <a:rPr lang="vi-VN" dirty="0" smtClean="0"/>
              <a:t>Điều </a:t>
            </a:r>
            <a:r>
              <a:rPr lang="vi-VN" dirty="0"/>
              <a:t>khoản thi </a:t>
            </a:r>
            <a:r>
              <a:rPr lang="vi-VN" dirty="0" smtClean="0"/>
              <a:t>hành</a:t>
            </a:r>
            <a:endParaRPr lang="en-US" dirty="0"/>
          </a:p>
        </p:txBody>
      </p:sp>
    </p:spTree>
    <p:extLst>
      <p:ext uri="{BB962C8B-B14F-4D97-AF65-F5344CB8AC3E}">
        <p14:creationId xmlns:p14="http://schemas.microsoft.com/office/powerpoint/2010/main" val="352130782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anim calcmode="lin" valueType="num">
                                      <p:cBhvr>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dirty="0" smtClean="0"/>
              <a:t>Chương 1. Quy định chung</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49</a:t>
            </a:fld>
            <a:endParaRPr lang="ru-RU" dirty="0"/>
          </a:p>
        </p:txBody>
      </p:sp>
      <p:graphicFrame>
        <p:nvGraphicFramePr>
          <p:cNvPr id="5" name="Content Placeholder 4"/>
          <p:cNvGraphicFramePr>
            <a:graphicFrameLocks noGrp="1"/>
          </p:cNvGraphicFramePr>
          <p:nvPr>
            <p:ph sz="quarter" idx="13"/>
            <p:extLst/>
          </p:nvPr>
        </p:nvGraphicFramePr>
        <p:xfrm>
          <a:off x="0" y="685800"/>
          <a:ext cx="9144000" cy="6172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145863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dirty="0" smtClean="0"/>
              <a:t>Phương pháp đảm bảo an toàn thông tin</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5</a:t>
            </a:fld>
            <a:endParaRPr lang="ru-RU"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98" y="838200"/>
            <a:ext cx="8778377"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915661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dirty="0" smtClean="0"/>
              <a:t>Chương 2. Chữ ký số, chứng thư số</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50</a:t>
            </a:fld>
            <a:endParaRPr lang="ru-RU" dirty="0"/>
          </a:p>
        </p:txBody>
      </p:sp>
      <p:graphicFrame>
        <p:nvGraphicFramePr>
          <p:cNvPr id="5" name="Content Placeholder 4"/>
          <p:cNvGraphicFramePr>
            <a:graphicFrameLocks noGrp="1"/>
          </p:cNvGraphicFramePr>
          <p:nvPr>
            <p:ph sz="quarter" idx="13"/>
            <p:extLst/>
          </p:nvPr>
        </p:nvGraphicFramePr>
        <p:xfrm>
          <a:off x="0" y="685800"/>
          <a:ext cx="9144000" cy="6172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7272651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dirty="0" smtClean="0"/>
              <a:t>Ch7. TC CCDVCTCKS nước ngoài</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51</a:t>
            </a:fld>
            <a:endParaRPr lang="ru-RU" dirty="0"/>
          </a:p>
        </p:txBody>
      </p:sp>
      <p:graphicFrame>
        <p:nvGraphicFramePr>
          <p:cNvPr id="5" name="Content Placeholder 4"/>
          <p:cNvGraphicFramePr>
            <a:graphicFrameLocks noGrp="1"/>
          </p:cNvGraphicFramePr>
          <p:nvPr>
            <p:ph sz="quarter" idx="13"/>
            <p:extLst/>
          </p:nvPr>
        </p:nvGraphicFramePr>
        <p:xfrm>
          <a:off x="0" y="685800"/>
          <a:ext cx="9144000" cy="6172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1805935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3"/>
          </p:nvPr>
        </p:nvSpPr>
        <p:spPr/>
        <p:txBody>
          <a:bodyPr anchor="ctr"/>
          <a:lstStyle/>
          <a:p>
            <a:r>
              <a:rPr lang="vi-VN" dirty="0" smtClean="0"/>
              <a:t>Thẩm quyền xử phạt</a:t>
            </a:r>
          </a:p>
          <a:p>
            <a:r>
              <a:rPr lang="vi-VN" dirty="0" smtClean="0"/>
              <a:t>8 điều (62-69) quy định chi tiết mức xử phạt đối với các vi phạm</a:t>
            </a:r>
          </a:p>
        </p:txBody>
      </p:sp>
      <p:sp>
        <p:nvSpPr>
          <p:cNvPr id="3" name="Title 2"/>
          <p:cNvSpPr>
            <a:spLocks noGrp="1"/>
          </p:cNvSpPr>
          <p:nvPr>
            <p:ph type="title"/>
          </p:nvPr>
        </p:nvSpPr>
        <p:spPr/>
        <p:txBody>
          <a:bodyPr/>
          <a:lstStyle/>
          <a:p>
            <a:r>
              <a:rPr lang="vi-VN" dirty="0" smtClean="0"/>
              <a:t>Chương 10. Xử lý vi phạm</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52</a:t>
            </a:fld>
            <a:endParaRPr lang="ru-RU" dirty="0"/>
          </a:p>
        </p:txBody>
      </p:sp>
    </p:spTree>
    <p:extLst>
      <p:ext uri="{BB962C8B-B14F-4D97-AF65-F5344CB8AC3E}">
        <p14:creationId xmlns:p14="http://schemas.microsoft.com/office/powerpoint/2010/main" val="87903442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sz="quarter" idx="10"/>
            <p:extLst>
              <p:ext uri="{D42A27DB-BD31-4B8C-83A1-F6EECF244321}">
                <p14:modId xmlns:p14="http://schemas.microsoft.com/office/powerpoint/2010/main" val="410014868"/>
              </p:ext>
            </p:extLst>
          </p:nvPr>
        </p:nvGraphicFramePr>
        <p:xfrm>
          <a:off x="228600" y="1143000"/>
          <a:ext cx="86106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5"/>
          <p:cNvSpPr>
            <a:spLocks noGrp="1"/>
          </p:cNvSpPr>
          <p:nvPr>
            <p:ph type="title"/>
          </p:nvPr>
        </p:nvSpPr>
        <p:spPr/>
        <p:txBody>
          <a:bodyPr/>
          <a:lstStyle/>
          <a:p>
            <a:r>
              <a:rPr lang="vi-VN" dirty="0" smtClean="0"/>
              <a:t>Một số văn bản QPPL</a:t>
            </a:r>
            <a:endParaRPr lang="en-US" dirty="0"/>
          </a:p>
        </p:txBody>
      </p:sp>
      <p:sp>
        <p:nvSpPr>
          <p:cNvPr id="4" name="Slide Number Placeholder 3"/>
          <p:cNvSpPr>
            <a:spLocks noGrp="1"/>
          </p:cNvSpPr>
          <p:nvPr>
            <p:ph type="sldNum" sz="quarter" idx="4294967295"/>
          </p:nvPr>
        </p:nvSpPr>
        <p:spPr>
          <a:xfrm>
            <a:off x="8532813" y="6237288"/>
            <a:ext cx="611187" cy="617537"/>
          </a:xfrm>
        </p:spPr>
        <p:txBody>
          <a:bodyPr/>
          <a:lstStyle/>
          <a:p>
            <a:fld id="{3E15BD7C-E074-4D4A-84C3-500EE5B9C190}" type="slidenum">
              <a:rPr lang="ru-RU" smtClean="0"/>
              <a:pPr/>
              <a:t>53</a:t>
            </a:fld>
            <a:endParaRPr lang="ru-RU" dirty="0"/>
          </a:p>
        </p:txBody>
      </p:sp>
    </p:spTree>
    <p:extLst>
      <p:ext uri="{BB962C8B-B14F-4D97-AF65-F5344CB8AC3E}">
        <p14:creationId xmlns:p14="http://schemas.microsoft.com/office/powerpoint/2010/main" val="127889957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Quá trình xây dựng luật</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54</a:t>
            </a:fld>
            <a:endParaRPr lang="ru-RU" dirty="0"/>
          </a:p>
        </p:txBody>
      </p:sp>
      <p:sp>
        <p:nvSpPr>
          <p:cNvPr id="5" name="Content Placeholder 4"/>
          <p:cNvSpPr>
            <a:spLocks noGrp="1"/>
          </p:cNvSpPr>
          <p:nvPr>
            <p:ph sz="quarter" idx="13"/>
          </p:nvPr>
        </p:nvSpPr>
        <p:spPr/>
        <p:txBody>
          <a:bodyPr>
            <a:normAutofit lnSpcReduction="10000"/>
          </a:bodyPr>
          <a:lstStyle/>
          <a:p>
            <a:r>
              <a:rPr lang="en-US" dirty="0" smtClean="0"/>
              <a:t>20/4/2012 </a:t>
            </a:r>
            <a:r>
              <a:rPr lang="en-US" dirty="0"/>
              <a:t>thành lập Ban soạn thảo xây dựng Luật an toàn thông tin </a:t>
            </a:r>
            <a:r>
              <a:rPr lang="en-US" dirty="0" smtClean="0"/>
              <a:t>số...</a:t>
            </a:r>
          </a:p>
          <a:p>
            <a:r>
              <a:rPr lang="en-US" dirty="0" smtClean="0"/>
              <a:t>Rà </a:t>
            </a:r>
            <a:r>
              <a:rPr lang="en-US" dirty="0"/>
              <a:t>soát, tổng kết, đánh giá thực hiện các văn bản </a:t>
            </a:r>
            <a:r>
              <a:rPr lang="en-US" dirty="0" smtClean="0"/>
              <a:t>QPPL liên </a:t>
            </a:r>
            <a:r>
              <a:rPr lang="en-US" dirty="0"/>
              <a:t>quan đến </a:t>
            </a:r>
            <a:r>
              <a:rPr lang="en-US" dirty="0" smtClean="0"/>
              <a:t>ATTT</a:t>
            </a:r>
          </a:p>
          <a:p>
            <a:r>
              <a:rPr lang="vi-VN" dirty="0" smtClean="0"/>
              <a:t>Tham </a:t>
            </a:r>
            <a:r>
              <a:rPr lang="vi-VN" dirty="0"/>
              <a:t>khảo kinh nghiệm </a:t>
            </a:r>
            <a:r>
              <a:rPr lang="vi-VN" dirty="0" smtClean="0"/>
              <a:t>các </a:t>
            </a:r>
            <a:r>
              <a:rPr lang="vi-VN" dirty="0"/>
              <a:t>nước </a:t>
            </a:r>
            <a:r>
              <a:rPr lang="vi-VN" dirty="0" smtClean="0"/>
              <a:t>đặc </a:t>
            </a:r>
            <a:r>
              <a:rPr lang="vi-VN" dirty="0"/>
              <a:t>biệt là Nhật, Trung Quốc, Mỹ, Hungary</a:t>
            </a:r>
            <a:r>
              <a:rPr lang="vi-VN" dirty="0" smtClean="0"/>
              <a:t>,...</a:t>
            </a:r>
            <a:endParaRPr lang="en-US" dirty="0" smtClean="0"/>
          </a:p>
          <a:p>
            <a:r>
              <a:rPr lang="en-US" dirty="0" smtClean="0"/>
              <a:t>19/11/2015 được QH XIII thông qua với tên “Luật an toàn thông tin mạng”</a:t>
            </a:r>
            <a:r>
              <a:rPr lang="vi-VN" dirty="0" smtClean="0"/>
              <a:t> gồm 8 Chương, 54 điều</a:t>
            </a:r>
            <a:endParaRPr lang="en-US" dirty="0"/>
          </a:p>
        </p:txBody>
      </p:sp>
    </p:spTree>
    <p:extLst>
      <p:ext uri="{BB962C8B-B14F-4D97-AF65-F5344CB8AC3E}">
        <p14:creationId xmlns:p14="http://schemas.microsoft.com/office/powerpoint/2010/main" val="106858484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normAutofit/>
          </a:bodyPr>
          <a:lstStyle/>
          <a:p>
            <a:r>
              <a:rPr lang="vi-VN" dirty="0"/>
              <a:t>phạm vi điều chỉnh, </a:t>
            </a:r>
            <a:r>
              <a:rPr lang="vi-VN" dirty="0" smtClean="0"/>
              <a:t>đối </a:t>
            </a:r>
            <a:r>
              <a:rPr lang="vi-VN" dirty="0"/>
              <a:t>tượng áp dụng, </a:t>
            </a:r>
            <a:endParaRPr lang="en-US" dirty="0" smtClean="0"/>
          </a:p>
          <a:p>
            <a:r>
              <a:rPr lang="vi-VN" dirty="0" smtClean="0"/>
              <a:t>giải </a:t>
            </a:r>
            <a:r>
              <a:rPr lang="vi-VN" dirty="0"/>
              <a:t>thích từ ngữ, </a:t>
            </a:r>
            <a:endParaRPr lang="en-US" dirty="0" smtClean="0"/>
          </a:p>
          <a:p>
            <a:r>
              <a:rPr lang="vi-VN" dirty="0" smtClean="0"/>
              <a:t>nguyên </a:t>
            </a:r>
            <a:r>
              <a:rPr lang="vi-VN" dirty="0"/>
              <a:t>tắc bảo đảm </a:t>
            </a:r>
            <a:r>
              <a:rPr lang="en-US" dirty="0" smtClean="0"/>
              <a:t>ATTTM</a:t>
            </a:r>
            <a:r>
              <a:rPr lang="vi-VN" dirty="0" smtClean="0"/>
              <a:t>, </a:t>
            </a:r>
            <a:endParaRPr lang="en-US" dirty="0" smtClean="0"/>
          </a:p>
          <a:p>
            <a:r>
              <a:rPr lang="vi-VN" dirty="0" smtClean="0"/>
              <a:t>chính </a:t>
            </a:r>
            <a:r>
              <a:rPr lang="vi-VN" dirty="0"/>
              <a:t>sách của nhà nước, </a:t>
            </a:r>
            <a:endParaRPr lang="en-US" dirty="0" smtClean="0"/>
          </a:p>
          <a:p>
            <a:r>
              <a:rPr lang="en-US" dirty="0"/>
              <a:t>h</a:t>
            </a:r>
            <a:r>
              <a:rPr lang="en-US" dirty="0" smtClean="0"/>
              <a:t>ợp </a:t>
            </a:r>
            <a:r>
              <a:rPr lang="vi-VN" dirty="0" smtClean="0"/>
              <a:t>tác </a:t>
            </a:r>
            <a:r>
              <a:rPr lang="vi-VN" dirty="0"/>
              <a:t>quốc tế, </a:t>
            </a:r>
            <a:endParaRPr lang="en-US" dirty="0" smtClean="0"/>
          </a:p>
          <a:p>
            <a:r>
              <a:rPr lang="vi-VN" dirty="0" smtClean="0"/>
              <a:t>những </a:t>
            </a:r>
            <a:r>
              <a:rPr lang="vi-VN" dirty="0"/>
              <a:t>hành vi bị </a:t>
            </a:r>
            <a:r>
              <a:rPr lang="vi-VN" dirty="0" smtClean="0"/>
              <a:t>cấm</a:t>
            </a:r>
            <a:endParaRPr lang="en-US" dirty="0"/>
          </a:p>
        </p:txBody>
      </p:sp>
      <p:sp>
        <p:nvSpPr>
          <p:cNvPr id="3" name="Title 2"/>
          <p:cNvSpPr>
            <a:spLocks noGrp="1"/>
          </p:cNvSpPr>
          <p:nvPr>
            <p:ph type="title"/>
          </p:nvPr>
        </p:nvSpPr>
        <p:spPr/>
        <p:txBody>
          <a:bodyPr/>
          <a:lstStyle/>
          <a:p>
            <a:r>
              <a:rPr lang="vi-VN" dirty="0" smtClean="0"/>
              <a:t>I</a:t>
            </a:r>
            <a:r>
              <a:rPr lang="vi-VN" dirty="0"/>
              <a:t>. Những quy định chung</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55</a:t>
            </a:fld>
            <a:endParaRPr lang="ru-RU" dirty="0"/>
          </a:p>
        </p:txBody>
      </p:sp>
    </p:spTree>
    <p:extLst>
      <p:ext uri="{BB962C8B-B14F-4D97-AF65-F5344CB8AC3E}">
        <p14:creationId xmlns:p14="http://schemas.microsoft.com/office/powerpoint/2010/main" val="336722968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normAutofit lnSpcReduction="10000"/>
          </a:bodyPr>
          <a:lstStyle/>
          <a:p>
            <a:r>
              <a:rPr lang="en-US" dirty="0" smtClean="0"/>
              <a:t>G</a:t>
            </a:r>
            <a:r>
              <a:rPr lang="vi-VN" dirty="0" smtClean="0"/>
              <a:t>ồm </a:t>
            </a:r>
            <a:r>
              <a:rPr lang="vi-VN" dirty="0"/>
              <a:t>04 </a:t>
            </a:r>
            <a:r>
              <a:rPr lang="vi-VN" dirty="0" smtClean="0"/>
              <a:t>mục </a:t>
            </a:r>
            <a:endParaRPr lang="en-US" dirty="0" smtClean="0"/>
          </a:p>
          <a:p>
            <a:r>
              <a:rPr lang="en-US" dirty="0" smtClean="0"/>
              <a:t>T</a:t>
            </a:r>
            <a:r>
              <a:rPr lang="vi-VN" dirty="0" smtClean="0"/>
              <a:t>rong </a:t>
            </a:r>
            <a:r>
              <a:rPr lang="vi-VN" dirty="0"/>
              <a:t>đó có </a:t>
            </a:r>
            <a:r>
              <a:rPr lang="vi-VN" b="1" dirty="0" smtClean="0"/>
              <a:t>Bảo </a:t>
            </a:r>
            <a:r>
              <a:rPr lang="vi-VN" b="1" dirty="0"/>
              <a:t>vệ thông tin cá nhân</a:t>
            </a:r>
            <a:r>
              <a:rPr lang="vi-VN" dirty="0"/>
              <a:t> và </a:t>
            </a:r>
            <a:r>
              <a:rPr lang="vi-VN" b="1" dirty="0"/>
              <a:t>Bảo vệ hệ thống thông </a:t>
            </a:r>
            <a:r>
              <a:rPr lang="vi-VN" b="1" dirty="0" smtClean="0"/>
              <a:t>tin</a:t>
            </a:r>
            <a:endParaRPr lang="en-US" dirty="0" smtClean="0"/>
          </a:p>
          <a:p>
            <a:r>
              <a:rPr lang="en-US" dirty="0" smtClean="0"/>
              <a:t>Bảo vệ thông tin cá nhân</a:t>
            </a:r>
          </a:p>
          <a:p>
            <a:pPr lvl="1"/>
            <a:r>
              <a:rPr lang="en-US" dirty="0" smtClean="0"/>
              <a:t>Tổ chức, cá nhân xử lý TTCN phải đảm bảo an toàn cho TTCN mình xử lý</a:t>
            </a:r>
          </a:p>
          <a:p>
            <a:pPr lvl="1"/>
            <a:r>
              <a:rPr lang="en-US" dirty="0" smtClean="0"/>
              <a:t>Không áp dụng đối với việc xử lý TTCN cho mục đích quốc phòng, trật tự xã hội, mục đích cá nhân thuần túy.</a:t>
            </a:r>
          </a:p>
          <a:p>
            <a:r>
              <a:rPr lang="en-US" dirty="0" smtClean="0"/>
              <a:t>Bảo vệ HTTT: 5 cấp độ</a:t>
            </a:r>
            <a:endParaRPr lang="en-US" dirty="0"/>
          </a:p>
        </p:txBody>
      </p:sp>
      <p:sp>
        <p:nvSpPr>
          <p:cNvPr id="3" name="Title 2"/>
          <p:cNvSpPr>
            <a:spLocks noGrp="1"/>
          </p:cNvSpPr>
          <p:nvPr>
            <p:ph type="title"/>
          </p:nvPr>
        </p:nvSpPr>
        <p:spPr/>
        <p:txBody>
          <a:bodyPr/>
          <a:lstStyle/>
          <a:p>
            <a:r>
              <a:rPr lang="vi-VN" dirty="0" smtClean="0"/>
              <a:t>II</a:t>
            </a:r>
            <a:r>
              <a:rPr lang="vi-VN" dirty="0"/>
              <a:t>. Bảo đảm an toàn thông tin mạng</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56</a:t>
            </a:fld>
            <a:endParaRPr lang="ru-RU" dirty="0"/>
          </a:p>
        </p:txBody>
      </p:sp>
    </p:spTree>
    <p:extLst>
      <p:ext uri="{BB962C8B-B14F-4D97-AF65-F5344CB8AC3E}">
        <p14:creationId xmlns:p14="http://schemas.microsoft.com/office/powerpoint/2010/main" val="196651836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r>
              <a:rPr lang="vi-VN" dirty="0"/>
              <a:t>Kinh doanh sản </a:t>
            </a:r>
            <a:r>
              <a:rPr lang="vi-VN" dirty="0" smtClean="0"/>
              <a:t>phẩm</a:t>
            </a:r>
            <a:r>
              <a:rPr lang="en-US" dirty="0" smtClean="0"/>
              <a:t>, dịch vụ</a:t>
            </a:r>
            <a:r>
              <a:rPr lang="vi-VN" dirty="0" smtClean="0"/>
              <a:t> </a:t>
            </a:r>
            <a:r>
              <a:rPr lang="vi-VN" dirty="0"/>
              <a:t>mật mã dân sự là </a:t>
            </a:r>
            <a:r>
              <a:rPr lang="en-US" dirty="0" smtClean="0"/>
              <a:t>kinh doanh có điều kiện, phải được cấp phép</a:t>
            </a:r>
          </a:p>
          <a:p>
            <a:r>
              <a:rPr lang="en-US" dirty="0" smtClean="0"/>
              <a:t>Cơ quan phụ trách: Ban Cơ yếu chính phủ</a:t>
            </a:r>
          </a:p>
        </p:txBody>
      </p:sp>
      <p:sp>
        <p:nvSpPr>
          <p:cNvPr id="3" name="Title 2"/>
          <p:cNvSpPr>
            <a:spLocks noGrp="1"/>
          </p:cNvSpPr>
          <p:nvPr>
            <p:ph type="title"/>
          </p:nvPr>
        </p:nvSpPr>
        <p:spPr/>
        <p:txBody>
          <a:bodyPr/>
          <a:lstStyle/>
          <a:p>
            <a:r>
              <a:rPr lang="en-US" dirty="0"/>
              <a:t>III. Mật mã dân sự </a:t>
            </a:r>
          </a:p>
        </p:txBody>
      </p:sp>
      <p:sp>
        <p:nvSpPr>
          <p:cNvPr id="4" name="Slide Number Placeholder 3"/>
          <p:cNvSpPr>
            <a:spLocks noGrp="1"/>
          </p:cNvSpPr>
          <p:nvPr>
            <p:ph type="sldNum" sz="quarter" idx="12"/>
          </p:nvPr>
        </p:nvSpPr>
        <p:spPr/>
        <p:txBody>
          <a:bodyPr/>
          <a:lstStyle/>
          <a:p>
            <a:fld id="{3E15BD7C-E074-4D4A-84C3-500EE5B9C190}" type="slidenum">
              <a:rPr lang="ru-RU" smtClean="0"/>
              <a:pPr/>
              <a:t>57</a:t>
            </a:fld>
            <a:endParaRPr lang="ru-RU" dirty="0"/>
          </a:p>
        </p:txBody>
      </p:sp>
    </p:spTree>
    <p:extLst>
      <p:ext uri="{BB962C8B-B14F-4D97-AF65-F5344CB8AC3E}">
        <p14:creationId xmlns:p14="http://schemas.microsoft.com/office/powerpoint/2010/main" val="196555073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pPr>
              <a:buFont typeface="Wingdings" panose="05000000000000000000" pitchFamily="2" charset="2"/>
              <a:buChar char="q"/>
            </a:pPr>
            <a:r>
              <a:rPr lang="vi-VN" dirty="0" smtClean="0"/>
              <a:t>Tiêu chuẩn, quy chuẩn về mật mã dân sự</a:t>
            </a:r>
          </a:p>
          <a:p>
            <a:r>
              <a:rPr lang="vi-VN" dirty="0" smtClean="0"/>
              <a:t>Ban Cơ yếu Chính phủ xây dựng</a:t>
            </a:r>
          </a:p>
          <a:p>
            <a:r>
              <a:rPr lang="vi-VN" dirty="0" smtClean="0"/>
              <a:t>Ban Cơ yếu Chính phủ kiểm định hoặc ủy quyền cho tổ chức khác kiểm định</a:t>
            </a:r>
            <a:endParaRPr lang="en-US" dirty="0" smtClean="0"/>
          </a:p>
          <a:p>
            <a:pPr>
              <a:buFont typeface="Wingdings" panose="05000000000000000000" pitchFamily="2" charset="2"/>
              <a:buChar char="q"/>
            </a:pPr>
            <a:r>
              <a:rPr lang="vi-VN" dirty="0"/>
              <a:t>Tiêu chuẩn, quy chuẩn về </a:t>
            </a:r>
            <a:r>
              <a:rPr lang="vi-VN" dirty="0" smtClean="0"/>
              <a:t>sản phẩm ATTT</a:t>
            </a:r>
            <a:endParaRPr lang="vi-VN" dirty="0"/>
          </a:p>
          <a:p>
            <a:r>
              <a:rPr lang="vi-VN" dirty="0"/>
              <a:t>Bộ TTTT xây dựng</a:t>
            </a:r>
          </a:p>
          <a:p>
            <a:r>
              <a:rPr lang="vi-VN" dirty="0"/>
              <a:t>Bộ TTTT kiểm định hoặc ủy quyền cho tổ chức khác kiểm định</a:t>
            </a:r>
            <a:endParaRPr lang="en-US" dirty="0"/>
          </a:p>
        </p:txBody>
      </p:sp>
      <p:sp>
        <p:nvSpPr>
          <p:cNvPr id="3" name="Title 2"/>
          <p:cNvSpPr>
            <a:spLocks noGrp="1"/>
          </p:cNvSpPr>
          <p:nvPr>
            <p:ph type="title"/>
          </p:nvPr>
        </p:nvSpPr>
        <p:spPr/>
        <p:txBody>
          <a:bodyPr/>
          <a:lstStyle/>
          <a:p>
            <a:r>
              <a:rPr lang="en-US" dirty="0"/>
              <a:t>IV. Tiêu chuẩn, quy chuẩn kỹ thuật </a:t>
            </a:r>
            <a:r>
              <a:rPr lang="en-US" dirty="0" smtClean="0"/>
              <a:t>ATTTM</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58</a:t>
            </a:fld>
            <a:endParaRPr lang="ru-RU" dirty="0"/>
          </a:p>
        </p:txBody>
      </p:sp>
    </p:spTree>
    <p:extLst>
      <p:ext uri="{BB962C8B-B14F-4D97-AF65-F5344CB8AC3E}">
        <p14:creationId xmlns:p14="http://schemas.microsoft.com/office/powerpoint/2010/main" val="394704986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r>
              <a:rPr lang="vi-VN" dirty="0"/>
              <a:t>Kinh doanh sản phẩm, dịch vụ </a:t>
            </a:r>
            <a:r>
              <a:rPr lang="en-US" dirty="0" smtClean="0"/>
              <a:t>trong lĩnh vực ATTTM</a:t>
            </a:r>
            <a:r>
              <a:rPr lang="vi-VN" dirty="0" smtClean="0"/>
              <a:t> </a:t>
            </a:r>
            <a:r>
              <a:rPr lang="vi-VN" dirty="0"/>
              <a:t>là kinh doanh có điều kiện, phải được cấp phép</a:t>
            </a:r>
          </a:p>
          <a:p>
            <a:r>
              <a:rPr lang="vi-VN" dirty="0"/>
              <a:t>Cơ quan phụ trách: </a:t>
            </a:r>
            <a:r>
              <a:rPr lang="en-US" dirty="0" smtClean="0"/>
              <a:t>Bộ Thông tin - Truyền thông</a:t>
            </a:r>
            <a:endParaRPr lang="en-US" dirty="0"/>
          </a:p>
        </p:txBody>
      </p:sp>
      <p:sp>
        <p:nvSpPr>
          <p:cNvPr id="3" name="Title 2"/>
          <p:cNvSpPr>
            <a:spLocks noGrp="1"/>
          </p:cNvSpPr>
          <p:nvPr>
            <p:ph type="title"/>
          </p:nvPr>
        </p:nvSpPr>
        <p:spPr/>
        <p:txBody>
          <a:bodyPr/>
          <a:lstStyle/>
          <a:p>
            <a:r>
              <a:rPr lang="en-US" dirty="0"/>
              <a:t>V. Kinh doanh trong lĩnh </a:t>
            </a:r>
            <a:r>
              <a:rPr lang="en-US" dirty="0" smtClean="0"/>
              <a:t>vực ATTTM</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59</a:t>
            </a:fld>
            <a:endParaRPr lang="ru-RU" dirty="0"/>
          </a:p>
        </p:txBody>
      </p:sp>
    </p:spTree>
    <p:extLst>
      <p:ext uri="{BB962C8B-B14F-4D97-AF65-F5344CB8AC3E}">
        <p14:creationId xmlns:p14="http://schemas.microsoft.com/office/powerpoint/2010/main" val="240292822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dirty="0" smtClean="0"/>
              <a:t>Tình huống 1</a:t>
            </a:r>
            <a:endParaRPr lang="vi-VN"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6</a:t>
            </a:fld>
            <a:endParaRPr lang="ru-RU" dirty="0"/>
          </a:p>
        </p:txBody>
      </p:sp>
      <p:pic>
        <p:nvPicPr>
          <p:cNvPr id="5" name="Picture 4"/>
          <p:cNvPicPr>
            <a:picLocks noChangeAspect="1"/>
          </p:cNvPicPr>
          <p:nvPr/>
        </p:nvPicPr>
        <p:blipFill>
          <a:blip r:embed="rId3"/>
          <a:stretch>
            <a:fillRect/>
          </a:stretch>
        </p:blipFill>
        <p:spPr>
          <a:xfrm>
            <a:off x="867943" y="3176067"/>
            <a:ext cx="7408113" cy="3364909"/>
          </a:xfrm>
          <a:prstGeom prst="rect">
            <a:avLst/>
          </a:prstGeom>
        </p:spPr>
      </p:pic>
      <p:sp>
        <p:nvSpPr>
          <p:cNvPr id="6" name="TextBox 5"/>
          <p:cNvSpPr txBox="1"/>
          <p:nvPr/>
        </p:nvSpPr>
        <p:spPr>
          <a:xfrm>
            <a:off x="144143" y="961437"/>
            <a:ext cx="8855711" cy="1200329"/>
          </a:xfrm>
          <a:prstGeom prst="rect">
            <a:avLst/>
          </a:prstGeom>
          <a:noFill/>
        </p:spPr>
        <p:txBody>
          <a:bodyPr wrap="square" rtlCol="0">
            <a:spAutoFit/>
          </a:bodyPr>
          <a:lstStyle/>
          <a:p>
            <a:r>
              <a:rPr lang="vi-VN" sz="3600" b="1" dirty="0" smtClean="0">
                <a:solidFill>
                  <a:srgbClr val="FF0000"/>
                </a:solidFill>
              </a:rPr>
              <a:t>Bạn xác định cách lây nhiễm mã độc, cách phòng chống mã độc thế nào?</a:t>
            </a:r>
            <a:endParaRPr lang="en-US" sz="3600" b="1" dirty="0">
              <a:solidFill>
                <a:srgbClr val="FF0000"/>
              </a:solidFill>
            </a:endParaRPr>
          </a:p>
        </p:txBody>
      </p:sp>
      <p:sp>
        <p:nvSpPr>
          <p:cNvPr id="7" name="TextBox 6"/>
          <p:cNvSpPr txBox="1"/>
          <p:nvPr/>
        </p:nvSpPr>
        <p:spPr>
          <a:xfrm>
            <a:off x="174623" y="2254099"/>
            <a:ext cx="8855711" cy="646331"/>
          </a:xfrm>
          <a:prstGeom prst="rect">
            <a:avLst/>
          </a:prstGeom>
          <a:noFill/>
        </p:spPr>
        <p:txBody>
          <a:bodyPr wrap="square" rtlCol="0">
            <a:spAutoFit/>
          </a:bodyPr>
          <a:lstStyle/>
          <a:p>
            <a:r>
              <a:rPr lang="vi-VN" sz="3600" b="1" dirty="0" smtClean="0">
                <a:solidFill>
                  <a:srgbClr val="FF0000"/>
                </a:solidFill>
              </a:rPr>
              <a:t>BÁC NÔNG </a:t>
            </a:r>
            <a:r>
              <a:rPr lang="vi-VN" sz="3600" b="1" dirty="0">
                <a:solidFill>
                  <a:srgbClr val="FF0000"/>
                </a:solidFill>
              </a:rPr>
              <a:t>DÂN </a:t>
            </a:r>
            <a:r>
              <a:rPr lang="vi-VN" sz="3600" b="1" dirty="0" smtClean="0">
                <a:solidFill>
                  <a:srgbClr val="FF0000"/>
                </a:solidFill>
              </a:rPr>
              <a:t>phải làm thế nào?</a:t>
            </a:r>
            <a:endParaRPr lang="en-US" sz="3600" b="1" dirty="0">
              <a:solidFill>
                <a:srgbClr val="FF0000"/>
              </a:solidFill>
            </a:endParaRPr>
          </a:p>
        </p:txBody>
      </p:sp>
    </p:spTree>
    <p:extLst>
      <p:ext uri="{BB962C8B-B14F-4D97-AF65-F5344CB8AC3E}">
        <p14:creationId xmlns:p14="http://schemas.microsoft.com/office/powerpoint/2010/main" val="360400337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sz="quarter" idx="10"/>
            <p:extLst>
              <p:ext uri="{D42A27DB-BD31-4B8C-83A1-F6EECF244321}">
                <p14:modId xmlns:p14="http://schemas.microsoft.com/office/powerpoint/2010/main" val="1223577636"/>
              </p:ext>
            </p:extLst>
          </p:nvPr>
        </p:nvGraphicFramePr>
        <p:xfrm>
          <a:off x="228600" y="1143000"/>
          <a:ext cx="86106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5"/>
          <p:cNvSpPr>
            <a:spLocks noGrp="1"/>
          </p:cNvSpPr>
          <p:nvPr>
            <p:ph type="title"/>
          </p:nvPr>
        </p:nvSpPr>
        <p:spPr/>
        <p:txBody>
          <a:bodyPr/>
          <a:lstStyle/>
          <a:p>
            <a:r>
              <a:rPr lang="vi-VN" dirty="0" smtClean="0"/>
              <a:t>Một số văn bản QPPL</a:t>
            </a:r>
            <a:endParaRPr lang="en-US" dirty="0"/>
          </a:p>
        </p:txBody>
      </p:sp>
      <p:sp>
        <p:nvSpPr>
          <p:cNvPr id="4" name="Slide Number Placeholder 3"/>
          <p:cNvSpPr>
            <a:spLocks noGrp="1"/>
          </p:cNvSpPr>
          <p:nvPr>
            <p:ph type="sldNum" sz="quarter" idx="4294967295"/>
          </p:nvPr>
        </p:nvSpPr>
        <p:spPr>
          <a:xfrm>
            <a:off x="8532813" y="6237288"/>
            <a:ext cx="611187" cy="617537"/>
          </a:xfrm>
        </p:spPr>
        <p:txBody>
          <a:bodyPr/>
          <a:lstStyle/>
          <a:p>
            <a:fld id="{3E15BD7C-E074-4D4A-84C3-500EE5B9C190}" type="slidenum">
              <a:rPr lang="ru-RU" smtClean="0"/>
              <a:pPr/>
              <a:t>60</a:t>
            </a:fld>
            <a:endParaRPr lang="ru-RU" dirty="0"/>
          </a:p>
        </p:txBody>
      </p:sp>
    </p:spTree>
    <p:extLst>
      <p:ext uri="{BB962C8B-B14F-4D97-AF65-F5344CB8AC3E}">
        <p14:creationId xmlns:p14="http://schemas.microsoft.com/office/powerpoint/2010/main" val="209094665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a:buFont typeface="Wingdings" panose="05000000000000000000" pitchFamily="2" charset="2"/>
              <a:buChar char="q"/>
            </a:pPr>
            <a:r>
              <a:rPr lang="vi-VN" b="1" dirty="0" smtClean="0"/>
              <a:t>Bộ luật hình sự 1999 (Sửa đổi 2009)</a:t>
            </a:r>
          </a:p>
          <a:p>
            <a:r>
              <a:rPr lang="vi-VN" dirty="0" smtClean="0"/>
              <a:t>Điều 224 – 226b</a:t>
            </a:r>
          </a:p>
          <a:p>
            <a:r>
              <a:rPr lang="vi-VN" dirty="0"/>
              <a:t>Thông tư liên tịch </a:t>
            </a:r>
            <a:r>
              <a:rPr lang="vi-VN" dirty="0" smtClean="0"/>
              <a:t>10/2012/TTLT-BCA-BQP-BTP-BTT&amp;TT-VKSNDTC-TANDTC</a:t>
            </a:r>
          </a:p>
          <a:p>
            <a:pPr>
              <a:buFont typeface="Wingdings" panose="05000000000000000000" pitchFamily="2" charset="2"/>
              <a:buChar char="q"/>
            </a:pPr>
            <a:r>
              <a:rPr lang="vi-VN" b="1" dirty="0" smtClean="0"/>
              <a:t>Bộ luật hình sự 2015</a:t>
            </a:r>
          </a:p>
          <a:p>
            <a:r>
              <a:rPr lang="vi-VN" dirty="0" smtClean="0"/>
              <a:t>Mục 2</a:t>
            </a:r>
            <a:r>
              <a:rPr lang="vi-VN" dirty="0"/>
              <a:t> </a:t>
            </a:r>
            <a:r>
              <a:rPr lang="vi-VN" dirty="0" smtClean="0"/>
              <a:t>Chương XXI: Tội phạm trong lĩnh vực CNTT, mạng viễn thông</a:t>
            </a:r>
          </a:p>
          <a:p>
            <a:r>
              <a:rPr lang="vi-VN" dirty="0" smtClean="0"/>
              <a:t>Điều 285-292</a:t>
            </a:r>
            <a:endParaRPr lang="vi-VN" dirty="0"/>
          </a:p>
        </p:txBody>
      </p:sp>
      <p:sp>
        <p:nvSpPr>
          <p:cNvPr id="3" name="Title 2"/>
          <p:cNvSpPr>
            <a:spLocks noGrp="1"/>
          </p:cNvSpPr>
          <p:nvPr>
            <p:ph type="title"/>
          </p:nvPr>
        </p:nvSpPr>
        <p:spPr/>
        <p:txBody>
          <a:bodyPr/>
          <a:lstStyle/>
          <a:p>
            <a:r>
              <a:rPr lang="vi-VN" dirty="0" smtClean="0"/>
              <a:t>Luật pháp về tội phạm máy tính</a:t>
            </a:r>
            <a:endParaRPr lang="vi-VN"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61</a:t>
            </a:fld>
            <a:endParaRPr lang="ru-RU" dirty="0"/>
          </a:p>
        </p:txBody>
      </p:sp>
    </p:spTree>
    <p:extLst>
      <p:ext uri="{BB962C8B-B14F-4D97-AF65-F5344CB8AC3E}">
        <p14:creationId xmlns:p14="http://schemas.microsoft.com/office/powerpoint/2010/main" val="133821697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r>
              <a:rPr lang="vi-VN" dirty="0" smtClean="0"/>
              <a:t>Đủ 16 tuổi: mọi tội</a:t>
            </a:r>
          </a:p>
          <a:p>
            <a:r>
              <a:rPr lang="vi-VN" dirty="0" smtClean="0"/>
              <a:t>Đủ 14 tuổi: Điều 285-290 nếu xảy ra hậu quả rất nghiêm trọng, đặc biệt nghiêm trọng</a:t>
            </a:r>
          </a:p>
          <a:p>
            <a:r>
              <a:rPr lang="vi-VN" dirty="0" smtClean="0"/>
              <a:t>Chuẩn bị phạm tội: không xử lý</a:t>
            </a:r>
            <a:endParaRPr lang="vi-VN" dirty="0"/>
          </a:p>
        </p:txBody>
      </p:sp>
      <p:sp>
        <p:nvSpPr>
          <p:cNvPr id="3" name="Title 2"/>
          <p:cNvSpPr>
            <a:spLocks noGrp="1"/>
          </p:cNvSpPr>
          <p:nvPr>
            <p:ph type="title"/>
          </p:nvPr>
        </p:nvSpPr>
        <p:spPr/>
        <p:txBody>
          <a:bodyPr/>
          <a:lstStyle/>
          <a:p>
            <a:r>
              <a:rPr lang="vi-VN" dirty="0" smtClean="0"/>
              <a:t>Trách nhiệm hình sự</a:t>
            </a:r>
            <a:endParaRPr lang="vi-VN"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62</a:t>
            </a:fld>
            <a:endParaRPr lang="ru-RU" dirty="0"/>
          </a:p>
        </p:txBody>
      </p:sp>
    </p:spTree>
    <p:extLst>
      <p:ext uri="{BB962C8B-B14F-4D97-AF65-F5344CB8AC3E}">
        <p14:creationId xmlns:p14="http://schemas.microsoft.com/office/powerpoint/2010/main" val="265815743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pPr marL="0" indent="0">
              <a:buNone/>
            </a:pPr>
            <a:r>
              <a:rPr lang="en-US" b="1" dirty="0"/>
              <a:t>Điều 285</a:t>
            </a:r>
            <a:r>
              <a:rPr lang="en-US" dirty="0"/>
              <a:t>. Tội sản xuất, mua bán, trao đổi hoặc tặng cho công cụ, thiết bị, phần mềm để sử dụng vào mục đích trái pháp </a:t>
            </a:r>
            <a:r>
              <a:rPr lang="en-US" dirty="0" smtClean="0"/>
              <a:t>luật</a:t>
            </a:r>
            <a:endParaRPr lang="vi-VN" dirty="0" smtClean="0"/>
          </a:p>
          <a:p>
            <a:r>
              <a:rPr lang="vi-VN" dirty="0" smtClean="0"/>
              <a:t>Khởi điểm: </a:t>
            </a:r>
            <a:r>
              <a:rPr lang="vi-VN" dirty="0"/>
              <a:t>... để sử dụng trái pháp luật</a:t>
            </a:r>
          </a:p>
          <a:p>
            <a:r>
              <a:rPr lang="vi-VN" dirty="0" smtClean="0"/>
              <a:t>Phạt tiền: 20 tr – 1 tỉ</a:t>
            </a:r>
          </a:p>
          <a:p>
            <a:r>
              <a:rPr lang="vi-VN" dirty="0" smtClean="0"/>
              <a:t>Phạt tù: đến 7 năm</a:t>
            </a:r>
          </a:p>
          <a:p>
            <a:r>
              <a:rPr lang="vi-VN" dirty="0" smtClean="0"/>
              <a:t>Bổ sung: phạt tiền, cấm hành nghề</a:t>
            </a:r>
            <a:endParaRPr lang="en-US" dirty="0"/>
          </a:p>
        </p:txBody>
      </p:sp>
      <p:sp>
        <p:nvSpPr>
          <p:cNvPr id="3" name="Title 2"/>
          <p:cNvSpPr>
            <a:spLocks noGrp="1"/>
          </p:cNvSpPr>
          <p:nvPr>
            <p:ph type="title"/>
          </p:nvPr>
        </p:nvSpPr>
        <p:spPr/>
        <p:txBody>
          <a:bodyPr/>
          <a:lstStyle/>
          <a:p>
            <a:r>
              <a:rPr lang="vi-VN" dirty="0" smtClean="0"/>
              <a:t>Bộ luật hình sự 2015</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63</a:t>
            </a:fld>
            <a:endParaRPr lang="ru-RU" dirty="0"/>
          </a:p>
        </p:txBody>
      </p:sp>
    </p:spTree>
    <p:extLst>
      <p:ext uri="{BB962C8B-B14F-4D97-AF65-F5344CB8AC3E}">
        <p14:creationId xmlns:p14="http://schemas.microsoft.com/office/powerpoint/2010/main" val="239177009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pPr marL="0" indent="0">
              <a:buNone/>
            </a:pPr>
            <a:r>
              <a:rPr lang="en-US" b="1" dirty="0"/>
              <a:t>Điều </a:t>
            </a:r>
            <a:r>
              <a:rPr lang="en-US" b="1" dirty="0" smtClean="0"/>
              <a:t>28</a:t>
            </a:r>
            <a:r>
              <a:rPr lang="vi-VN" b="1" dirty="0" smtClean="0"/>
              <a:t>6</a:t>
            </a:r>
            <a:r>
              <a:rPr lang="en-US" dirty="0" smtClean="0"/>
              <a:t>. </a:t>
            </a:r>
            <a:r>
              <a:rPr lang="vi-VN" dirty="0"/>
              <a:t>Tội phát tán chương trình tin học gây hại cho hoạt động của mạng máy tính, mạng viễn thông, phương tiện điện tử</a:t>
            </a:r>
            <a:endParaRPr lang="vi-VN" dirty="0" smtClean="0"/>
          </a:p>
          <a:p>
            <a:r>
              <a:rPr lang="vi-VN" dirty="0" smtClean="0"/>
              <a:t>Khởi điểm: thu lợi bất chính hoặc gây hại 50 tr, lây nhiễm 50 máy</a:t>
            </a:r>
          </a:p>
          <a:p>
            <a:r>
              <a:rPr lang="vi-VN" dirty="0" smtClean="0"/>
              <a:t>Phạt tiền: 50 tr – 500 tr</a:t>
            </a:r>
          </a:p>
          <a:p>
            <a:r>
              <a:rPr lang="vi-VN" dirty="0" smtClean="0"/>
              <a:t>Phạt tù: đến 12 năm</a:t>
            </a:r>
          </a:p>
          <a:p>
            <a:r>
              <a:rPr lang="vi-VN" dirty="0"/>
              <a:t>Bổ sung: phạt tiền, cấm hành nghề</a:t>
            </a:r>
            <a:endParaRPr lang="en-US" dirty="0"/>
          </a:p>
        </p:txBody>
      </p:sp>
      <p:sp>
        <p:nvSpPr>
          <p:cNvPr id="3" name="Title 2"/>
          <p:cNvSpPr>
            <a:spLocks noGrp="1"/>
          </p:cNvSpPr>
          <p:nvPr>
            <p:ph type="title"/>
          </p:nvPr>
        </p:nvSpPr>
        <p:spPr/>
        <p:txBody>
          <a:bodyPr/>
          <a:lstStyle/>
          <a:p>
            <a:r>
              <a:rPr lang="vi-VN" dirty="0" smtClean="0"/>
              <a:t>Bộ luật hình sự 2015</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64</a:t>
            </a:fld>
            <a:endParaRPr lang="ru-RU" dirty="0"/>
          </a:p>
        </p:txBody>
      </p:sp>
    </p:spTree>
    <p:extLst>
      <p:ext uri="{BB962C8B-B14F-4D97-AF65-F5344CB8AC3E}">
        <p14:creationId xmlns:p14="http://schemas.microsoft.com/office/powerpoint/2010/main" val="345974240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r>
              <a:rPr lang="vi-VN" b="1" dirty="0"/>
              <a:t>Điều 287</a:t>
            </a:r>
            <a:r>
              <a:rPr lang="vi-VN" dirty="0"/>
              <a:t>. Tội cản trở hoặc gây rối loạn hoạt động của mạng máy tính, mạng viễn thông, phương tiện điện </a:t>
            </a:r>
            <a:r>
              <a:rPr lang="vi-VN" dirty="0" smtClean="0"/>
              <a:t>tử</a:t>
            </a:r>
            <a:endParaRPr lang="vi-VN" b="1" dirty="0" smtClean="0"/>
          </a:p>
          <a:p>
            <a:r>
              <a:rPr lang="vi-VN" b="1" dirty="0" smtClean="0"/>
              <a:t>Điều </a:t>
            </a:r>
            <a:r>
              <a:rPr lang="vi-VN" b="1" dirty="0"/>
              <a:t>288</a:t>
            </a:r>
            <a:r>
              <a:rPr lang="vi-VN" dirty="0"/>
              <a:t>. Tội đưa hoặc sử dụng trái phép thông tin mạng máy tính, mạng viễn </a:t>
            </a:r>
            <a:r>
              <a:rPr lang="vi-VN" dirty="0" smtClean="0"/>
              <a:t>thông</a:t>
            </a:r>
          </a:p>
          <a:p>
            <a:r>
              <a:rPr lang="vi-VN" b="1" dirty="0"/>
              <a:t>Điều 289</a:t>
            </a:r>
            <a:r>
              <a:rPr lang="vi-VN" dirty="0"/>
              <a:t>. Tội xâm nhập trái phép vào mạng máy tính, mạng viễn thông hoặc phương tiện điện tử của người </a:t>
            </a:r>
            <a:r>
              <a:rPr lang="vi-VN" dirty="0" smtClean="0"/>
              <a:t>khác</a:t>
            </a:r>
          </a:p>
        </p:txBody>
      </p:sp>
      <p:sp>
        <p:nvSpPr>
          <p:cNvPr id="3" name="Title 2"/>
          <p:cNvSpPr>
            <a:spLocks noGrp="1"/>
          </p:cNvSpPr>
          <p:nvPr>
            <p:ph type="title"/>
          </p:nvPr>
        </p:nvSpPr>
        <p:spPr/>
        <p:txBody>
          <a:bodyPr/>
          <a:lstStyle/>
          <a:p>
            <a:r>
              <a:rPr lang="vi-VN" dirty="0"/>
              <a:t>Bộ luật hình sự 2015</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65</a:t>
            </a:fld>
            <a:endParaRPr lang="ru-RU" dirty="0"/>
          </a:p>
        </p:txBody>
      </p:sp>
    </p:spTree>
    <p:extLst>
      <p:ext uri="{BB962C8B-B14F-4D97-AF65-F5344CB8AC3E}">
        <p14:creationId xmlns:p14="http://schemas.microsoft.com/office/powerpoint/2010/main" val="71160541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r>
              <a:rPr lang="vi-VN" b="1" dirty="0"/>
              <a:t>Điều 290</a:t>
            </a:r>
            <a:r>
              <a:rPr lang="vi-VN" dirty="0"/>
              <a:t>. Tội sử dụng mạng máy tính, mạng viễn thông, phương tiện điện tử thực hiện hành vi chiếm đoạt tài sản</a:t>
            </a:r>
            <a:endParaRPr lang="en-US" dirty="0"/>
          </a:p>
          <a:p>
            <a:r>
              <a:rPr lang="en-US" b="1" dirty="0" smtClean="0"/>
              <a:t>Điều </a:t>
            </a:r>
            <a:r>
              <a:rPr lang="en-US" b="1" dirty="0"/>
              <a:t>291</a:t>
            </a:r>
            <a:r>
              <a:rPr lang="en-US" dirty="0"/>
              <a:t>. Tội thu thập, tàng trữ, trao đổi, mua bán, công khai hóa trái phép thông tin về tài khoản ngân </a:t>
            </a:r>
            <a:r>
              <a:rPr lang="en-US" dirty="0" smtClean="0"/>
              <a:t>hàng</a:t>
            </a:r>
            <a:endParaRPr lang="vi-VN" dirty="0" smtClean="0"/>
          </a:p>
          <a:p>
            <a:r>
              <a:rPr lang="en-US" b="1" dirty="0"/>
              <a:t>Điều 292</a:t>
            </a:r>
            <a:r>
              <a:rPr lang="en-US" dirty="0"/>
              <a:t>. Tội cung cấp dịch vụ trái phép trên mạng máy tính, mạng viễn thông</a:t>
            </a:r>
          </a:p>
        </p:txBody>
      </p:sp>
      <p:sp>
        <p:nvSpPr>
          <p:cNvPr id="3" name="Title 2"/>
          <p:cNvSpPr>
            <a:spLocks noGrp="1"/>
          </p:cNvSpPr>
          <p:nvPr>
            <p:ph type="title"/>
          </p:nvPr>
        </p:nvSpPr>
        <p:spPr/>
        <p:txBody>
          <a:bodyPr/>
          <a:lstStyle/>
          <a:p>
            <a:r>
              <a:rPr lang="vi-VN" dirty="0"/>
              <a:t>Bộ luật hình sự 2015</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66</a:t>
            </a:fld>
            <a:endParaRPr lang="ru-RU" dirty="0"/>
          </a:p>
        </p:txBody>
      </p:sp>
    </p:spTree>
    <p:extLst>
      <p:ext uri="{BB962C8B-B14F-4D97-AF65-F5344CB8AC3E}">
        <p14:creationId xmlns:p14="http://schemas.microsoft.com/office/powerpoint/2010/main" val="102273223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1891615617"/>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9462878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vi-VN" dirty="0"/>
              <a:t>Đạo đức nghề nghiệp</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68</a:t>
            </a:fld>
            <a:endParaRPr lang="ru-RU"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635" y="1143000"/>
            <a:ext cx="8682730" cy="4876800"/>
          </a:xfrm>
          <a:prstGeom prst="rect">
            <a:avLst/>
          </a:prstGeom>
        </p:spPr>
      </p:pic>
    </p:spTree>
    <p:extLst>
      <p:ext uri="{BB962C8B-B14F-4D97-AF65-F5344CB8AC3E}">
        <p14:creationId xmlns:p14="http://schemas.microsoft.com/office/powerpoint/2010/main" val="407943547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r>
              <a:rPr lang="vi-VN" dirty="0" smtClean="0"/>
              <a:t>Đạo đức có vai trò điều chỉnh hành vi</a:t>
            </a:r>
          </a:p>
          <a:p>
            <a:r>
              <a:rPr lang="vi-VN" dirty="0" smtClean="0"/>
              <a:t>Luật không thể đủ chi tiết để bao trùm mọi “ngõ ngách” của đời sống xã hội</a:t>
            </a:r>
          </a:p>
          <a:p>
            <a:r>
              <a:rPr lang="vi-VN" dirty="0" smtClean="0"/>
              <a:t>Trong nhiều trường hợp, vận dụng pháp luật là không khả thi</a:t>
            </a:r>
          </a:p>
          <a:p>
            <a:r>
              <a:rPr lang="vi-VN" dirty="0" smtClean="0"/>
              <a:t>Đạo đức bao gồm việc tuân thủ pháp luật</a:t>
            </a:r>
            <a:endParaRPr lang="en-US" dirty="0"/>
          </a:p>
        </p:txBody>
      </p:sp>
      <p:sp>
        <p:nvSpPr>
          <p:cNvPr id="3" name="Title 2"/>
          <p:cNvSpPr>
            <a:spLocks noGrp="1"/>
          </p:cNvSpPr>
          <p:nvPr>
            <p:ph type="title"/>
          </p:nvPr>
        </p:nvSpPr>
        <p:spPr/>
        <p:txBody>
          <a:bodyPr/>
          <a:lstStyle/>
          <a:p>
            <a:r>
              <a:rPr lang="vi-VN" dirty="0" smtClean="0"/>
              <a:t>Sự cần thiết của đạo đức</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69</a:t>
            </a:fld>
            <a:endParaRPr lang="ru-RU" dirty="0"/>
          </a:p>
        </p:txBody>
      </p:sp>
    </p:spTree>
    <p:extLst>
      <p:ext uri="{BB962C8B-B14F-4D97-AF65-F5344CB8AC3E}">
        <p14:creationId xmlns:p14="http://schemas.microsoft.com/office/powerpoint/2010/main" val="405712347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dirty="0" smtClean="0"/>
              <a:t>Tình huống 2</a:t>
            </a:r>
            <a:endParaRPr lang="vi-VN"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7</a:t>
            </a:fld>
            <a:endParaRPr lang="ru-RU"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30" y="1556792"/>
            <a:ext cx="9004965" cy="4878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59689" y="980728"/>
            <a:ext cx="4296287" cy="1754326"/>
          </a:xfrm>
          <a:prstGeom prst="rect">
            <a:avLst/>
          </a:prstGeom>
          <a:noFill/>
        </p:spPr>
        <p:txBody>
          <a:bodyPr wrap="square" rtlCol="0">
            <a:spAutoFit/>
          </a:bodyPr>
          <a:lstStyle/>
          <a:p>
            <a:r>
              <a:rPr lang="vi-VN" sz="3600" b="1" dirty="0" smtClean="0">
                <a:solidFill>
                  <a:srgbClr val="FF0000"/>
                </a:solidFill>
              </a:rPr>
              <a:t>Chuyên gia ATTT bảo vệ mạng máy tính này thế nào?</a:t>
            </a:r>
            <a:endParaRPr lang="en-US" sz="3600" b="1" dirty="0">
              <a:solidFill>
                <a:srgbClr val="FF0000"/>
              </a:solidFill>
            </a:endParaRPr>
          </a:p>
        </p:txBody>
      </p:sp>
    </p:spTree>
    <p:extLst>
      <p:ext uri="{BB962C8B-B14F-4D97-AF65-F5344CB8AC3E}">
        <p14:creationId xmlns:p14="http://schemas.microsoft.com/office/powerpoint/2010/main" val="23326992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8)">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vi-VN" dirty="0" smtClean="0"/>
              <a:t>ĐỌC BÁO</a:t>
            </a:r>
            <a:r>
              <a:rPr lang="vi-VN" dirty="0"/>
              <a:t/>
            </a:r>
            <a:br>
              <a:rPr lang="vi-VN" dirty="0"/>
            </a:br>
            <a:r>
              <a:rPr lang="vi-VN" dirty="0" smtClean="0"/>
              <a:t>“Vấn </a:t>
            </a:r>
            <a:r>
              <a:rPr lang="vi-VN" dirty="0"/>
              <a:t>đề đạo đức đối với người làm </a:t>
            </a:r>
            <a:r>
              <a:rPr lang="vi-VN" dirty="0" smtClean="0"/>
              <a:t>ATTT”</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70</a:t>
            </a:fld>
            <a:endParaRPr lang="ru-RU" dirty="0"/>
          </a:p>
        </p:txBody>
      </p:sp>
    </p:spTree>
    <p:extLst>
      <p:ext uri="{BB962C8B-B14F-4D97-AF65-F5344CB8AC3E}">
        <p14:creationId xmlns:p14="http://schemas.microsoft.com/office/powerpoint/2010/main" val="194631328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normAutofit/>
          </a:bodyPr>
          <a:lstStyle/>
          <a:p>
            <a:r>
              <a:rPr lang="vi-VN" b="1" dirty="0" smtClean="0"/>
              <a:t>Tên gọi</a:t>
            </a:r>
            <a:r>
              <a:rPr lang="vi-VN" dirty="0" smtClean="0"/>
              <a:t>: Bộ quy tắc đạo đức nghề nghiệp an toàn thông tin</a:t>
            </a:r>
          </a:p>
          <a:p>
            <a:r>
              <a:rPr lang="vi-VN" b="1" dirty="0" smtClean="0"/>
              <a:t>Ban hành</a:t>
            </a:r>
            <a:r>
              <a:rPr lang="vi-VN" dirty="0" smtClean="0"/>
              <a:t>: VNISA, ngày 30/01/2015</a:t>
            </a:r>
          </a:p>
          <a:p>
            <a:r>
              <a:rPr lang="vi-VN" b="1" dirty="0" smtClean="0"/>
              <a:t>Phạm vi áp dụng</a:t>
            </a:r>
            <a:r>
              <a:rPr lang="vi-VN" dirty="0" smtClean="0"/>
              <a:t>: mọi thành viên VNISA</a:t>
            </a:r>
          </a:p>
          <a:p>
            <a:r>
              <a:rPr lang="vi-VN" b="1" dirty="0"/>
              <a:t>Mục đích</a:t>
            </a:r>
            <a:r>
              <a:rPr lang="vi-VN" dirty="0"/>
              <a:t>: hướng dẫn các tổ chức, cá nhân hành nghề </a:t>
            </a:r>
            <a:r>
              <a:rPr lang="vi-VN" dirty="0" smtClean="0"/>
              <a:t>ATTT</a:t>
            </a:r>
            <a:r>
              <a:rPr lang="vi-VN" dirty="0"/>
              <a:t> một cách chính trực, trọng danh dự và tin cậy</a:t>
            </a:r>
            <a:endParaRPr lang="en-US" dirty="0"/>
          </a:p>
        </p:txBody>
      </p:sp>
      <p:sp>
        <p:nvSpPr>
          <p:cNvPr id="3" name="Title 2"/>
          <p:cNvSpPr>
            <a:spLocks noGrp="1"/>
          </p:cNvSpPr>
          <p:nvPr>
            <p:ph type="title"/>
          </p:nvPr>
        </p:nvSpPr>
        <p:spPr/>
        <p:txBody>
          <a:bodyPr/>
          <a:lstStyle/>
          <a:p>
            <a:r>
              <a:rPr lang="vi-VN" dirty="0" smtClean="0"/>
              <a:t>Bộ quy tắc đạo đức ATTT - VNISA</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71</a:t>
            </a:fld>
            <a:endParaRPr lang="ru-RU" dirty="0"/>
          </a:p>
        </p:txBody>
      </p:sp>
    </p:spTree>
    <p:extLst>
      <p:ext uri="{BB962C8B-B14F-4D97-AF65-F5344CB8AC3E}">
        <p14:creationId xmlns:p14="http://schemas.microsoft.com/office/powerpoint/2010/main" val="29153594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pPr>
              <a:buFont typeface="Wingdings" panose="05000000000000000000" pitchFamily="2" charset="2"/>
              <a:buChar char="q"/>
            </a:pPr>
            <a:r>
              <a:rPr lang="vi-VN" b="1" dirty="0" smtClean="0"/>
              <a:t>Cấu trúc bộ quy tắc đạo đức</a:t>
            </a:r>
          </a:p>
          <a:p>
            <a:r>
              <a:rPr lang="vi-VN" dirty="0" smtClean="0"/>
              <a:t>Chương 1: Quy định chung</a:t>
            </a:r>
          </a:p>
          <a:p>
            <a:r>
              <a:rPr lang="vi-VN" dirty="0" smtClean="0"/>
              <a:t>Chương 2: Các quy tắc đạo đức nghề an toàn thông tin (Điều 3, 4, 5, 6)</a:t>
            </a:r>
          </a:p>
          <a:p>
            <a:r>
              <a:rPr lang="vi-VN" dirty="0" smtClean="0"/>
              <a:t>Chương 3: Điều khoản thi hành</a:t>
            </a:r>
          </a:p>
          <a:p>
            <a:r>
              <a:rPr lang="vi-VN" dirty="0" smtClean="0"/>
              <a:t>Phụ lục: Những câu hỏi thường gặp</a:t>
            </a:r>
            <a:endParaRPr lang="en-US" dirty="0"/>
          </a:p>
        </p:txBody>
      </p:sp>
      <p:sp>
        <p:nvSpPr>
          <p:cNvPr id="3" name="Title 2"/>
          <p:cNvSpPr>
            <a:spLocks noGrp="1"/>
          </p:cNvSpPr>
          <p:nvPr>
            <p:ph type="title"/>
          </p:nvPr>
        </p:nvSpPr>
        <p:spPr/>
        <p:txBody>
          <a:bodyPr/>
          <a:lstStyle/>
          <a:p>
            <a:r>
              <a:rPr lang="vi-VN" dirty="0"/>
              <a:t>Bộ quy tắc đạo đức ATTT - VNISA</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72</a:t>
            </a:fld>
            <a:endParaRPr lang="ru-RU" dirty="0"/>
          </a:p>
        </p:txBody>
      </p:sp>
    </p:spTree>
    <p:extLst>
      <p:ext uri="{BB962C8B-B14F-4D97-AF65-F5344CB8AC3E}">
        <p14:creationId xmlns:p14="http://schemas.microsoft.com/office/powerpoint/2010/main" val="220790099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normAutofit/>
          </a:bodyPr>
          <a:lstStyle/>
          <a:p>
            <a:pPr marL="0" indent="0">
              <a:buNone/>
            </a:pPr>
            <a:r>
              <a:rPr lang="en-US" b="1" dirty="0"/>
              <a:t>Điều 3. Với Xã hội, cộng đồng: Bảo vệ các Hệ Công nghệ thông tin (CNTT) của xã hội, của tổ chức và cá </a:t>
            </a:r>
            <a:r>
              <a:rPr lang="en-US" b="1" dirty="0" smtClean="0"/>
              <a:t>nhân</a:t>
            </a:r>
            <a:endParaRPr lang="en-US" b="1" dirty="0"/>
          </a:p>
          <a:p>
            <a:r>
              <a:rPr lang="en-US" dirty="0" smtClean="0"/>
              <a:t>Không </a:t>
            </a:r>
            <a:r>
              <a:rPr lang="en-US" dirty="0"/>
              <a:t>thực hiện hành vi gây hại đến hệ thống CNTT của toàn xã hội, của các tổ chức và mỗi cá nhân.</a:t>
            </a:r>
          </a:p>
          <a:p>
            <a:r>
              <a:rPr lang="en-US" dirty="0" smtClean="0"/>
              <a:t>Nỗ </a:t>
            </a:r>
            <a:r>
              <a:rPr lang="en-US" dirty="0"/>
              <a:t>lực làm tăng niềm tin, sự tin cậy và đóng góp xây dựng cộng đồng ATTT</a:t>
            </a:r>
            <a:r>
              <a:rPr lang="en-US" dirty="0" smtClean="0"/>
              <a:t>.</a:t>
            </a:r>
            <a:endParaRPr lang="en-US" dirty="0"/>
          </a:p>
        </p:txBody>
      </p:sp>
      <p:sp>
        <p:nvSpPr>
          <p:cNvPr id="3" name="Title 2"/>
          <p:cNvSpPr>
            <a:spLocks noGrp="1"/>
          </p:cNvSpPr>
          <p:nvPr>
            <p:ph type="title"/>
          </p:nvPr>
        </p:nvSpPr>
        <p:spPr/>
        <p:txBody>
          <a:bodyPr/>
          <a:lstStyle/>
          <a:p>
            <a:r>
              <a:rPr lang="vi-VN" dirty="0"/>
              <a:t>Bộ quy tắc đạo đức ATTT - VNISA</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73</a:t>
            </a:fld>
            <a:endParaRPr lang="ru-RU" dirty="0"/>
          </a:p>
        </p:txBody>
      </p:sp>
    </p:spTree>
    <p:extLst>
      <p:ext uri="{BB962C8B-B14F-4D97-AF65-F5344CB8AC3E}">
        <p14:creationId xmlns:p14="http://schemas.microsoft.com/office/powerpoint/2010/main" val="197064473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normAutofit fontScale="77500" lnSpcReduction="20000"/>
          </a:bodyPr>
          <a:lstStyle/>
          <a:p>
            <a:pPr marL="0" indent="0">
              <a:buNone/>
            </a:pPr>
            <a:r>
              <a:rPr lang="en-US" b="1" dirty="0"/>
              <a:t>Điều 4. Về thái độ hành nghề: Thực thi công việc một cách đúng pháp luật, minh bạch, trung thực và đúng đắn</a:t>
            </a:r>
          </a:p>
          <a:p>
            <a:r>
              <a:rPr lang="vi-VN" dirty="0" smtClean="0"/>
              <a:t>Luôn </a:t>
            </a:r>
            <a:r>
              <a:rPr lang="vi-VN" dirty="0"/>
              <a:t>nói thật.</a:t>
            </a:r>
          </a:p>
          <a:p>
            <a:r>
              <a:rPr lang="vi-VN" dirty="0" smtClean="0"/>
              <a:t>Luôn </a:t>
            </a:r>
            <a:r>
              <a:rPr lang="vi-VN" dirty="0"/>
              <a:t>rõ ràng, công khai minh bạch công việc của mình với các bên có liên quan vào thời điểm thích hợp. </a:t>
            </a:r>
            <a:r>
              <a:rPr lang="vi-VN" dirty="0" smtClean="0"/>
              <a:t>Không có hành vi dấu diếm, gian dối trong khi hành nghề ATTT.</a:t>
            </a:r>
          </a:p>
          <a:p>
            <a:r>
              <a:rPr lang="vi-VN" dirty="0" smtClean="0"/>
              <a:t>Luôn trung thực, khách quan, đúng đắn khi lượng giá, khi đưa ra các quyết định trong khi hành nghề ATTT.</a:t>
            </a:r>
          </a:p>
          <a:p>
            <a:r>
              <a:rPr lang="vi-VN" dirty="0" smtClean="0"/>
              <a:t>Luôn </a:t>
            </a:r>
            <a:r>
              <a:rPr lang="vi-VN" dirty="0"/>
              <a:t>đảm bảo tính bí mật, tính toàn vẹn của thông tin của cá nhân/tổ chức hình thành trong quá trình hành nghề trước, trong và sau khi công việc hoàn thành.</a:t>
            </a:r>
            <a:endParaRPr lang="en-US" dirty="0"/>
          </a:p>
        </p:txBody>
      </p:sp>
      <p:sp>
        <p:nvSpPr>
          <p:cNvPr id="3" name="Title 2"/>
          <p:cNvSpPr>
            <a:spLocks noGrp="1"/>
          </p:cNvSpPr>
          <p:nvPr>
            <p:ph type="title"/>
          </p:nvPr>
        </p:nvSpPr>
        <p:spPr/>
        <p:txBody>
          <a:bodyPr/>
          <a:lstStyle/>
          <a:p>
            <a:r>
              <a:rPr lang="vi-VN" dirty="0"/>
              <a:t>Bộ quy tắc đạo đức ATTT - VNISA</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74</a:t>
            </a:fld>
            <a:endParaRPr lang="ru-RU" dirty="0"/>
          </a:p>
        </p:txBody>
      </p:sp>
    </p:spTree>
    <p:extLst>
      <p:ext uri="{BB962C8B-B14F-4D97-AF65-F5344CB8AC3E}">
        <p14:creationId xmlns:p14="http://schemas.microsoft.com/office/powerpoint/2010/main" val="131663677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normAutofit fontScale="77500" lnSpcReduction="20000"/>
          </a:bodyPr>
          <a:lstStyle/>
          <a:p>
            <a:pPr marL="0" indent="0">
              <a:buNone/>
            </a:pPr>
            <a:r>
              <a:rPr lang="vi-VN" b="1" dirty="0"/>
              <a:t> Điều 5. Với chất lượng dịch vụ: Tận tâm cung ứng dịch vụ ATTT chính xác, chuyên nghiệp và bảo đảm nhất cho cá nhân/tổ chức khác</a:t>
            </a:r>
            <a:endParaRPr lang="en-US" b="1" dirty="0"/>
          </a:p>
          <a:p>
            <a:r>
              <a:rPr lang="vi-VN" dirty="0" smtClean="0"/>
              <a:t>Tận </a:t>
            </a:r>
            <a:r>
              <a:rPr lang="vi-VN" dirty="0"/>
              <a:t>tâm với cá nhân/tổ chức mà mình phục vụ. Tất cả để làm An toàn hơn hệ thống của cá nhân/tổ chức mà mình cung ứng dịch vụ.</a:t>
            </a:r>
          </a:p>
          <a:p>
            <a:r>
              <a:rPr lang="vi-VN" dirty="0" smtClean="0"/>
              <a:t>Không </a:t>
            </a:r>
            <a:r>
              <a:rPr lang="vi-VN" dirty="0"/>
              <a:t>lạm dụng sự tín nhiệm của cá nhân/tổ chức dành cho mình.</a:t>
            </a:r>
          </a:p>
          <a:p>
            <a:r>
              <a:rPr lang="vi-VN" dirty="0" smtClean="0"/>
              <a:t>Luôn </a:t>
            </a:r>
            <a:r>
              <a:rPr lang="vi-VN" dirty="0"/>
              <a:t>tránh mâu thuẫn quyền lợi khi có thể. Khi không tránh được mâu thuẫn quyền lợi, ưu tiên lợi ích của cá nhân/tổ chức mình phục vụ trên lợi ích của bản thân.</a:t>
            </a:r>
          </a:p>
          <a:p>
            <a:r>
              <a:rPr lang="vi-VN" dirty="0" smtClean="0"/>
              <a:t>Luôn </a:t>
            </a:r>
            <a:r>
              <a:rPr lang="vi-VN" dirty="0"/>
              <a:t>cân nhắc sự phù hợp khả năng chuyên môn của bản thân với dịch vụ cung ứng</a:t>
            </a:r>
            <a:r>
              <a:rPr lang="vi-VN" dirty="0" smtClean="0"/>
              <a:t>.</a:t>
            </a:r>
            <a:endParaRPr lang="en-US" dirty="0"/>
          </a:p>
        </p:txBody>
      </p:sp>
      <p:sp>
        <p:nvSpPr>
          <p:cNvPr id="3" name="Title 2"/>
          <p:cNvSpPr>
            <a:spLocks noGrp="1"/>
          </p:cNvSpPr>
          <p:nvPr>
            <p:ph type="title"/>
          </p:nvPr>
        </p:nvSpPr>
        <p:spPr/>
        <p:txBody>
          <a:bodyPr/>
          <a:lstStyle/>
          <a:p>
            <a:r>
              <a:rPr lang="vi-VN" dirty="0"/>
              <a:t>Bộ quy tắc đạo đức ATTT - VNISA</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75</a:t>
            </a:fld>
            <a:endParaRPr lang="ru-RU" dirty="0"/>
          </a:p>
        </p:txBody>
      </p:sp>
    </p:spTree>
    <p:extLst>
      <p:ext uri="{BB962C8B-B14F-4D97-AF65-F5344CB8AC3E}">
        <p14:creationId xmlns:p14="http://schemas.microsoft.com/office/powerpoint/2010/main" val="353736029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normAutofit fontScale="92500" lnSpcReduction="10000"/>
          </a:bodyPr>
          <a:lstStyle/>
          <a:p>
            <a:pPr marL="0" indent="0">
              <a:buNone/>
            </a:pPr>
            <a:r>
              <a:rPr lang="vi-VN" b="1" dirty="0"/>
              <a:t>Điều 6. Với nghề ATTT: Nâng cao trình độ bản thân, nỗ lực phát triển nghề ATTT trong cộng </a:t>
            </a:r>
            <a:r>
              <a:rPr lang="vi-VN" b="1" dirty="0" smtClean="0"/>
              <a:t>đồng</a:t>
            </a:r>
            <a:endParaRPr lang="en-US" b="1" dirty="0"/>
          </a:p>
          <a:p>
            <a:r>
              <a:rPr lang="vi-VN" dirty="0"/>
              <a:t>Hợp tác, giúp đỡ với những người tuân thủ Đạo đức nghề ATTT. Không liên kết, hợp tác với những người vi phạm Đạo đức nghề ATTT.</a:t>
            </a:r>
          </a:p>
          <a:p>
            <a:r>
              <a:rPr lang="vi-VN" dirty="0" smtClean="0"/>
              <a:t>Nâng </a:t>
            </a:r>
            <a:r>
              <a:rPr lang="vi-VN" dirty="0"/>
              <a:t>cao trình độ bản thân để cung ứng dịch vụ ngày một chất lượng cho cá nhân/tổ chức/cộng đồng</a:t>
            </a:r>
          </a:p>
          <a:p>
            <a:r>
              <a:rPr lang="vi-VN" dirty="0" smtClean="0"/>
              <a:t>Luôn </a:t>
            </a:r>
            <a:r>
              <a:rPr lang="vi-VN" dirty="0"/>
              <a:t>chú ý phát triển, mở rộng nghề ATTT.</a:t>
            </a:r>
          </a:p>
        </p:txBody>
      </p:sp>
      <p:sp>
        <p:nvSpPr>
          <p:cNvPr id="3" name="Title 2"/>
          <p:cNvSpPr>
            <a:spLocks noGrp="1"/>
          </p:cNvSpPr>
          <p:nvPr>
            <p:ph type="title"/>
          </p:nvPr>
        </p:nvSpPr>
        <p:spPr/>
        <p:txBody>
          <a:bodyPr/>
          <a:lstStyle/>
          <a:p>
            <a:r>
              <a:rPr lang="vi-VN" dirty="0"/>
              <a:t>Bộ quy tắc đạo đức ATTT - VNISA</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76</a:t>
            </a:fld>
            <a:endParaRPr lang="ru-RU" dirty="0"/>
          </a:p>
        </p:txBody>
      </p:sp>
    </p:spTree>
    <p:extLst>
      <p:ext uri="{BB962C8B-B14F-4D97-AF65-F5344CB8AC3E}">
        <p14:creationId xmlns:p14="http://schemas.microsoft.com/office/powerpoint/2010/main" val="294638711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pPr marL="238125" indent="0">
              <a:buNone/>
            </a:pPr>
            <a:r>
              <a:rPr lang="vi-VN" b="1" dirty="0" smtClean="0"/>
              <a:t>Điều khoản thi hành</a:t>
            </a:r>
          </a:p>
          <a:p>
            <a:pPr marL="238125" indent="0">
              <a:buNone/>
            </a:pPr>
            <a:r>
              <a:rPr lang="en-US" b="1" dirty="0" smtClean="0"/>
              <a:t>Điều </a:t>
            </a:r>
            <a:r>
              <a:rPr lang="en-US" b="1" dirty="0"/>
              <a:t>7</a:t>
            </a:r>
            <a:r>
              <a:rPr lang="en-US" dirty="0"/>
              <a:t>: Tổ chức, cá nhân vi phạm một trong các điều khoản về đạo đức hành nghề ATTT sau đây sẽ bị Hiệp hội ATTT Việt </a:t>
            </a:r>
            <a:r>
              <a:rPr lang="vi-VN" dirty="0" smtClean="0"/>
              <a:t>N</a:t>
            </a:r>
            <a:r>
              <a:rPr lang="en-US" dirty="0" smtClean="0"/>
              <a:t>am </a:t>
            </a:r>
            <a:r>
              <a:rPr lang="en-US" dirty="0"/>
              <a:t>(VNISA) lên án và công bố rộng rãi trong cộng đồng nghề ATTT Việt </a:t>
            </a:r>
            <a:r>
              <a:rPr lang="vi-VN" dirty="0" smtClean="0"/>
              <a:t>N</a:t>
            </a:r>
            <a:r>
              <a:rPr lang="en-US" dirty="0" smtClean="0"/>
              <a:t>am </a:t>
            </a:r>
            <a:r>
              <a:rPr lang="en-US" dirty="0"/>
              <a:t>và các Hiệp hội ATTT quốc tế.</a:t>
            </a:r>
          </a:p>
        </p:txBody>
      </p:sp>
      <p:sp>
        <p:nvSpPr>
          <p:cNvPr id="3" name="Title 2"/>
          <p:cNvSpPr>
            <a:spLocks noGrp="1"/>
          </p:cNvSpPr>
          <p:nvPr>
            <p:ph type="title"/>
          </p:nvPr>
        </p:nvSpPr>
        <p:spPr/>
        <p:txBody>
          <a:bodyPr/>
          <a:lstStyle/>
          <a:p>
            <a:r>
              <a:rPr lang="vi-VN" dirty="0"/>
              <a:t>Bộ quy tắc đạo đức ATTT - VNISA</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77</a:t>
            </a:fld>
            <a:endParaRPr lang="ru-RU" dirty="0"/>
          </a:p>
        </p:txBody>
      </p:sp>
    </p:spTree>
    <p:extLst>
      <p:ext uri="{BB962C8B-B14F-4D97-AF65-F5344CB8AC3E}">
        <p14:creationId xmlns:p14="http://schemas.microsoft.com/office/powerpoint/2010/main" val="132907778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532813" y="6237288"/>
            <a:ext cx="611187" cy="617537"/>
          </a:xfrm>
        </p:spPr>
        <p:txBody>
          <a:bodyPr/>
          <a:lstStyle/>
          <a:p>
            <a:fld id="{3E15BD7C-E074-4D4A-84C3-500EE5B9C190}" type="slidenum">
              <a:rPr lang="ru-RU" smtClean="0"/>
              <a:pPr/>
              <a:t>78</a:t>
            </a:fld>
            <a:endParaRPr lang="ru-RU" dirty="0"/>
          </a:p>
        </p:txBody>
      </p:sp>
    </p:spTree>
    <p:extLst>
      <p:ext uri="{BB962C8B-B14F-4D97-AF65-F5344CB8AC3E}">
        <p14:creationId xmlns:p14="http://schemas.microsoft.com/office/powerpoint/2010/main" val="342360194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dirty="0"/>
              <a:t>Tình huống 2</a:t>
            </a:r>
          </a:p>
        </p:txBody>
      </p:sp>
      <p:sp>
        <p:nvSpPr>
          <p:cNvPr id="3" name="Slide Number Placeholder 2"/>
          <p:cNvSpPr>
            <a:spLocks noGrp="1"/>
          </p:cNvSpPr>
          <p:nvPr>
            <p:ph type="sldNum" sz="quarter" idx="12"/>
          </p:nvPr>
        </p:nvSpPr>
        <p:spPr/>
        <p:txBody>
          <a:bodyPr/>
          <a:lstStyle/>
          <a:p>
            <a:fld id="{3E15BD7C-E074-4D4A-84C3-500EE5B9C190}" type="slidenum">
              <a:rPr lang="ru-RU" smtClean="0"/>
              <a:pPr/>
              <a:t>8</a:t>
            </a:fld>
            <a:endParaRPr lang="ru-RU" dirty="0"/>
          </a:p>
        </p:txBody>
      </p:sp>
      <p:sp>
        <p:nvSpPr>
          <p:cNvPr id="6" name="Content Placeholder 3"/>
          <p:cNvSpPr>
            <a:spLocks noGrp="1"/>
          </p:cNvSpPr>
          <p:nvPr>
            <p:ph sz="quarter" idx="13"/>
          </p:nvPr>
        </p:nvSpPr>
        <p:spPr/>
        <p:txBody>
          <a:bodyPr anchor="ctr">
            <a:normAutofit lnSpcReduction="10000"/>
          </a:bodyPr>
          <a:lstStyle/>
          <a:p>
            <a:pPr>
              <a:lnSpc>
                <a:spcPct val="100000"/>
              </a:lnSpc>
              <a:buFont typeface="Wingdings" pitchFamily="2" charset="2"/>
              <a:buChar char="§"/>
            </a:pPr>
            <a:r>
              <a:rPr lang="vi-VN" b="1" dirty="0" smtClean="0"/>
              <a:t>Mã hóa thông tin</a:t>
            </a:r>
            <a:r>
              <a:rPr lang="vi-VN" dirty="0" smtClean="0"/>
              <a:t>: Encrypting tools, VPN, SSL</a:t>
            </a:r>
          </a:p>
          <a:p>
            <a:pPr>
              <a:lnSpc>
                <a:spcPct val="100000"/>
              </a:lnSpc>
              <a:buFont typeface="Wingdings" pitchFamily="2" charset="2"/>
              <a:buChar char="§"/>
            </a:pPr>
            <a:r>
              <a:rPr lang="vi-VN" b="1" dirty="0" smtClean="0"/>
              <a:t>Che giấu mạng</a:t>
            </a:r>
            <a:r>
              <a:rPr lang="vi-VN" dirty="0" smtClean="0"/>
              <a:t>: NAT</a:t>
            </a:r>
          </a:p>
          <a:p>
            <a:pPr>
              <a:lnSpc>
                <a:spcPct val="100000"/>
              </a:lnSpc>
              <a:buFont typeface="Wingdings" pitchFamily="2" charset="2"/>
              <a:buChar char="§"/>
            </a:pPr>
            <a:r>
              <a:rPr lang="vi-VN" b="1" dirty="0" smtClean="0"/>
              <a:t>Chống rò rỉ thông tin</a:t>
            </a:r>
            <a:r>
              <a:rPr lang="vi-VN" dirty="0" smtClean="0"/>
              <a:t>: LDP System, Firewall</a:t>
            </a:r>
          </a:p>
          <a:p>
            <a:pPr>
              <a:lnSpc>
                <a:spcPct val="100000"/>
              </a:lnSpc>
              <a:buFont typeface="Wingdings" pitchFamily="2" charset="2"/>
              <a:buChar char="§"/>
            </a:pPr>
            <a:r>
              <a:rPr lang="vi-VN" b="1" dirty="0" smtClean="0"/>
              <a:t>Chống tấn công</a:t>
            </a:r>
            <a:r>
              <a:rPr lang="vi-VN" dirty="0" smtClean="0"/>
              <a:t>: IDS/IPS, Firewall, Load Balancing, Antivirus</a:t>
            </a:r>
          </a:p>
          <a:p>
            <a:pPr>
              <a:lnSpc>
                <a:spcPct val="100000"/>
              </a:lnSpc>
              <a:buFont typeface="Wingdings" pitchFamily="2" charset="2"/>
              <a:buChar char="§"/>
            </a:pPr>
            <a:r>
              <a:rPr lang="vi-VN" b="1" dirty="0" smtClean="0"/>
              <a:t>Đảm bảo tính sẵn sàng</a:t>
            </a:r>
            <a:r>
              <a:rPr lang="vi-VN" dirty="0" smtClean="0"/>
              <a:t>: Failover Cluster</a:t>
            </a:r>
            <a:endParaRPr lang="vi-VN" dirty="0"/>
          </a:p>
          <a:p>
            <a:pPr>
              <a:lnSpc>
                <a:spcPct val="100000"/>
              </a:lnSpc>
              <a:buFont typeface="Wingdings" pitchFamily="2" charset="2"/>
              <a:buChar char="§"/>
            </a:pPr>
            <a:r>
              <a:rPr lang="vi-VN" dirty="0" smtClean="0"/>
              <a:t>.....</a:t>
            </a:r>
            <a:endParaRPr lang="en-US" dirty="0"/>
          </a:p>
        </p:txBody>
      </p:sp>
      <p:sp>
        <p:nvSpPr>
          <p:cNvPr id="8" name="Rounded Rectangle 7"/>
          <p:cNvSpPr/>
          <p:nvPr/>
        </p:nvSpPr>
        <p:spPr>
          <a:xfrm>
            <a:off x="838200" y="1219200"/>
            <a:ext cx="7846640" cy="45394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3600" b="1" dirty="0" smtClean="0"/>
              <a:t>Sẽ thế nào nếu:</a:t>
            </a:r>
          </a:p>
          <a:p>
            <a:pPr marL="571500" indent="-571500">
              <a:buFontTx/>
              <a:buChar char="-"/>
            </a:pPr>
            <a:r>
              <a:rPr lang="vi-VN" sz="3600" dirty="0" smtClean="0"/>
              <a:t>VPN dùng mật mã yếu?</a:t>
            </a:r>
          </a:p>
          <a:p>
            <a:pPr marL="571500" indent="-571500">
              <a:buFontTx/>
              <a:buChar char="-"/>
            </a:pPr>
            <a:r>
              <a:rPr lang="vi-VN" sz="3600" dirty="0" smtClean="0"/>
              <a:t>Hiệu năng thiết bị thấp hơn nhiều so với định mức?</a:t>
            </a:r>
          </a:p>
          <a:p>
            <a:pPr marL="571500" indent="-571500">
              <a:buFontTx/>
              <a:buChar char="-"/>
            </a:pPr>
            <a:r>
              <a:rPr lang="vi-VN" sz="3600" dirty="0" smtClean="0"/>
              <a:t>Phần cứng không ổn định?</a:t>
            </a:r>
          </a:p>
          <a:p>
            <a:pPr marL="571500" indent="-571500">
              <a:buFontTx/>
              <a:buChar char="-"/>
            </a:pPr>
            <a:r>
              <a:rPr lang="vi-VN" sz="3600" dirty="0" smtClean="0"/>
              <a:t>....</a:t>
            </a:r>
            <a:endParaRPr lang="vi-VN" sz="3600" dirty="0"/>
          </a:p>
        </p:txBody>
      </p:sp>
    </p:spTree>
    <p:extLst>
      <p:ext uri="{BB962C8B-B14F-4D97-AF65-F5344CB8AC3E}">
        <p14:creationId xmlns:p14="http://schemas.microsoft.com/office/powerpoint/2010/main" val="395000867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n destroys computer - YouTube.mp4">
            <a:hlinkClick r:id="" action="ppaction://media"/>
          </p:cNvPr>
          <p:cNvPicPr>
            <a:picLocks noGrp="1" noChangeAspect="1"/>
          </p:cNvPicPr>
          <p:nvPr>
            <p:ph sz="quarter" idx="13"/>
            <a:videoFile r:link="rId2"/>
            <p:extLst>
              <p:ext uri="{DAA4B4D4-6D71-4841-9C94-3DE7FCFB9230}">
                <p14:media xmlns:p14="http://schemas.microsoft.com/office/powerpoint/2010/main" r:embed="rId1"/>
              </p:ext>
            </p:extLst>
          </p:nvPr>
        </p:nvPicPr>
        <p:blipFill>
          <a:blip r:embed="rId4"/>
          <a:stretch>
            <a:fillRect/>
          </a:stretch>
        </p:blipFill>
        <p:spPr>
          <a:xfrm>
            <a:off x="533400" y="824314"/>
            <a:ext cx="7999040" cy="5953343"/>
          </a:xfrm>
        </p:spPr>
      </p:pic>
      <p:sp>
        <p:nvSpPr>
          <p:cNvPr id="3" name="Title 2"/>
          <p:cNvSpPr>
            <a:spLocks noGrp="1"/>
          </p:cNvSpPr>
          <p:nvPr>
            <p:ph type="title"/>
          </p:nvPr>
        </p:nvSpPr>
        <p:spPr/>
        <p:txBody>
          <a:bodyPr/>
          <a:lstStyle/>
          <a:p>
            <a:r>
              <a:rPr lang="vi-VN" dirty="0" smtClean="0"/>
              <a:t>Tình huống 3</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9</a:t>
            </a:fld>
            <a:endParaRPr lang="ru-RU" dirty="0"/>
          </a:p>
        </p:txBody>
      </p:sp>
    </p:spTree>
    <p:extLst>
      <p:ext uri="{BB962C8B-B14F-4D97-AF65-F5344CB8AC3E}">
        <p14:creationId xmlns:p14="http://schemas.microsoft.com/office/powerpoint/2010/main" val="235493129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5"/>
                                        </p:tgtEl>
                                      </p:cBhvr>
                                    </p:cmd>
                                  </p:childTnLst>
                                </p:cTn>
                              </p:par>
                            </p:childTnLst>
                          </p:cTn>
                        </p:par>
                      </p:childTnLst>
                    </p:cTn>
                  </p:par>
                </p:childTnLst>
              </p:cTn>
              <p:nextCondLst>
                <p:cond evt="onClick" delay="0">
                  <p:tgtEl>
                    <p:spTgt spid="5"/>
                  </p:tgtEl>
                </p:cond>
              </p:nextCondLst>
            </p:seq>
            <p:video>
              <p:cMediaNode vol="80000">
                <p:cTn id="7" fill="hold" display="0">
                  <p:stCondLst>
                    <p:cond delay="indefinite"/>
                  </p:stCondLst>
                </p:cTn>
                <p:tgtEl>
                  <p:spTgt spid="5"/>
                </p:tgtEl>
              </p:cMediaNode>
            </p:video>
          </p:childTnLst>
        </p:cTn>
      </p:par>
    </p:tnLst>
  </p:timing>
</p:sld>
</file>

<file path=ppt/theme/theme1.xml><?xml version="1.0" encoding="utf-8"?>
<a:theme xmlns:a="http://schemas.openxmlformats.org/drawingml/2006/main" name="Slide bài giả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Slide bài giảng.potx" id="{149B5520-43E3-49CE-9896-7E2355D72C92}" vid="{766EDCEA-6032-41A3-A68D-E084F32FD4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Slide bài giảng</Template>
  <TotalTime>2053</TotalTime>
  <Words>4520</Words>
  <Application>Microsoft Office PowerPoint</Application>
  <PresentationFormat>On-screen Show (4:3)</PresentationFormat>
  <Paragraphs>500</Paragraphs>
  <Slides>78</Slides>
  <Notes>16</Notes>
  <HiddenSlides>0</HiddenSlides>
  <MMClips>1</MMClips>
  <ScaleCrop>false</ScaleCrop>
  <HeadingPairs>
    <vt:vector size="4" baseType="variant">
      <vt:variant>
        <vt:lpstr>Theme</vt:lpstr>
      </vt:variant>
      <vt:variant>
        <vt:i4>1</vt:i4>
      </vt:variant>
      <vt:variant>
        <vt:lpstr>Slide Titles</vt:lpstr>
      </vt:variant>
      <vt:variant>
        <vt:i4>78</vt:i4>
      </vt:variant>
    </vt:vector>
  </HeadingPairs>
  <TitlesOfParts>
    <vt:vector size="79" baseType="lpstr">
      <vt:lpstr>Slide bài giảng</vt:lpstr>
      <vt:lpstr>CƠ SỞ AN TOÀN THÔNG TIN</vt:lpstr>
      <vt:lpstr>PowerPoint Presentation</vt:lpstr>
      <vt:lpstr>Tài liệu tham khảo</vt:lpstr>
      <vt:lpstr>PowerPoint Presentation</vt:lpstr>
      <vt:lpstr>Phương pháp đảm bảo an toàn thông tin</vt:lpstr>
      <vt:lpstr>Tình huống 1</vt:lpstr>
      <vt:lpstr>Tình huống 2</vt:lpstr>
      <vt:lpstr>Tình huống 2</vt:lpstr>
      <vt:lpstr>Tình huống 3</vt:lpstr>
      <vt:lpstr>Vai trò của luật pháp an toàn thông tin</vt:lpstr>
      <vt:lpstr>Vài trò của luật pháp an toàn thông tin</vt:lpstr>
      <vt:lpstr>PowerPoint Presentation</vt:lpstr>
      <vt:lpstr>Quy phạm pháp luật</vt:lpstr>
      <vt:lpstr>Hệ thống văn bản quy phạm pháp luật</vt:lpstr>
      <vt:lpstr>Luật pháp về ATTT của Việt Nam</vt:lpstr>
      <vt:lpstr>Sửa đổi, bổ sung văn bản QPPL</vt:lpstr>
      <vt:lpstr>Hợp nhất văn bản QPPL</vt:lpstr>
      <vt:lpstr>Đánh số VB QPPL</vt:lpstr>
      <vt:lpstr>Tra cứu văn bản QPPL</vt:lpstr>
      <vt:lpstr>Tìm kiếm nâng cao</vt:lpstr>
      <vt:lpstr>PowerPoint Presentation</vt:lpstr>
      <vt:lpstr>Một số văn bản QPPL</vt:lpstr>
      <vt:lpstr>Một số văn bản QPPL</vt:lpstr>
      <vt:lpstr>Nghị định 90/2008/NĐ-CP</vt:lpstr>
      <vt:lpstr>Khái niệm</vt:lpstr>
      <vt:lpstr>Phân loại thư rác</vt:lpstr>
      <vt:lpstr>Khái niệm</vt:lpstr>
      <vt:lpstr>Điều 7. Nguyên tắc gửi quảng cáo</vt:lpstr>
      <vt:lpstr>Thu thập địa chỉ điện tử để quảng cáo</vt:lpstr>
      <vt:lpstr>Yêu cầu đối với gửi quảng cáo</vt:lpstr>
      <vt:lpstr>Xử phạt vi phạm hành chính</vt:lpstr>
      <vt:lpstr>Xử phạt vi phạm hành chính</vt:lpstr>
      <vt:lpstr>Một số văn bản QPPL</vt:lpstr>
      <vt:lpstr>Nghị định 72/2013: 6 chương, 46 điều</vt:lpstr>
      <vt:lpstr>Khái niệm (Điều 3)</vt:lpstr>
      <vt:lpstr>Khái niệm (Điều 3)</vt:lpstr>
      <vt:lpstr>Phân loại trang thông tin điện tử</vt:lpstr>
      <vt:lpstr>Phân loại trang thông tin điện tử</vt:lpstr>
      <vt:lpstr>Phân loại trang thông tin điện tử</vt:lpstr>
      <vt:lpstr>Phân loại trang thông tin điện tử</vt:lpstr>
      <vt:lpstr>Mạng xã hội</vt:lpstr>
      <vt:lpstr>Một số văn bản QPPL</vt:lpstr>
      <vt:lpstr>Cấu trúc Luật giao dịch điện tử</vt:lpstr>
      <vt:lpstr>Chương II. Thông điệp dữ liệu</vt:lpstr>
      <vt:lpstr>Chương IV. Hợp đồng điện tử</vt:lpstr>
      <vt:lpstr>Luật giao dịch điện tử</vt:lpstr>
      <vt:lpstr>Cấu trúc Nghị định 26/2007/NĐ-CP (1/2)</vt:lpstr>
      <vt:lpstr>Cấu trúc Nghị định 26/2007/NĐ-CP (2/2)</vt:lpstr>
      <vt:lpstr>Chương 1. Quy định chung</vt:lpstr>
      <vt:lpstr>Chương 2. Chữ ký số, chứng thư số</vt:lpstr>
      <vt:lpstr>Ch7. TC CCDVCTCKS nước ngoài</vt:lpstr>
      <vt:lpstr>Chương 10. Xử lý vi phạm</vt:lpstr>
      <vt:lpstr>Một số văn bản QPPL</vt:lpstr>
      <vt:lpstr>Quá trình xây dựng luật</vt:lpstr>
      <vt:lpstr>I. Những quy định chung</vt:lpstr>
      <vt:lpstr>II. Bảo đảm an toàn thông tin mạng</vt:lpstr>
      <vt:lpstr>III. Mật mã dân sự </vt:lpstr>
      <vt:lpstr>IV. Tiêu chuẩn, quy chuẩn kỹ thuật ATTTM</vt:lpstr>
      <vt:lpstr>V. Kinh doanh trong lĩnh vực ATTTM</vt:lpstr>
      <vt:lpstr>Một số văn bản QPPL</vt:lpstr>
      <vt:lpstr>Luật pháp về tội phạm máy tính</vt:lpstr>
      <vt:lpstr>Trách nhiệm hình sự</vt:lpstr>
      <vt:lpstr>Bộ luật hình sự 2015</vt:lpstr>
      <vt:lpstr>Bộ luật hình sự 2015</vt:lpstr>
      <vt:lpstr>Bộ luật hình sự 2015</vt:lpstr>
      <vt:lpstr>Bộ luật hình sự 2015</vt:lpstr>
      <vt:lpstr>PowerPoint Presentation</vt:lpstr>
      <vt:lpstr>Đạo đức nghề nghiệp</vt:lpstr>
      <vt:lpstr>Sự cần thiết của đạo đức</vt:lpstr>
      <vt:lpstr>ĐỌC BÁO “Vấn đề đạo đức đối với người làm ATTT”</vt:lpstr>
      <vt:lpstr>Bộ quy tắc đạo đức ATTT - VNISA</vt:lpstr>
      <vt:lpstr>Bộ quy tắc đạo đức ATTT - VNISA</vt:lpstr>
      <vt:lpstr>Bộ quy tắc đạo đức ATTT - VNISA</vt:lpstr>
      <vt:lpstr>Bộ quy tắc đạo đức ATTT - VNISA</vt:lpstr>
      <vt:lpstr>Bộ quy tắc đạo đức ATTT - VNISA</vt:lpstr>
      <vt:lpstr>Bộ quy tắc đạo đức ATTT - VNISA</vt:lpstr>
      <vt:lpstr>Bộ quy tắc đạo đức ATTT - VNISA</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TOÀN MẠNG MÁY TÍNH VÀ DỊCH VỤ INTERNET</dc:title>
  <dc:creator>Nguyen Tuan Anh</dc:creator>
  <cp:lastModifiedBy>Windows User</cp:lastModifiedBy>
  <cp:revision>189</cp:revision>
  <dcterms:created xsi:type="dcterms:W3CDTF">2016-09-14T12:08:34Z</dcterms:created>
  <dcterms:modified xsi:type="dcterms:W3CDTF">2017-08-29T08:30:25Z</dcterms:modified>
</cp:coreProperties>
</file>