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0" r:id="rId3"/>
    <p:sldId id="383" r:id="rId4"/>
    <p:sldId id="384" r:id="rId5"/>
    <p:sldId id="385" r:id="rId6"/>
    <p:sldId id="386" r:id="rId7"/>
    <p:sldId id="388" r:id="rId8"/>
    <p:sldId id="387" r:id="rId9"/>
    <p:sldId id="389" r:id="rId10"/>
    <p:sldId id="391" r:id="rId11"/>
    <p:sldId id="392" r:id="rId12"/>
    <p:sldId id="394" r:id="rId13"/>
    <p:sldId id="393" r:id="rId14"/>
    <p:sldId id="341" r:id="rId15"/>
    <p:sldId id="38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  <p14:sldId id="383"/>
            <p14:sldId id="384"/>
            <p14:sldId id="385"/>
            <p14:sldId id="386"/>
            <p14:sldId id="388"/>
            <p14:sldId id="387"/>
            <p14:sldId id="389"/>
            <p14:sldId id="391"/>
            <p14:sldId id="392"/>
            <p14:sldId id="394"/>
            <p14:sldId id="393"/>
            <p14:sldId id="341"/>
          </p14:sldIdLst>
        </p14:section>
        <p14:section name="Hiểm họa" id="{7ECD22BB-A909-4A94-86EB-C84EA9A73197}">
          <p14:sldIdLst/>
        </p14:section>
        <p14:section name="Tấn công mạng" id="{332C055B-6925-4A48-98DD-73767C818B4E}">
          <p14:sldIdLst/>
        </p14:section>
        <p14:section name="Công nghệ an toàn" id="{36DC1F98-2F88-4ED5-B0A8-D3AB9AF6A0E6}">
          <p14:sldIdLst/>
        </p14:section>
        <p14:section name="Kết thúc" id="{31482B67-B563-40AD-BD7B-9A37BF824E4F}">
          <p14:sldIdLst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724" autoAdjust="0"/>
  </p:normalViewPr>
  <p:slideViewPr>
    <p:cSldViewPr>
      <p:cViewPr varScale="1">
        <p:scale>
          <a:sx n="82" d="100"/>
          <a:sy n="82" d="100"/>
        </p:scale>
        <p:origin x="15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An toàn vật lý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Nhân lực an toàn thông tin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 smtClean="0"/>
            <a:t>Đảm bảo an toàn liên tục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2899387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An toàn vật lý</a:t>
          </a:r>
          <a:endParaRPr lang="vi-VN" sz="6500" b="0" kern="1200" noProof="0" dirty="0"/>
        </a:p>
      </dsp:txBody>
      <dsp:txXfrm rot="-5400000">
        <a:off x="1404000" y="75729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18912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290255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3876056" y="-837993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Nhân lực an toàn thông tin</a:t>
          </a:r>
          <a:endParaRPr lang="vi-VN" sz="6500" kern="1200" noProof="0" dirty="0"/>
        </a:p>
      </dsp:txBody>
      <dsp:txXfrm rot="-5400000">
        <a:off x="1404000" y="1744509"/>
        <a:ext cx="7096154" cy="2041595"/>
      </dsp:txXfrm>
    </dsp:sp>
    <dsp:sp modelId="{52D715E9-012B-492D-85DB-CC49546E7451}">
      <dsp:nvSpPr>
        <dsp:cNvPr id="0" name=""/>
        <dsp:cNvSpPr/>
      </dsp:nvSpPr>
      <dsp:spPr>
        <a:xfrm>
          <a:off x="0" y="218030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2351649"/>
        <a:ext cx="827314" cy="827314"/>
      </dsp:txXfrm>
    </dsp:sp>
    <dsp:sp modelId="{0C8BDA2F-5127-4262-8E68-2BE45D20E5D3}">
      <dsp:nvSpPr>
        <dsp:cNvPr id="0" name=""/>
        <dsp:cNvSpPr/>
      </dsp:nvSpPr>
      <dsp:spPr>
        <a:xfrm rot="5400000">
          <a:off x="3876056" y="1658493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Đảm bảo an toàn liên tục</a:t>
          </a:r>
          <a:endParaRPr lang="vi-VN" sz="6500" kern="1200" noProof="0" dirty="0"/>
        </a:p>
      </dsp:txBody>
      <dsp:txXfrm rot="-5400000">
        <a:off x="1404000" y="4240995"/>
        <a:ext cx="7096154" cy="2041595"/>
      </dsp:txXfrm>
    </dsp:sp>
    <dsp:sp modelId="{D70D653B-49D3-4408-92E5-E8EA23C919E8}">
      <dsp:nvSpPr>
        <dsp:cNvPr id="0" name=""/>
        <dsp:cNvSpPr/>
      </dsp:nvSpPr>
      <dsp:spPr>
        <a:xfrm>
          <a:off x="0" y="4676793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3</a:t>
          </a:r>
          <a:endParaRPr lang="vi-VN" sz="6200" kern="1200" noProof="0" dirty="0"/>
        </a:p>
      </dsp:txBody>
      <dsp:txXfrm>
        <a:off x="171343" y="4848136"/>
        <a:ext cx="827314" cy="82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13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476672"/>
            <a:ext cx="9144000" cy="6381328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5040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 b="1" baseline="0">
                <a:solidFill>
                  <a:srgbClr val="FFFF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4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CƠ SỞ AN TOÀN THÔNG TIN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10. Một số vấn đề khác</a:t>
            </a:r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Hộ</a:t>
            </a:r>
            <a:r>
              <a:rPr lang="en-US" dirty="0" smtClean="0"/>
              <a:t> </a:t>
            </a:r>
            <a:r>
              <a:rPr lang="en-US" dirty="0" err="1"/>
              <a:t>tống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-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lang</a:t>
            </a:r>
            <a:r>
              <a:rPr lang="en-US" dirty="0"/>
              <a:t> thang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trụ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.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,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camera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CNTT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 smtClean="0"/>
              <a:t>tân</a:t>
            </a:r>
            <a:endParaRPr lang="en-US" dirty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ngay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3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endParaRPr lang="en-US" dirty="0" smtClean="0"/>
          </a:p>
          <a:p>
            <a:pPr lvl="1"/>
            <a:r>
              <a:rPr lang="vi-VN" dirty="0"/>
              <a:t>Kiểm tra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vi-VN" dirty="0" smtClean="0"/>
              <a:t>: </a:t>
            </a:r>
            <a:r>
              <a:rPr lang="vi-VN" dirty="0"/>
              <a:t>Xác nhận số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vi-VN" dirty="0" smtClean="0"/>
              <a:t> </a:t>
            </a:r>
            <a:r>
              <a:rPr lang="vi-VN" dirty="0"/>
              <a:t>và số an sinh xã </a:t>
            </a:r>
            <a:r>
              <a:rPr lang="vi-VN" dirty="0" smtClean="0"/>
              <a:t>hội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vi-VN" dirty="0" smtClean="0"/>
              <a:t>: </a:t>
            </a:r>
            <a:r>
              <a:rPr lang="vi-VN" dirty="0"/>
              <a:t>Xác nhận của tổ chức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vi-VN" dirty="0" smtClean="0"/>
              <a:t>, </a:t>
            </a:r>
            <a:r>
              <a:rPr lang="vi-VN" dirty="0"/>
              <a:t>bằng cấp và chứng chỉ đạt được, và trạng thái chứng </a:t>
            </a:r>
            <a:r>
              <a:rPr lang="vi-VN" dirty="0" smtClean="0"/>
              <a:t>nhận</a:t>
            </a:r>
            <a:endParaRPr lang="en-US" dirty="0" smtClean="0"/>
          </a:p>
          <a:p>
            <a:pPr lvl="1"/>
            <a:r>
              <a:rPr lang="vi-VN" dirty="0" smtClean="0"/>
              <a:t>Xác </a:t>
            </a:r>
            <a:r>
              <a:rPr lang="vi-VN" dirty="0"/>
              <a:t>minh việc làm trước đây: Xác nhận </a:t>
            </a:r>
            <a:r>
              <a:rPr lang="vi-VN" dirty="0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vi-VN" dirty="0" smtClean="0"/>
              <a:t> </a:t>
            </a:r>
            <a:r>
              <a:rPr lang="vi-VN" dirty="0"/>
              <a:t>ứng viên đã làm việc, tại sao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,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vi-VN" dirty="0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vi-VN" dirty="0" smtClean="0"/>
              <a:t>, </a:t>
            </a:r>
            <a:r>
              <a:rPr lang="vi-VN" dirty="0"/>
              <a:t>và trong bao </a:t>
            </a:r>
            <a:r>
              <a:rPr lang="vi-VN" dirty="0" smtClean="0"/>
              <a:t>lâu</a:t>
            </a:r>
            <a:endParaRPr lang="en-US" dirty="0" smtClean="0"/>
          </a:p>
          <a:p>
            <a:pPr lvl="1"/>
            <a:r>
              <a:rPr lang="vi-VN" dirty="0" smtClean="0"/>
              <a:t>Kiểm </a:t>
            </a:r>
            <a:r>
              <a:rPr lang="vi-VN" dirty="0"/>
              <a:t>tra tham khảo: Xác nhận tham chiếu và tính toàn vẹn của các nguồn tham </a:t>
            </a:r>
            <a:r>
              <a:rPr lang="vi-VN" dirty="0" smtClean="0"/>
              <a:t>khảo</a:t>
            </a:r>
            <a:endParaRPr lang="en-US" dirty="0" smtClean="0"/>
          </a:p>
          <a:p>
            <a:pPr lvl="1"/>
            <a:r>
              <a:rPr lang="vi-VN" dirty="0" smtClean="0"/>
              <a:t>Lịch </a:t>
            </a:r>
            <a:r>
              <a:rPr lang="vi-VN" dirty="0"/>
              <a:t>sử bồi thường của người lao động: Điều tra các khiếu nại từ bồi thường của nhân </a:t>
            </a:r>
            <a:r>
              <a:rPr lang="vi-VN" dirty="0" smtClean="0"/>
              <a:t>viên</a:t>
            </a:r>
            <a:endParaRPr lang="en-US" dirty="0" smtClean="0"/>
          </a:p>
          <a:p>
            <a:pPr lvl="1"/>
            <a:r>
              <a:rPr lang="vi-VN" dirty="0" smtClean="0"/>
              <a:t>Hồ </a:t>
            </a:r>
            <a:r>
              <a:rPr lang="vi-VN" dirty="0"/>
              <a:t>sơ xe cơ giới: Điều tra hồ sơ lái xe, đình chỉ và </a:t>
            </a:r>
            <a:r>
              <a:rPr lang="vi-VN" dirty="0" smtClean="0"/>
              <a:t>DUI</a:t>
            </a:r>
            <a:endParaRPr lang="en-US" dirty="0" smtClean="0"/>
          </a:p>
          <a:p>
            <a:pPr lvl="1"/>
            <a:r>
              <a:rPr lang="vi-VN" dirty="0" smtClean="0"/>
              <a:t>Lịch </a:t>
            </a:r>
            <a:r>
              <a:rPr lang="vi-VN" dirty="0"/>
              <a:t>sử ma túy: sàng </a:t>
            </a:r>
            <a:r>
              <a:rPr lang="vi-VN" dirty="0" smtClean="0"/>
              <a:t>lọc</a:t>
            </a:r>
            <a:r>
              <a:rPr lang="en-US" dirty="0" smtClean="0"/>
              <a:t> ma </a:t>
            </a:r>
            <a:r>
              <a:rPr lang="en-US" dirty="0" err="1" smtClean="0"/>
              <a:t>túy</a:t>
            </a:r>
            <a:r>
              <a:rPr lang="vi-VN" dirty="0" smtClean="0"/>
              <a:t> </a:t>
            </a:r>
            <a:r>
              <a:rPr lang="vi-VN" dirty="0"/>
              <a:t>và sử dụng ma túy, quá khứ và hiện </a:t>
            </a:r>
            <a:r>
              <a:rPr lang="vi-VN" dirty="0" smtClean="0"/>
              <a:t>tại</a:t>
            </a:r>
            <a:endParaRPr lang="en-US" dirty="0" smtClean="0"/>
          </a:p>
          <a:p>
            <a:pPr lvl="1"/>
            <a:r>
              <a:rPr lang="vi-VN" dirty="0" smtClean="0"/>
              <a:t>Lịch </a:t>
            </a:r>
            <a:r>
              <a:rPr lang="vi-VN" dirty="0"/>
              <a:t>sử tín dụng: Điều tra các vấn đề về tín dụng, các vấn đề tài chính và phá </a:t>
            </a:r>
            <a:r>
              <a:rPr lang="vi-VN" dirty="0" smtClean="0"/>
              <a:t>sản</a:t>
            </a:r>
            <a:endParaRPr lang="en-US" dirty="0" smtClean="0"/>
          </a:p>
          <a:p>
            <a:pPr lvl="1"/>
            <a:r>
              <a:rPr lang="vi-VN" dirty="0" smtClean="0"/>
              <a:t>Lịch </a:t>
            </a:r>
            <a:r>
              <a:rPr lang="vi-VN" dirty="0"/>
              <a:t>sử tòa án dân sự: Điều tra sự tham gia của nguyên đơn hoặc bị đơn trong vụ án dân </a:t>
            </a:r>
            <a:r>
              <a:rPr lang="vi-VN" dirty="0" smtClean="0"/>
              <a:t>sự</a:t>
            </a:r>
            <a:endParaRPr lang="en-US" dirty="0" smtClean="0"/>
          </a:p>
          <a:p>
            <a:pPr lvl="1"/>
            <a:r>
              <a:rPr lang="vi-VN" dirty="0" smtClean="0"/>
              <a:t>Lịch </a:t>
            </a:r>
            <a:r>
              <a:rPr lang="vi-VN" dirty="0"/>
              <a:t>sử tòa án hình sự: Điều tra về tình trạng hình sự, bắt giữ, kết án, và thời gian </a:t>
            </a:r>
            <a:r>
              <a:rPr lang="en-US" dirty="0" err="1" smtClean="0"/>
              <a:t>thụ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tuyển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chỗ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endParaRPr lang="en-US" dirty="0" smtClean="0"/>
          </a:p>
          <a:p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dứt</a:t>
            </a:r>
            <a:r>
              <a:rPr lang="en-US" dirty="0" smtClean="0"/>
              <a:t>/ </a:t>
            </a:r>
            <a:r>
              <a:rPr lang="en-US" dirty="0" err="1" smtClean="0"/>
              <a:t>rời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endParaRPr lang="en-US" dirty="0" smtClean="0"/>
          </a:p>
          <a:p>
            <a:pPr lvl="1"/>
            <a:r>
              <a:rPr lang="en-US" dirty="0" smtClean="0"/>
              <a:t>Ổ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tủ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chìa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pPr lvl="1"/>
            <a:r>
              <a:rPr lang="en-US" dirty="0" err="1" smtClean="0"/>
              <a:t>Hộ</a:t>
            </a:r>
            <a:r>
              <a:rPr lang="en-US" dirty="0" smtClean="0"/>
              <a:t> </a:t>
            </a:r>
            <a:r>
              <a:rPr lang="en-US" dirty="0" err="1" smtClean="0"/>
              <a:t>tống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5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nhắc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/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smtClean="0"/>
              <a:t>vụ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8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13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vi-VN" dirty="0" smtClean="0"/>
              <a:t>Whitman</a:t>
            </a:r>
            <a:r>
              <a:rPr lang="vi-VN" dirty="0"/>
              <a:t>, </a:t>
            </a:r>
            <a:r>
              <a:rPr lang="vi-VN" dirty="0" smtClean="0"/>
              <a:t>Mattord, </a:t>
            </a:r>
            <a:r>
              <a:rPr lang="vi-VN" b="1" dirty="0" smtClean="0"/>
              <a:t>Principles </a:t>
            </a:r>
            <a:r>
              <a:rPr lang="vi-VN" b="1" dirty="0"/>
              <a:t>of Information Security</a:t>
            </a:r>
            <a:r>
              <a:rPr lang="vi-VN" dirty="0"/>
              <a:t> (5e), Cengage </a:t>
            </a:r>
            <a:r>
              <a:rPr lang="vi-VN" dirty="0" smtClean="0"/>
              <a:t>Learning, 2014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Tài liệu tham khảo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0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6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39674285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smtClean="0"/>
              <a:t>tin</a:t>
            </a:r>
          </a:p>
          <a:p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smtClean="0"/>
              <a:t>tin</a:t>
            </a:r>
          </a:p>
          <a:p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con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7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khí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lỏng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sống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…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người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độc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 err="1"/>
              <a:t>Khói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72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(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vất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)…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7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tòa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. </a:t>
            </a:r>
            <a:r>
              <a:rPr lang="en-US" dirty="0" err="1"/>
              <a:t>Đặt</a:t>
            </a:r>
            <a:r>
              <a:rPr lang="en-US" dirty="0"/>
              <a:t> ổ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, </a:t>
            </a: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chắc</a:t>
            </a:r>
            <a:r>
              <a:rPr lang="en-US" dirty="0"/>
              <a:t> </a:t>
            </a:r>
            <a:r>
              <a:rPr lang="en-US" dirty="0" err="1"/>
              <a:t>chắn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 smtClean="0"/>
              <a:t>ngày</a:t>
            </a:r>
            <a:endParaRPr lang="en-US" dirty="0"/>
          </a:p>
          <a:p>
            <a:pPr lvl="1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 smtClean="0"/>
              <a:t>sổ</a:t>
            </a:r>
            <a:endParaRPr lang="en-US" dirty="0"/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92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hơi</a:t>
            </a:r>
            <a:r>
              <a:rPr lang="en-US" dirty="0"/>
              <a:t>,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ống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bếp</a:t>
            </a:r>
            <a:r>
              <a:rPr lang="en-US" dirty="0"/>
              <a:t>,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tản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nguy</a:t>
            </a:r>
            <a:r>
              <a:rPr lang="en-US" dirty="0"/>
              <a:t> </a:t>
            </a:r>
            <a:r>
              <a:rPr lang="en-US" dirty="0" err="1"/>
              <a:t>hiểm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ban </a:t>
            </a:r>
            <a:r>
              <a:rPr lang="en-US" dirty="0" err="1"/>
              <a:t>đêm</a:t>
            </a:r>
            <a:r>
              <a:rPr lang="en-US" dirty="0"/>
              <a:t> (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cản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/>
              <a:t>seri</a:t>
            </a:r>
            <a:r>
              <a:rPr lang="en-US" dirty="0"/>
              <a:t>,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 smtClean="0"/>
              <a:t>mua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5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=&gt;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cắp</a:t>
            </a:r>
            <a:endParaRPr lang="en-US" dirty="0"/>
          </a:p>
          <a:p>
            <a:pPr lvl="1"/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en-US" dirty="0"/>
          </a:p>
          <a:p>
            <a:pPr lvl="1"/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Kensington (</a:t>
            </a:r>
            <a:r>
              <a:rPr lang="en-US" dirty="0" err="1"/>
              <a:t>cáp</a:t>
            </a:r>
            <a:r>
              <a:rPr lang="en-US" dirty="0"/>
              <a:t>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 smtClean="0"/>
              <a:t>bàn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63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giấy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.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tủ</a:t>
            </a:r>
            <a:r>
              <a:rPr lang="en-US" dirty="0"/>
              <a:t> (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“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"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15-20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biển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khuyến</a:t>
            </a:r>
            <a:r>
              <a:rPr lang="en-US" dirty="0"/>
              <a:t> </a:t>
            </a:r>
            <a:r>
              <a:rPr lang="en-US" dirty="0" err="1"/>
              <a:t>khích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 smtClean="0"/>
              <a:t>kèm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3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2053</TotalTime>
  <Words>1024</Words>
  <Application>Microsoft Office PowerPoint</Application>
  <PresentationFormat>On-screen Show (4:3)</PresentationFormat>
  <Paragraphs>91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Narrow</vt:lpstr>
      <vt:lpstr>Calibri</vt:lpstr>
      <vt:lpstr>Tahoma</vt:lpstr>
      <vt:lpstr>Slide bài giảng</vt:lpstr>
      <vt:lpstr>CƠ SỞ AN TOÀN THÔNG TIN</vt:lpstr>
      <vt:lpstr>PowerPoint Presentation</vt:lpstr>
      <vt:lpstr>An toàn vật lý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Nhân lực an toàn thông tin</vt:lpstr>
      <vt:lpstr>PowerPoint Presentation</vt:lpstr>
      <vt:lpstr>Bảo đảm an toàn liên tục</vt:lpstr>
      <vt:lpstr>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Anh Tu Tran</cp:lastModifiedBy>
  <cp:revision>168</cp:revision>
  <dcterms:created xsi:type="dcterms:W3CDTF">2016-09-14T12:08:34Z</dcterms:created>
  <dcterms:modified xsi:type="dcterms:W3CDTF">2019-09-03T07:16:53Z</dcterms:modified>
</cp:coreProperties>
</file>