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dirty="0" err="1" smtClean="0"/>
              <a:t>Cloneing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34565"/>
            <a:ext cx="6248400" cy="365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method in Object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Creates </a:t>
            </a:r>
            <a:r>
              <a:rPr lang="en-US" dirty="0" smtClean="0"/>
              <a:t>and returns a copy of this object. The precise meaning of "copy" may depend on the class of the object. The general intent is that, for any object x, the </a:t>
            </a:r>
            <a:r>
              <a:rPr lang="en-US" dirty="0" smtClean="0"/>
              <a:t>following expressions will  be true:</a:t>
            </a:r>
            <a:endParaRPr lang="en-US" dirty="0" smtClean="0">
              <a:solidFill>
                <a:srgbClr val="7030A0"/>
              </a:solidFill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x.clone</a:t>
            </a:r>
            <a:r>
              <a:rPr lang="en-US" sz="3600" b="1" dirty="0" smtClean="0">
                <a:solidFill>
                  <a:srgbClr val="7030A0"/>
                </a:solidFill>
              </a:rPr>
              <a:t>() != </a:t>
            </a:r>
            <a:r>
              <a:rPr lang="en-US" sz="3600" b="1" dirty="0" smtClean="0">
                <a:solidFill>
                  <a:srgbClr val="7030A0"/>
                </a:solidFill>
              </a:rPr>
              <a:t>x</a:t>
            </a:r>
            <a:endParaRPr lang="en-US" sz="36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sz="3600" b="1" dirty="0" err="1" smtClean="0">
                <a:solidFill>
                  <a:srgbClr val="7030A0"/>
                </a:solidFill>
              </a:rPr>
              <a:t>x.clone</a:t>
            </a:r>
            <a:r>
              <a:rPr lang="en-US" sz="3600" b="1" dirty="0" smtClean="0">
                <a:solidFill>
                  <a:srgbClr val="7030A0"/>
                </a:solidFill>
              </a:rPr>
              <a:t>().</a:t>
            </a:r>
            <a:r>
              <a:rPr lang="en-US" sz="3600" b="1" dirty="0" err="1" smtClean="0">
                <a:solidFill>
                  <a:srgbClr val="7030A0"/>
                </a:solidFill>
              </a:rPr>
              <a:t>getClass</a:t>
            </a:r>
            <a:r>
              <a:rPr lang="en-US" sz="3600" b="1" dirty="0" smtClean="0">
                <a:solidFill>
                  <a:srgbClr val="7030A0"/>
                </a:solidFill>
              </a:rPr>
              <a:t>() == </a:t>
            </a:r>
            <a:r>
              <a:rPr lang="en-US" sz="3600" b="1" dirty="0" err="1" smtClean="0">
                <a:solidFill>
                  <a:srgbClr val="7030A0"/>
                </a:solidFill>
              </a:rPr>
              <a:t>x.getClass</a:t>
            </a:r>
            <a:r>
              <a:rPr lang="en-US" sz="3600" b="1" dirty="0" smtClean="0">
                <a:solidFill>
                  <a:srgbClr val="7030A0"/>
                </a:solidFill>
              </a:rPr>
              <a:t>()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3600" b="1" dirty="0" err="1" smtClean="0">
                <a:solidFill>
                  <a:srgbClr val="7030A0"/>
                </a:solidFill>
              </a:rPr>
              <a:t>x.clone</a:t>
            </a:r>
            <a:r>
              <a:rPr lang="en-US" sz="3600" b="1" dirty="0" smtClean="0">
                <a:solidFill>
                  <a:srgbClr val="7030A0"/>
                </a:solidFill>
              </a:rPr>
              <a:t>().equals(x</a:t>
            </a:r>
            <a:r>
              <a:rPr lang="en-US" sz="3600" b="1" dirty="0" smtClean="0">
                <a:solidFill>
                  <a:srgbClr val="7030A0"/>
                </a:solidFill>
              </a:rPr>
              <a:t>)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his is not an absolute requirement.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  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specific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convention, the returned object should be obtained by calling </a:t>
            </a:r>
            <a:r>
              <a:rPr lang="en-US" dirty="0" err="1" smtClean="0"/>
              <a:t>super.clone</a:t>
            </a:r>
            <a:endParaRPr lang="en-US" dirty="0" smtClean="0"/>
          </a:p>
          <a:p>
            <a:r>
              <a:rPr lang="en-US" dirty="0" smtClean="0"/>
              <a:t> If a class and all of its </a:t>
            </a:r>
            <a:r>
              <a:rPr lang="en-US" dirty="0" err="1" smtClean="0"/>
              <a:t>superclasses</a:t>
            </a:r>
            <a:r>
              <a:rPr lang="en-US" dirty="0" smtClean="0"/>
              <a:t> (except Object) obey this convention, it will be the case that </a:t>
            </a:r>
            <a:r>
              <a:rPr lang="en-US" dirty="0" err="1" smtClean="0"/>
              <a:t>x.clone</a:t>
            </a:r>
            <a:r>
              <a:rPr lang="en-US" dirty="0" smtClean="0"/>
              <a:t>().</a:t>
            </a:r>
            <a:r>
              <a:rPr lang="en-US" dirty="0" err="1" smtClean="0"/>
              <a:t>getClass</a:t>
            </a:r>
            <a:r>
              <a:rPr lang="en-US" dirty="0" smtClean="0"/>
              <a:t>() == </a:t>
            </a:r>
            <a:r>
              <a:rPr lang="en-US" dirty="0" err="1" smtClean="0"/>
              <a:t>x.getClass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Cloneable</a:t>
            </a:r>
            <a:r>
              <a:rPr lang="en-US" dirty="0" smtClean="0"/>
              <a:t> Interface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empty interface – meaning it does not have any method declaration in it</a:t>
            </a:r>
          </a:p>
          <a:p>
            <a:r>
              <a:rPr lang="en-US" dirty="0" smtClean="0"/>
              <a:t>But any object (of a any class) on which the clone method will throw an exception </a:t>
            </a:r>
            <a:r>
              <a:rPr lang="en-US" dirty="0" err="1" smtClean="0"/>
              <a:t>CloneNotSupportedException</a:t>
            </a:r>
            <a:r>
              <a:rPr lang="en-US" dirty="0" smtClean="0"/>
              <a:t> if the class does not implement </a:t>
            </a:r>
            <a:r>
              <a:rPr lang="en-US" dirty="0" err="1" smtClean="0"/>
              <a:t>Cloneable</a:t>
            </a:r>
            <a:r>
              <a:rPr lang="en-US" dirty="0" smtClean="0"/>
              <a:t> Interface.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and Deep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Cloneing </vt:lpstr>
      <vt:lpstr>Clone method in Object class</vt:lpstr>
      <vt:lpstr>Other specific details </vt:lpstr>
      <vt:lpstr>Cloneable Interface </vt:lpstr>
      <vt:lpstr>Shallow and Deep cloning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Clone</dc:title>
  <dc:creator>Sai</dc:creator>
  <cp:lastModifiedBy>Sai</cp:lastModifiedBy>
  <cp:revision>12</cp:revision>
  <dcterms:created xsi:type="dcterms:W3CDTF">2006-08-16T00:00:00Z</dcterms:created>
  <dcterms:modified xsi:type="dcterms:W3CDTF">2013-02-09T07:14:46Z</dcterms:modified>
</cp:coreProperties>
</file>